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5.xml" ContentType="application/vnd.openxmlformats-officedocument.themeOverride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6.xml" ContentType="application/vnd.openxmlformats-officedocument.themeOverride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1.xml" ContentType="application/vnd.openxmlformats-officedocument.themeOverride+xml"/>
  <Override PartName="/ppt/drawings/drawing14.xml" ContentType="application/vnd.openxmlformats-officedocument.drawingml.chartshapes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2.xml" ContentType="application/vnd.openxmlformats-officedocument.themeOverrid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3.xml" ContentType="application/vnd.openxmlformats-officedocument.themeOverride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4.xml" ContentType="application/vnd.openxmlformats-officedocument.themeOverride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theme/themeOverride25.xml" ContentType="application/vnd.openxmlformats-officedocument.themeOverride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drawings/drawing15.xml" ContentType="application/vnd.openxmlformats-officedocument.drawingml.chartshapes+xml"/>
  <Override PartName="/ppt/charts/chart3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6.xml" ContentType="application/vnd.openxmlformats-officedocument.themeOverride+xml"/>
  <Override PartName="/ppt/drawings/drawing1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27.xml" ContentType="application/vnd.openxmlformats-officedocument.themeOverride+xml"/>
  <Override PartName="/ppt/charts/chart3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8.xml" ContentType="application/vnd.openxmlformats-officedocument.themeOverride+xml"/>
  <Override PartName="/ppt/charts/chart4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9.xml" ContentType="application/vnd.openxmlformats-officedocument.themeOverride+xml"/>
  <Override PartName="/ppt/drawings/drawing1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0.xml" ContentType="application/vnd.openxmlformats-officedocument.themeOverride+xml"/>
  <Override PartName="/ppt/charts/chart42.xml" ContentType="application/vnd.openxmlformats-officedocument.drawingml.chart+xml"/>
  <Override PartName="/ppt/theme/themeOverride31.xml" ContentType="application/vnd.openxmlformats-officedocument.themeOverride+xml"/>
  <Override PartName="/ppt/drawings/drawing1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3.xml" ContentType="application/vnd.openxmlformats-officedocument.drawingml.chart+xml"/>
  <Override PartName="/ppt/drawings/drawing1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Override PartName="/ppt/drawings/drawing2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5.xml" ContentType="application/vnd.openxmlformats-officedocument.drawingml.chart+xml"/>
  <Override PartName="/ppt/drawings/drawing2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drawings/drawing22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32.xml" ContentType="application/vnd.openxmlformats-officedocument.themeOverride+xml"/>
  <Override PartName="/ppt/drawings/drawing2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49.xml" ContentType="application/vnd.openxmlformats-officedocument.drawingml.chart+xml"/>
  <Override PartName="/ppt/drawings/drawing24.xml" ContentType="application/vnd.openxmlformats-officedocument.drawingml.chartshapes+xml"/>
  <Override PartName="/ppt/charts/chart5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theme/themeOverride33.xml" ContentType="application/vnd.openxmlformats-officedocument.themeOverride+xml"/>
  <Override PartName="/ppt/drawings/drawing2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9"/>
  </p:notesMasterIdLst>
  <p:handoutMasterIdLst>
    <p:handoutMasterId r:id="rId50"/>
  </p:handoutMasterIdLst>
  <p:sldIdLst>
    <p:sldId id="529" r:id="rId5"/>
    <p:sldId id="606" r:id="rId6"/>
    <p:sldId id="632" r:id="rId7"/>
    <p:sldId id="637" r:id="rId8"/>
    <p:sldId id="651" r:id="rId9"/>
    <p:sldId id="609" r:id="rId10"/>
    <p:sldId id="652" r:id="rId11"/>
    <p:sldId id="686" r:id="rId12"/>
    <p:sldId id="611" r:id="rId13"/>
    <p:sldId id="612" r:id="rId14"/>
    <p:sldId id="628" r:id="rId15"/>
    <p:sldId id="636" r:id="rId16"/>
    <p:sldId id="653" r:id="rId17"/>
    <p:sldId id="615" r:id="rId18"/>
    <p:sldId id="654" r:id="rId19"/>
    <p:sldId id="655" r:id="rId20"/>
    <p:sldId id="607" r:id="rId21"/>
    <p:sldId id="616" r:id="rId22"/>
    <p:sldId id="656" r:id="rId23"/>
    <p:sldId id="657" r:id="rId24"/>
    <p:sldId id="660" r:id="rId25"/>
    <p:sldId id="678" r:id="rId26"/>
    <p:sldId id="662" r:id="rId27"/>
    <p:sldId id="669" r:id="rId28"/>
    <p:sldId id="668" r:id="rId29"/>
    <p:sldId id="670" r:id="rId30"/>
    <p:sldId id="685" r:id="rId31"/>
    <p:sldId id="618" r:id="rId32"/>
    <p:sldId id="634" r:id="rId33"/>
    <p:sldId id="671" r:id="rId34"/>
    <p:sldId id="642" r:id="rId35"/>
    <p:sldId id="672" r:id="rId36"/>
    <p:sldId id="664" r:id="rId37"/>
    <p:sldId id="663" r:id="rId38"/>
    <p:sldId id="673" r:id="rId39"/>
    <p:sldId id="608" r:id="rId40"/>
    <p:sldId id="683" r:id="rId41"/>
    <p:sldId id="623" r:id="rId42"/>
    <p:sldId id="684" r:id="rId43"/>
    <p:sldId id="680" r:id="rId44"/>
    <p:sldId id="682" r:id="rId45"/>
    <p:sldId id="626" r:id="rId46"/>
    <p:sldId id="677" r:id="rId47"/>
    <p:sldId id="681" r:id="rId48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51"/>
            <p14:sldId id="609"/>
            <p14:sldId id="652"/>
            <p14:sldId id="686"/>
            <p14:sldId id="611"/>
            <p14:sldId id="612"/>
            <p14:sldId id="628"/>
            <p14:sldId id="636"/>
            <p14:sldId id="653"/>
            <p14:sldId id="615"/>
            <p14:sldId id="654"/>
            <p14:sldId id="655"/>
            <p14:sldId id="607"/>
            <p14:sldId id="616"/>
            <p14:sldId id="656"/>
            <p14:sldId id="657"/>
            <p14:sldId id="660"/>
            <p14:sldId id="678"/>
            <p14:sldId id="662"/>
            <p14:sldId id="669"/>
            <p14:sldId id="668"/>
            <p14:sldId id="670"/>
            <p14:sldId id="685"/>
            <p14:sldId id="618"/>
            <p14:sldId id="634"/>
            <p14:sldId id="671"/>
            <p14:sldId id="642"/>
            <p14:sldId id="672"/>
            <p14:sldId id="664"/>
            <p14:sldId id="663"/>
            <p14:sldId id="673"/>
            <p14:sldId id="608"/>
            <p14:sldId id="683"/>
            <p14:sldId id="623"/>
            <p14:sldId id="684"/>
            <p14:sldId id="680"/>
            <p14:sldId id="682"/>
            <p14:sldId id="626"/>
            <p14:sldId id="677"/>
            <p14:sldId id="6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ה אטרמן" initials="מא" lastIdx="2" clrIdx="0">
    <p:extLst>
      <p:ext uri="{19B8F6BF-5375-455C-9EA6-DF929625EA0E}">
        <p15:presenceInfo xmlns:p15="http://schemas.microsoft.com/office/powerpoint/2012/main" userId="S-1-5-21-2000478354-1614895754-839522115-11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00000"/>
    <a:srgbClr val="00FFFF"/>
    <a:srgbClr val="ED7D31"/>
    <a:srgbClr val="4490C4"/>
    <a:srgbClr val="404040"/>
    <a:srgbClr val="5B9BD5"/>
    <a:srgbClr val="6600CC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86411" autoAdjust="0"/>
  </p:normalViewPr>
  <p:slideViewPr>
    <p:cSldViewPr snapToGrid="0">
      <p:cViewPr varScale="1">
        <p:scale>
          <a:sx n="96" d="100"/>
          <a:sy n="96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u71c\AppData\Local\Microsoft\Windows\INetCache\Content.Outlook\2P3C13J2\_&#1488;&#1500;&#1499;&#1505;_&#1510;&#1497;&#1508;&#1497;&#1493;&#1514;%20&#1500;&#1488;&#1497;&#1504;&#1508;&#1500;&#1510;&#1497;&#1492;%20&#1502;&#1502;&#1511;&#1493;&#1512;&#1493;&#1514;%20&#1513;&#1493;&#1504;&#1497;&#1501;%20&#1497;&#1493;&#1502;&#1497;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4.bin"/><Relationship Id="rId1" Type="http://schemas.openxmlformats.org/officeDocument/2006/relationships/image" Target="../media/image4.pn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27h\AppData\Local\Microsoft\Windows\INetCache\Content.Outlook\6DMREXTQ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6.02.2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00;&#1513;&#1499;&#1514;%20&#1492;&#1504;&#1490;&#1497;&#1491;\&#1502;&#1491;&#1491;%20&#1502;&#1495;&#1497;&#1512;&#1497;%20&#1492;&#1491;&#1497;&#1512;&#1493;&#1514;%20&#1493;&#1513;&#1497;&#1506;&#1493;&#1512;%20&#1513;&#1497;&#1504;&#1493;&#1497;%20&#1495;&#1493;&#1491;&#1513;&#1497;%20-%201802202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71c\AppData\Local\Microsoft\Windows\INetCache\Content.Outlook\2P3C13J2\2&#1502;&#1512;&#1493;&#1493;&#1495;&#1497;%20&#1488;&#1490;&#1495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&#1506;&#1493;&#1514;&#1511;%20&#1513;&#1500;%20&#1505;&#1511;&#1512;%20&#1502;&#1490;&#1502;&#1493;&#1514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02;&#1493;&#1504;&#1497;&#1496;&#1512;&#1497;\&#1506;&#1493;&#1514;&#1511;%20&#1513;&#1500;%20&#1500;&#1500;&#1488;%20&#1488;&#1508;&#1493;&#1497;%20&#1489;&#1504;&#1497;&#1499;&#1493;&#1497;%20&#1502;&#1497;&#1505;&#1493;&#1497;%20&#1493;&#1512;&#1490;&#1493;&#1500;&#1510;&#1497;&#1492;%20&#1500;&#1491;&#1493;&#1489;&#1512;&#1497;&#1493;&#1514;%20&#1513;&#1511;&#1507;%204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&#1505;&#1511;&#1512;%20&#1502;&#1490;&#1502;&#1493;&#1514;%20-%20&#1502;&#1488;&#1494;&#1503;%20&#1504;&#1496;&#1493;%20&#1500;&#1508;&#1497;%20&#1506;&#1504;&#1508;&#1497;&#1501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auto&#1499;&#1512;&#1496;&#1497;&#1505;&#1497;%20&#1488;&#1513;&#1512;&#1488;&#1497;%20-%20&#1506;&#1491;&#1499;&#1493;&#1504;&#1497;&#1501;%20&#1497;&#1493;&#1502;&#1497;&#1497;&#1501;_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&#1488;&#1497;&#1493;&#1512;%20&#1505;&#1499;&#1488;%20&#1495;&#1493;&#1491;&#1513;&#1497;%20&#1491;&#1510;&#1502;&#1489;&#1512;%20&#1502;&#1488;&#1497;&#1500;%20_24_1_2024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_____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u71c\AppData\Local\Microsoft\Windows\INetCache\Content.Outlook\2P3C13J2\&#1505;&#1511;&#1512;%20&#1502;&#1490;&#1502;&#1493;&#1514;%20-%20&#1488;&#1497;&#1493;&#1512;&#1497;&#1501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h\AppData\Local\Microsoft\Windows\INetCache\Content.Outlook\6DMREXTQ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6.02.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02;&#1493;&#1504;&#1497;&#1496;&#1512;&#1497;\&#1506;&#1493;&#1514;&#1511;%20&#1513;&#1500;%20&#1502;&#1491;&#1491;%20&#1492;&#1500;&#1495;&#1509;%20&#1500;&#1491;&#1493;&#1489;&#1512;&#1493;&#1514;%20250224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5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6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&#1492;&#1514;&#1508;&#1514;&#1495;&#1493;&#1514;%20&#1492;&#1513;&#1499;&#1512;%20&#1492;&#1504;&#1493;&#1502;&#1497;&#1504;&#1500;&#1497;%20&#1493;&#1492;&#1512;&#1497;&#1488;&#1500;&#1497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2;&#1497;&#1488;&#1500;&#1497;\&#1502;&#1513;&#1512;&#1493;&#1514;%20&#1508;&#1504;&#1493;&#1497;&#1493;&#1514;%20&#1500;&#1508;&#1497;%20&#1506;&#1504;&#1508;&#1497;&#1501;.xlsx" TargetMode="External"/><Relationship Id="rId1" Type="http://schemas.openxmlformats.org/officeDocument/2006/relationships/themeOverride" Target="../theme/themeOverride2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u71c\AppData\Local\Microsoft\Windows\INetCache\Content.Outlook\2P3C13J2\&#1506;&#1493;&#1514;&#1511;%20&#1513;&#1500;%20&#1504;&#1514;&#1493;&#1504;&#1497;%20&#1506;&#1493;&#1489;&#1491;&#1497;&#1501;%20&#1494;&#1512;&#1497;&#1501;%20&#1493;&#1508;&#1500;&#1505;&#1496;&#1497;&#1504;&#1497;&#1501;%20-%20&#1491;&#1510;&#1502;&#1489;&#1512;%202023%20&#1500;&#1488;&#1491;&#1497;&#1514;%20(002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3;&#1493;&#1493;&#1511;&#1497;&#1501;\&#1490;&#1497;&#1493;&#1505;&#1497;&#1501;%20&#1489;&#1492;&#1497;&#1497;&#1496;&#1511;%20-%20&#1512;&#1489;&#1506;&#1493;&#1504;&#1497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../embeddings/oleObject5.bin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13;&#1493;&#1493;&#1511;&#1497;&#1501;\IMF%20January.xlsx" TargetMode="External"/><Relationship Id="rId1" Type="http://schemas.openxmlformats.org/officeDocument/2006/relationships/themeOverride" Target="../theme/themeOverride3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4%20-%20&#1513;&#1497;&#1506;&#1493;&#1512;%20&#1492;&#1488;&#1497;&#1504;&#1508;&#1500;&#1510;&#1497;&#1492;%20&#1489;&#1496;&#1493;&#1493;&#1495;&#1497;&#1501;%20&#1513;&#1493;&#1504;&#1497;&#1501;%2018022024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h\AppData\Local\Microsoft\Windows\INetCache\Content.Outlook\6DMREXTQ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6.02.24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W:\chartbook\hodaat_ribit\chartbook_hodaat_ribit_portal.xlsm" TargetMode="External"/><Relationship Id="rId1" Type="http://schemas.openxmlformats.org/officeDocument/2006/relationships/themeOverride" Target="../theme/themeOverride3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mvsrvyhmm\vyhmm\KOMA7\ZNKH\Dover\1-6%202024\&#1512;&#1497;&#1489;&#1497;&#1514;\26.2.24\&#1502;&#1510;&#1490;&#1493;&#1514;%20&#1493;&#1495;&#1493;&#1502;&#1512;&#1497;&#1501;\&#1500;&#1513;&#1499;&#1514;%20&#1492;&#1504;&#1490;&#1497;&#1491;\8%20-%20&#1492;&#1488;&#1497;&#1504;&#1508;&#1500;&#1510;&#1497;&#1492;%20&#1489;12%20&#1495;&#1493;&#1491;&#1513;&#1497;&#1501;%20&#1488;&#1495;&#1512;&#1493;&#1504;&#1497;&#1501;%20&#1493;&#1514;&#1495;&#1494;&#1497;&#1493;&#1514;%2022022024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1: התרומה של הרכיבים העיקריים במדד לאינפלציה השנתית
</a:t>
            </a:r>
            <a:r>
              <a:rPr lang="he-IL" sz="1800" b="0" dirty="0" smtClean="0"/>
              <a:t>נובמבר 2016 עד ינואר 2024</a:t>
            </a:r>
            <a:endParaRPr lang="he-IL" sz="18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(26.0%)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0.43316266515270896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0.54015490376885134</c:v>
                </c:pt>
                <c:pt idx="85">
                  <c:v>0.46515662695751692</c:v>
                </c:pt>
                <c:pt idx="86">
                  <c:v>0.4862750451983871</c:v>
                </c:pt>
                <c:pt idx="87">
                  <c:v>0.4646071130405689</c:v>
                </c:pt>
                <c:pt idx="88">
                  <c:v>0.3916610607716644</c:v>
                </c:pt>
                <c:pt idx="89">
                  <c:v>0.34239847775014903</c:v>
                </c:pt>
                <c:pt idx="90">
                  <c:v>0.2923447984344395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0.24532684428914367</c:v>
                </c:pt>
                <c:pt idx="102">
                  <c:v>0.29584412337045013</c:v>
                </c:pt>
                <c:pt idx="103">
                  <c:v>0.44302511553748919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0.64086489773629518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0.83508316941890703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1.2358388485104419</c:v>
                </c:pt>
                <c:pt idx="115">
                  <c:v>1.303444354559113</c:v>
                </c:pt>
                <c:pt idx="116">
                  <c:v>1.386012039309334</c:v>
                </c:pt>
                <c:pt idx="117">
                  <c:v>1.537602749732258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1.7696950992034994</c:v>
                </c:pt>
                <c:pt idx="123">
                  <c:v>1.9074919186476178</c:v>
                </c:pt>
                <c:pt idx="124">
                  <c:v>1.9815947061711305</c:v>
                </c:pt>
                <c:pt idx="125">
                  <c:v>1.8246783906451283</c:v>
                </c:pt>
                <c:pt idx="126">
                  <c:v>1.665598675594681</c:v>
                </c:pt>
                <c:pt idx="127">
                  <c:v>1.6451335947642218</c:v>
                </c:pt>
                <c:pt idx="128">
                  <c:v>1.5432382037239196</c:v>
                </c:pt>
                <c:pt idx="129">
                  <c:v>1.2870729362544124</c:v>
                </c:pt>
                <c:pt idx="130">
                  <c:v>1.0207296737219862</c:v>
                </c:pt>
                <c:pt idx="131">
                  <c:v>0.9214121497791713</c:v>
                </c:pt>
                <c:pt idx="132">
                  <c:v>0.86839350399119397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(2.3%)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-0.37117750272436806</c:v>
                </c:pt>
                <c:pt idx="9">
                  <c:v>-0.37439566252531298</c:v>
                </c:pt>
                <c:pt idx="10">
                  <c:v>-0.32708563794874707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-0.18374613435769335</c:v>
                </c:pt>
                <c:pt idx="28">
                  <c:v>-0.18520316385164301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-0.16347612132072367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-0.12580928093950905</c:v>
                </c:pt>
                <c:pt idx="41">
                  <c:v>-0.12566995726183516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-8.7966430177424504E-2</c:v>
                </c:pt>
                <c:pt idx="45">
                  <c:v>-7.9548367038339729E-2</c:v>
                </c:pt>
                <c:pt idx="46">
                  <c:v>-7.9364609519762236E-2</c:v>
                </c:pt>
                <c:pt idx="47">
                  <c:v>-7.9705812759947717E-2</c:v>
                </c:pt>
                <c:pt idx="48">
                  <c:v>-7.1991602828955115E-2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-9.5970978093676496E-2</c:v>
                </c:pt>
                <c:pt idx="52">
                  <c:v>-0.10743077716362506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-0.15447098731564951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-0.13446801022870439</c:v>
                </c:pt>
                <c:pt idx="63">
                  <c:v>-0.13444750824305196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-8.8798390100216937E-2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-6.9534875154924375E-2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-6.6484039577233534E-2</c:v>
                </c:pt>
                <c:pt idx="91">
                  <c:v>-7.0414509631224448E-2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  <c:pt idx="100">
                  <c:v>-8.2687236116715454E-2</c:v>
                </c:pt>
                <c:pt idx="101">
                  <c:v>-8.9287723159371335E-2</c:v>
                </c:pt>
                <c:pt idx="102">
                  <c:v>-8.2185560210040975E-2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-8.1405091409205266E-2</c:v>
                </c:pt>
                <c:pt idx="106">
                  <c:v>-7.0328234997827588E-2</c:v>
                </c:pt>
                <c:pt idx="107">
                  <c:v>-5.9733156891320784E-2</c:v>
                </c:pt>
                <c:pt idx="108">
                  <c:v>-5.5512124151309267E-2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-4.9364187156222088E-2</c:v>
                </c:pt>
                <c:pt idx="112">
                  <c:v>-4.3104616849119655E-2</c:v>
                </c:pt>
                <c:pt idx="113">
                  <c:v>-4.1494581721149781E-2</c:v>
                </c:pt>
                <c:pt idx="114">
                  <c:v>-4.6660331541344288E-2</c:v>
                </c:pt>
                <c:pt idx="115">
                  <c:v>-5.0125264334993029E-2</c:v>
                </c:pt>
                <c:pt idx="116">
                  <c:v>-4.9859680448000404E-2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-7.2405805976807097E-2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  <c:pt idx="125">
                  <c:v>-4.601884211055831E-2</c:v>
                </c:pt>
                <c:pt idx="126">
                  <c:v>-6.7198366877339405E-2</c:v>
                </c:pt>
                <c:pt idx="127">
                  <c:v>-4.7705516398955226E-2</c:v>
                </c:pt>
                <c:pt idx="128">
                  <c:v>-4.2500824846704262E-2</c:v>
                </c:pt>
                <c:pt idx="129">
                  <c:v>-3.8545180530459848E-2</c:v>
                </c:pt>
                <c:pt idx="130">
                  <c:v>-3.6090799932404771E-2</c:v>
                </c:pt>
                <c:pt idx="131">
                  <c:v>-4.7236891291226421E-2</c:v>
                </c:pt>
                <c:pt idx="132">
                  <c:v>-5.9803829954064365E-2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1.0049652206549646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-8.1660692645399394E-2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-9.8456035140268447E-2</c:v>
                </c:pt>
                <c:pt idx="39">
                  <c:v>-0.16793192715984537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-4.1163000000001088E-2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0.176966774466772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9.9994063374226186E-2</c:v>
                </c:pt>
                <c:pt idx="82">
                  <c:v>0.18615721981737846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-9.8966110019645143E-2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-1.2505040502518491E-2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0.20429118075265063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0.51329572476515961</c:v>
                </c:pt>
                <c:pt idx="108">
                  <c:v>0.65993684210526227</c:v>
                </c:pt>
                <c:pt idx="109">
                  <c:v>0.74031513233847657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0.76774533406031276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0.72192233009708462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0.79069806653265418</c:v>
                </c:pt>
                <c:pt idx="123">
                  <c:v>0.76238877806259586</c:v>
                </c:pt>
                <c:pt idx="124">
                  <c:v>0.62693477174258261</c:v>
                </c:pt>
                <c:pt idx="125">
                  <c:v>0.65685566954249475</c:v>
                </c:pt>
                <c:pt idx="126">
                  <c:v>0.64735991823080541</c:v>
                </c:pt>
                <c:pt idx="127">
                  <c:v>0.63272585648365398</c:v>
                </c:pt>
                <c:pt idx="128">
                  <c:v>0.61226549137352604</c:v>
                </c:pt>
                <c:pt idx="129">
                  <c:v>0.58453074109709557</c:v>
                </c:pt>
                <c:pt idx="130">
                  <c:v>0.63159364270984575</c:v>
                </c:pt>
                <c:pt idx="131">
                  <c:v>0.63640405960977409</c:v>
                </c:pt>
                <c:pt idx="132">
                  <c:v>0.52856310267857143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(3.4%)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2.0459492472068828E-2</c:v>
                </c:pt>
                <c:pt idx="16">
                  <c:v>2.8866578735797913E-2</c:v>
                </c:pt>
                <c:pt idx="17">
                  <c:v>-6.325942713968441E-2</c:v>
                </c:pt>
                <c:pt idx="18">
                  <c:v>-9.9931025953217095E-2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-0.27207800534185989</c:v>
                </c:pt>
                <c:pt idx="24">
                  <c:v>-0.25684094148265613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0.42441327572159115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0.17433058679379174</c:v>
                </c:pt>
                <c:pt idx="44">
                  <c:v>-0.11009326908848883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7.3044471984218623E-2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0.14765402737562588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-0.19076028637529399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-7.2135732079292303E-2</c:v>
                </c:pt>
                <c:pt idx="99">
                  <c:v>-0.12313604809700014</c:v>
                </c:pt>
                <c:pt idx="100">
                  <c:v>-4.8800318695938795E-2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3.8446304424355083E-3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0.16532576585124747</c:v>
                </c:pt>
                <c:pt idx="110">
                  <c:v>0.15001560974628961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-5.0555637540085921E-2</c:v>
                </c:pt>
                <c:pt idx="114">
                  <c:v>2.1650763733683152E-2</c:v>
                </c:pt>
                <c:pt idx="115">
                  <c:v>-3.0526344925321736E-2</c:v>
                </c:pt>
                <c:pt idx="116">
                  <c:v>-8.5318490775419475E-2</c:v>
                </c:pt>
                <c:pt idx="117">
                  <c:v>5.7842824986944881E-2</c:v>
                </c:pt>
                <c:pt idx="118">
                  <c:v>0.11467602605985473</c:v>
                </c:pt>
                <c:pt idx="119">
                  <c:v>9.7092851466913599E-2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5.1944922136770648E-2</c:v>
                </c:pt>
                <c:pt idx="124">
                  <c:v>-3.0979212606455444E-2</c:v>
                </c:pt>
                <c:pt idx="125">
                  <c:v>0.15469808419739317</c:v>
                </c:pt>
                <c:pt idx="126">
                  <c:v>0.21104557031279</c:v>
                </c:pt>
                <c:pt idx="127">
                  <c:v>0.20725664313553294</c:v>
                </c:pt>
                <c:pt idx="128">
                  <c:v>0.24241914684380808</c:v>
                </c:pt>
                <c:pt idx="129">
                  <c:v>0.25141528203915264</c:v>
                </c:pt>
                <c:pt idx="130">
                  <c:v>0.3452476339541885</c:v>
                </c:pt>
                <c:pt idx="131">
                  <c:v>0.47910018867080484</c:v>
                </c:pt>
                <c:pt idx="132">
                  <c:v>0.47672454107690049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(5.5%)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3.6080313090131828E-2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-0.65200974028622016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-0.81453496930866065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-1.0952287977745672</c:v>
                </c:pt>
                <c:pt idx="35">
                  <c:v>-1.0047952196977479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-0.78003473554341873</c:v>
                </c:pt>
                <c:pt idx="39">
                  <c:v>-0.63373388083985316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-0.18774180544058375</c:v>
                </c:pt>
                <c:pt idx="45">
                  <c:v>-0.11962868441984786</c:v>
                </c:pt>
                <c:pt idx="46">
                  <c:v>4.8288985212628359E-2</c:v>
                </c:pt>
                <c:pt idx="47">
                  <c:v>-1.3167157826953036E-2</c:v>
                </c:pt>
                <c:pt idx="48">
                  <c:v>0.30154151685370001</c:v>
                </c:pt>
                <c:pt idx="49">
                  <c:v>0.3362114828854928</c:v>
                </c:pt>
                <c:pt idx="50">
                  <c:v>0.40833679638146864</c:v>
                </c:pt>
                <c:pt idx="51">
                  <c:v>0.15990665954348635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-2.4517653521672563E-2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0.10988051749309627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0.18034719991835105</c:v>
                </c:pt>
                <c:pt idx="64">
                  <c:v>0.21774896618521983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0.31055304243156229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-8.5650609229854485E-2</c:v>
                </c:pt>
                <c:pt idx="72">
                  <c:v>-0.10848728971807964</c:v>
                </c:pt>
                <c:pt idx="73">
                  <c:v>-9.4302537219185786E-2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-0.11996214937372762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-0.84092335412064434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-0.41932522341326167</c:v>
                </c:pt>
                <c:pt idx="93">
                  <c:v>-0.49856104780230387</c:v>
                </c:pt>
                <c:pt idx="94">
                  <c:v>-0.53166164899540103</c:v>
                </c:pt>
                <c:pt idx="95">
                  <c:v>-0.49783853204955902</c:v>
                </c:pt>
                <c:pt idx="96">
                  <c:v>-0.36906813058285209</c:v>
                </c:pt>
                <c:pt idx="97">
                  <c:v>-0.20603020961815433</c:v>
                </c:pt>
                <c:pt idx="98">
                  <c:v>-5.0977075906152143E-2</c:v>
                </c:pt>
                <c:pt idx="99">
                  <c:v>0.4789294046340643</c:v>
                </c:pt>
                <c:pt idx="100">
                  <c:v>0.55957011874673734</c:v>
                </c:pt>
                <c:pt idx="101">
                  <c:v>0.36095785256958979</c:v>
                </c:pt>
                <c:pt idx="102">
                  <c:v>0.32576311768077426</c:v>
                </c:pt>
                <c:pt idx="103">
                  <c:v>0.33727531726819182</c:v>
                </c:pt>
                <c:pt idx="104">
                  <c:v>0.29661679648756972</c:v>
                </c:pt>
                <c:pt idx="105">
                  <c:v>0.36509417515049569</c:v>
                </c:pt>
                <c:pt idx="106">
                  <c:v>0.53999867873243157</c:v>
                </c:pt>
                <c:pt idx="107">
                  <c:v>0.3880435813063523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0.62381402941219377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0.36126548555607674</c:v>
                </c:pt>
                <c:pt idx="117">
                  <c:v>0.30746015994910736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0.49141319941411415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  <c:pt idx="125">
                  <c:v>-5.8352466487697714E-2</c:v>
                </c:pt>
                <c:pt idx="126">
                  <c:v>-0.21364126908023212</c:v>
                </c:pt>
                <c:pt idx="127">
                  <c:v>0.23999893816488749</c:v>
                </c:pt>
                <c:pt idx="128">
                  <c:v>0.35819156335717439</c:v>
                </c:pt>
                <c:pt idx="129">
                  <c:v>0.37600075369045516</c:v>
                </c:pt>
                <c:pt idx="130">
                  <c:v>0.31813147978947348</c:v>
                </c:pt>
                <c:pt idx="131">
                  <c:v>0.16847510630382448</c:v>
                </c:pt>
                <c:pt idx="132">
                  <c:v>1.4064338024153035E-2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(47.9%)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-2.2235957002455509E-3</c:v>
                </c:pt>
                <c:pt idx="1">
                  <c:v>2.2922400124347542E-2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-4.0130997932691259E-2</c:v>
                </c:pt>
                <c:pt idx="5">
                  <c:v>0.25711417299101036</c:v>
                </c:pt>
                <c:pt idx="6">
                  <c:v>0.1737715907676316</c:v>
                </c:pt>
                <c:pt idx="7">
                  <c:v>-4.0168863154910084E-2</c:v>
                </c:pt>
                <c:pt idx="8">
                  <c:v>0.30122160413508592</c:v>
                </c:pt>
                <c:pt idx="9">
                  <c:v>0.45720891947297726</c:v>
                </c:pt>
                <c:pt idx="10">
                  <c:v>0.4824508879398155</c:v>
                </c:pt>
                <c:pt idx="11">
                  <c:v>0.36520361039144189</c:v>
                </c:pt>
                <c:pt idx="12">
                  <c:v>0.27835188204354278</c:v>
                </c:pt>
                <c:pt idx="13">
                  <c:v>0.45262429347525757</c:v>
                </c:pt>
                <c:pt idx="14">
                  <c:v>0.28657709304122947</c:v>
                </c:pt>
                <c:pt idx="15">
                  <c:v>0.319804777795616</c:v>
                </c:pt>
                <c:pt idx="16">
                  <c:v>0.11558221387549195</c:v>
                </c:pt>
                <c:pt idx="17">
                  <c:v>0.14678990930571484</c:v>
                </c:pt>
                <c:pt idx="18">
                  <c:v>3.065603922485674E-2</c:v>
                </c:pt>
                <c:pt idx="19">
                  <c:v>-0.11949208960968036</c:v>
                </c:pt>
                <c:pt idx="20">
                  <c:v>-1.8247922554455176E-2</c:v>
                </c:pt>
                <c:pt idx="21">
                  <c:v>-0.12321621145610273</c:v>
                </c:pt>
                <c:pt idx="22">
                  <c:v>-6.8625754514662074E-2</c:v>
                </c:pt>
                <c:pt idx="23">
                  <c:v>7.8714998689797699E-2</c:v>
                </c:pt>
                <c:pt idx="24">
                  <c:v>0.15795735364625951</c:v>
                </c:pt>
                <c:pt idx="25">
                  <c:v>-0.10976677071974991</c:v>
                </c:pt>
                <c:pt idx="26">
                  <c:v>-0.11091875304539492</c:v>
                </c:pt>
                <c:pt idx="27">
                  <c:v>8.1967300656184433E-2</c:v>
                </c:pt>
                <c:pt idx="28">
                  <c:v>3.0941516516849343E-2</c:v>
                </c:pt>
                <c:pt idx="29">
                  <c:v>-5.9378510191465381E-2</c:v>
                </c:pt>
                <c:pt idx="30">
                  <c:v>5.7836962970189186E-3</c:v>
                </c:pt>
                <c:pt idx="31">
                  <c:v>8.6347917085362491E-2</c:v>
                </c:pt>
                <c:pt idx="32">
                  <c:v>-0.25637515703744074</c:v>
                </c:pt>
                <c:pt idx="33">
                  <c:v>-0.39419773936847757</c:v>
                </c:pt>
                <c:pt idx="34">
                  <c:v>-0.55337480025011843</c:v>
                </c:pt>
                <c:pt idx="35">
                  <c:v>-0.76094755812087023</c:v>
                </c:pt>
                <c:pt idx="36">
                  <c:v>-0.59903929473443995</c:v>
                </c:pt>
                <c:pt idx="37">
                  <c:v>-0.52444835287543667</c:v>
                </c:pt>
                <c:pt idx="38">
                  <c:v>-0.50880598504236463</c:v>
                </c:pt>
                <c:pt idx="39">
                  <c:v>-0.62226844925633229</c:v>
                </c:pt>
                <c:pt idx="40">
                  <c:v>-0.44104837552674092</c:v>
                </c:pt>
                <c:pt idx="41">
                  <c:v>-0.36140958609564372</c:v>
                </c:pt>
                <c:pt idx="42">
                  <c:v>-0.27852617475059421</c:v>
                </c:pt>
                <c:pt idx="43">
                  <c:v>-0.4490402789988398</c:v>
                </c:pt>
                <c:pt idx="44">
                  <c:v>-0.30440250876619301</c:v>
                </c:pt>
                <c:pt idx="45">
                  <c:v>-0.19746613937065252</c:v>
                </c:pt>
                <c:pt idx="46">
                  <c:v>-0.31579557015291976</c:v>
                </c:pt>
                <c:pt idx="47">
                  <c:v>-0.20154845533294746</c:v>
                </c:pt>
                <c:pt idx="48">
                  <c:v>-0.30461011069476607</c:v>
                </c:pt>
                <c:pt idx="49">
                  <c:v>-0.26771057479409255</c:v>
                </c:pt>
                <c:pt idx="50">
                  <c:v>-0.12932511044613004</c:v>
                </c:pt>
                <c:pt idx="51">
                  <c:v>-0.13505463548612928</c:v>
                </c:pt>
                <c:pt idx="52">
                  <c:v>0.19484788188811394</c:v>
                </c:pt>
                <c:pt idx="53">
                  <c:v>-0.66673358315197628</c:v>
                </c:pt>
                <c:pt idx="54">
                  <c:v>-0.81230192002461821</c:v>
                </c:pt>
                <c:pt idx="55">
                  <c:v>-0.51259037988994904</c:v>
                </c:pt>
                <c:pt idx="56">
                  <c:v>-0.42233922220637982</c:v>
                </c:pt>
                <c:pt idx="57">
                  <c:v>-0.43893135825294366</c:v>
                </c:pt>
                <c:pt idx="58">
                  <c:v>-0.24786405798575389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1.4210937401315293E-2</c:v>
                </c:pt>
                <c:pt idx="62">
                  <c:v>0.13977446640387828</c:v>
                </c:pt>
                <c:pt idx="63">
                  <c:v>-3.8062946391931245E-2</c:v>
                </c:pt>
                <c:pt idx="64">
                  <c:v>-0.1763056345695326</c:v>
                </c:pt>
                <c:pt idx="65">
                  <c:v>0.10289277760839061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0.16058374662835107</c:v>
                </c:pt>
                <c:pt idx="69">
                  <c:v>0.13909919889946543</c:v>
                </c:pt>
                <c:pt idx="70">
                  <c:v>0.1145073918586707</c:v>
                </c:pt>
                <c:pt idx="71">
                  <c:v>-9.4442300221283554E-2</c:v>
                </c:pt>
                <c:pt idx="72">
                  <c:v>0.20225156815111942</c:v>
                </c:pt>
                <c:pt idx="73">
                  <c:v>6.7157315086622538E-3</c:v>
                </c:pt>
                <c:pt idx="74">
                  <c:v>-7.4861910843438323E-2</c:v>
                </c:pt>
                <c:pt idx="75">
                  <c:v>0.16881963880920461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0.10826231513046539</c:v>
                </c:pt>
                <c:pt idx="79">
                  <c:v>3.2191764157489894E-2</c:v>
                </c:pt>
                <c:pt idx="80">
                  <c:v>9.6025762018020724E-2</c:v>
                </c:pt>
                <c:pt idx="81">
                  <c:v>0.1502453141531489</c:v>
                </c:pt>
                <c:pt idx="82">
                  <c:v>-5.125114001398054E-2</c:v>
                </c:pt>
                <c:pt idx="83">
                  <c:v>-5.3023285733119707E-2</c:v>
                </c:pt>
                <c:pt idx="84">
                  <c:v>-0.16599779390957325</c:v>
                </c:pt>
                <c:pt idx="85">
                  <c:v>-8.1017313259280632E-2</c:v>
                </c:pt>
                <c:pt idx="86">
                  <c:v>-0.16908227470958503</c:v>
                </c:pt>
                <c:pt idx="87">
                  <c:v>-0.42233524548691004</c:v>
                </c:pt>
                <c:pt idx="88">
                  <c:v>-0.87202458668226868</c:v>
                </c:pt>
                <c:pt idx="89">
                  <c:v>-0.6853572973608214</c:v>
                </c:pt>
                <c:pt idx="90">
                  <c:v>-0.42836395901746738</c:v>
                </c:pt>
                <c:pt idx="91">
                  <c:v>-0.39580712334905932</c:v>
                </c:pt>
                <c:pt idx="92">
                  <c:v>-0.42845448786606422</c:v>
                </c:pt>
                <c:pt idx="93">
                  <c:v>-0.43791629396786574</c:v>
                </c:pt>
                <c:pt idx="94">
                  <c:v>-0.11998629464379371</c:v>
                </c:pt>
                <c:pt idx="95">
                  <c:v>-0.14211130870169797</c:v>
                </c:pt>
                <c:pt idx="96">
                  <c:v>-8.526836709489273E-2</c:v>
                </c:pt>
                <c:pt idx="97">
                  <c:v>8.8739849988133473E-2</c:v>
                </c:pt>
                <c:pt idx="98">
                  <c:v>0.29878141916307877</c:v>
                </c:pt>
                <c:pt idx="99">
                  <c:v>0.41227393700483189</c:v>
                </c:pt>
                <c:pt idx="100">
                  <c:v>0.79904637242935461</c:v>
                </c:pt>
                <c:pt idx="101">
                  <c:v>0.85278470783260762</c:v>
                </c:pt>
                <c:pt idx="102">
                  <c:v>1.0560494678741954</c:v>
                </c:pt>
                <c:pt idx="103">
                  <c:v>1.1948091244872816</c:v>
                </c:pt>
                <c:pt idx="104">
                  <c:v>1.3122823626873754</c:v>
                </c:pt>
                <c:pt idx="105">
                  <c:v>1.0745578834664622</c:v>
                </c:pt>
                <c:pt idx="106">
                  <c:v>0.9574056576943214</c:v>
                </c:pt>
                <c:pt idx="107">
                  <c:v>1.1846553183308637</c:v>
                </c:pt>
                <c:pt idx="108">
                  <c:v>1.2301770386993904</c:v>
                </c:pt>
                <c:pt idx="109">
                  <c:v>1.2974325236125419</c:v>
                </c:pt>
                <c:pt idx="110">
                  <c:v>1.2911326714856646</c:v>
                </c:pt>
                <c:pt idx="111">
                  <c:v>1.7313348916310705</c:v>
                </c:pt>
                <c:pt idx="112">
                  <c:v>1.7172827324176132</c:v>
                </c:pt>
                <c:pt idx="113">
                  <c:v>1.9335030958292077</c:v>
                </c:pt>
                <c:pt idx="114">
                  <c:v>2.2937418149768174</c:v>
                </c:pt>
                <c:pt idx="115">
                  <c:v>2.1156017999382168</c:v>
                </c:pt>
                <c:pt idx="116">
                  <c:v>2.2785742444900494</c:v>
                </c:pt>
                <c:pt idx="117">
                  <c:v>2.5065017033528334</c:v>
                </c:pt>
                <c:pt idx="118">
                  <c:v>2.5605333721172761</c:v>
                </c:pt>
                <c:pt idx="119">
                  <c:v>2.4333643018988735</c:v>
                </c:pt>
                <c:pt idx="120">
                  <c:v>2.2209611910086227</c:v>
                </c:pt>
                <c:pt idx="121">
                  <c:v>2.2458104584919232</c:v>
                </c:pt>
                <c:pt idx="122">
                  <c:v>2.1577638044906946</c:v>
                </c:pt>
                <c:pt idx="123">
                  <c:v>2.1531437094588646</c:v>
                </c:pt>
                <c:pt idx="124">
                  <c:v>1.8642538984329815</c:v>
                </c:pt>
                <c:pt idx="125">
                  <c:v>1.668140665597394</c:v>
                </c:pt>
                <c:pt idx="126">
                  <c:v>1.0859686133164603</c:v>
                </c:pt>
                <c:pt idx="127">
                  <c:v>1.4377605233383512</c:v>
                </c:pt>
                <c:pt idx="128">
                  <c:v>1.1079767005267578</c:v>
                </c:pt>
                <c:pt idx="129">
                  <c:v>1.2742853264422638</c:v>
                </c:pt>
                <c:pt idx="130">
                  <c:v>1.0638438977965849</c:v>
                </c:pt>
                <c:pt idx="131">
                  <c:v>0.80018020375437582</c:v>
                </c:pt>
                <c:pt idx="132">
                  <c:v>0.81135453186652751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32"/>
              <c:layout>
                <c:manualLayout>
                  <c:x val="-1.2142857142857247E-2"/>
                  <c:y val="-0.2737499999999999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C5467B95-FCF1-4369-9A75-7A570063FBA1}" type="VALUE">
                      <a:rPr lang="en-US" sz="1800" b="1" smtClean="0"/>
                      <a:pPr>
                        <a:defRPr/>
                      </a:pPr>
                      <a:t>[ערך]</a:t>
                    </a:fld>
                    <a:r>
                      <a:rPr lang="en-US" sz="1800" b="1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8560179977503"/>
                      <c:h val="0.15436259842519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F0-4743-8012-790B6054A4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-0.29239766081903262</c:v>
                </c:pt>
                <c:pt idx="22">
                  <c:v>-9.7847358121738726E-2</c:v>
                </c:pt>
                <c:pt idx="23">
                  <c:v>-0.19550342130973952</c:v>
                </c:pt>
                <c:pt idx="24">
                  <c:v>-0.50737649173041577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-0.80321285140561027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-0.20181408563604286</c:v>
                </c:pt>
                <c:pt idx="54">
                  <c:v>-0.70240981015728954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0.39880358923232162</c:v>
                </c:pt>
                <c:pt idx="64">
                  <c:v>0.49652432969213844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1.2019990444183115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-0.7905138339921014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-0.39930070538920504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2.4020979504385531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3.4791252485089297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4.4378698224851965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5.1837696315009785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4.5950725971239947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3.8215902809784819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2.9583348168267243</c:v>
                </c:pt>
                <c:pt idx="132">
                  <c:v>2.6392961876832821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4.2691001124859393E-2"/>
          <c:y val="0.13528110236220472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57113413086359E-2"/>
          <c:y val="8.8996952848342775E-2"/>
          <c:w val="0.89418223407648179"/>
          <c:h val="0.59289500170765075"/>
        </c:manualLayout>
      </c:layout>
      <c:lineChart>
        <c:grouping val="standard"/>
        <c:varyColors val="0"/>
        <c:ser>
          <c:idx val="5"/>
          <c:order val="0"/>
          <c:tx>
            <c:strRef>
              <c:f>'איור ללאמ הטייה'!$B$1</c:f>
              <c:strCache>
                <c:ptCount val="1"/>
                <c:pt idx="0">
                  <c:v>ציפיות מהבנקים</c:v>
                </c:pt>
              </c:strCache>
            </c:strRef>
          </c:tx>
          <c:marker>
            <c:symbol val="none"/>
          </c:marker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הטייה'!$B$4:$B$5000</c:f>
              <c:numCache>
                <c:formatCode>0.00</c:formatCode>
                <c:ptCount val="4997"/>
                <c:pt idx="0">
                  <c:v>0.29619150599999999</c:v>
                </c:pt>
                <c:pt idx="1">
                  <c:v>0.294192605</c:v>
                </c:pt>
                <c:pt idx="2">
                  <c:v>0.30020871199999999</c:v>
                </c:pt>
                <c:pt idx="3">
                  <c:v>0.28218458200000002</c:v>
                </c:pt>
                <c:pt idx="4">
                  <c:v>0.28218458200000002</c:v>
                </c:pt>
                <c:pt idx="5">
                  <c:v>0.28218458200000002</c:v>
                </c:pt>
                <c:pt idx="6">
                  <c:v>0.28218458200000002</c:v>
                </c:pt>
                <c:pt idx="7">
                  <c:v>0.28018568100000002</c:v>
                </c:pt>
                <c:pt idx="8">
                  <c:v>0.28018568100000002</c:v>
                </c:pt>
                <c:pt idx="9">
                  <c:v>0.26216935699999999</c:v>
                </c:pt>
                <c:pt idx="10">
                  <c:v>0.25013052099999999</c:v>
                </c:pt>
                <c:pt idx="11">
                  <c:v>0.25013052099999999</c:v>
                </c:pt>
                <c:pt idx="12">
                  <c:v>0.25013052099999999</c:v>
                </c:pt>
                <c:pt idx="13">
                  <c:v>0.24813162</c:v>
                </c:pt>
                <c:pt idx="14">
                  <c:v>0.24813162</c:v>
                </c:pt>
                <c:pt idx="15">
                  <c:v>0.24813162</c:v>
                </c:pt>
                <c:pt idx="16">
                  <c:v>0.24810944600000001</c:v>
                </c:pt>
                <c:pt idx="17">
                  <c:v>0.25010834599999998</c:v>
                </c:pt>
                <c:pt idx="18">
                  <c:v>0.25411372300000001</c:v>
                </c:pt>
                <c:pt idx="19">
                  <c:v>0.25411372300000001</c:v>
                </c:pt>
                <c:pt idx="20">
                  <c:v>0.25411372300000001</c:v>
                </c:pt>
                <c:pt idx="21">
                  <c:v>0.25812197399999998</c:v>
                </c:pt>
                <c:pt idx="22">
                  <c:v>0.25812197399999998</c:v>
                </c:pt>
                <c:pt idx="23">
                  <c:v>0.28018204600000002</c:v>
                </c:pt>
                <c:pt idx="24">
                  <c:v>0.292167281</c:v>
                </c:pt>
                <c:pt idx="25">
                  <c:v>0.294165224</c:v>
                </c:pt>
                <c:pt idx="26">
                  <c:v>0.294165224</c:v>
                </c:pt>
                <c:pt idx="27">
                  <c:v>0.294165224</c:v>
                </c:pt>
                <c:pt idx="28">
                  <c:v>0.29216632300000001</c:v>
                </c:pt>
                <c:pt idx="29">
                  <c:v>0.29216632300000001</c:v>
                </c:pt>
                <c:pt idx="30">
                  <c:v>0.29218634399999999</c:v>
                </c:pt>
                <c:pt idx="31">
                  <c:v>0.31223412499999997</c:v>
                </c:pt>
                <c:pt idx="32">
                  <c:v>0.31423920999999999</c:v>
                </c:pt>
                <c:pt idx="33">
                  <c:v>0.31423920999999999</c:v>
                </c:pt>
                <c:pt idx="34">
                  <c:v>0.31423920999999999</c:v>
                </c:pt>
                <c:pt idx="35">
                  <c:v>0.31823701100000001</c:v>
                </c:pt>
                <c:pt idx="36">
                  <c:v>0.32428918499999998</c:v>
                </c:pt>
                <c:pt idx="37">
                  <c:v>0.32630251799999999</c:v>
                </c:pt>
                <c:pt idx="38">
                  <c:v>0.32630251799999999</c:v>
                </c:pt>
                <c:pt idx="39">
                  <c:v>0.32630251799999999</c:v>
                </c:pt>
                <c:pt idx="40">
                  <c:v>0.32630251799999999</c:v>
                </c:pt>
                <c:pt idx="41">
                  <c:v>0.32630251799999999</c:v>
                </c:pt>
                <c:pt idx="42">
                  <c:v>0.32630251799999999</c:v>
                </c:pt>
                <c:pt idx="43">
                  <c:v>0.32630251799999999</c:v>
                </c:pt>
                <c:pt idx="44">
                  <c:v>0.34417911499999998</c:v>
                </c:pt>
                <c:pt idx="45">
                  <c:v>0.34417911499999998</c:v>
                </c:pt>
                <c:pt idx="46">
                  <c:v>0.34818988899999997</c:v>
                </c:pt>
                <c:pt idx="47">
                  <c:v>0.34818988899999997</c:v>
                </c:pt>
                <c:pt idx="48">
                  <c:v>0.334305882</c:v>
                </c:pt>
                <c:pt idx="49">
                  <c:v>0.370358625</c:v>
                </c:pt>
                <c:pt idx="50">
                  <c:v>0.39444506899999998</c:v>
                </c:pt>
                <c:pt idx="51">
                  <c:v>0.40249119100000003</c:v>
                </c:pt>
                <c:pt idx="52">
                  <c:v>0.40449009200000002</c:v>
                </c:pt>
                <c:pt idx="53">
                  <c:v>0.432440137</c:v>
                </c:pt>
                <c:pt idx="54">
                  <c:v>0.432440137</c:v>
                </c:pt>
                <c:pt idx="55">
                  <c:v>0.436437939</c:v>
                </c:pt>
                <c:pt idx="56">
                  <c:v>0.436437939</c:v>
                </c:pt>
                <c:pt idx="57">
                  <c:v>0.458532993</c:v>
                </c:pt>
                <c:pt idx="58">
                  <c:v>0.45262353599999999</c:v>
                </c:pt>
                <c:pt idx="59">
                  <c:v>0.45262353599999999</c:v>
                </c:pt>
                <c:pt idx="60">
                  <c:v>0.49053482199999998</c:v>
                </c:pt>
                <c:pt idx="61">
                  <c:v>0.49053482199999998</c:v>
                </c:pt>
                <c:pt idx="62">
                  <c:v>0.43656253900000003</c:v>
                </c:pt>
                <c:pt idx="63">
                  <c:v>0.48453812099999999</c:v>
                </c:pt>
                <c:pt idx="64">
                  <c:v>0.48453812099999999</c:v>
                </c:pt>
                <c:pt idx="65">
                  <c:v>0.49257493899999999</c:v>
                </c:pt>
                <c:pt idx="66">
                  <c:v>0.49257493899999999</c:v>
                </c:pt>
                <c:pt idx="67">
                  <c:v>0.49257493899999999</c:v>
                </c:pt>
                <c:pt idx="68">
                  <c:v>0.49257493899999999</c:v>
                </c:pt>
                <c:pt idx="69">
                  <c:v>0.49257493899999999</c:v>
                </c:pt>
                <c:pt idx="70">
                  <c:v>0.49257493899999999</c:v>
                </c:pt>
                <c:pt idx="71">
                  <c:v>0.43270686000000003</c:v>
                </c:pt>
                <c:pt idx="72">
                  <c:v>0.49060056699999999</c:v>
                </c:pt>
                <c:pt idx="73">
                  <c:v>0.49060056699999999</c:v>
                </c:pt>
                <c:pt idx="74">
                  <c:v>0.49060056699999999</c:v>
                </c:pt>
                <c:pt idx="75">
                  <c:v>0.49060056699999999</c:v>
                </c:pt>
                <c:pt idx="76">
                  <c:v>0.49060056699999999</c:v>
                </c:pt>
                <c:pt idx="77">
                  <c:v>0.490611625</c:v>
                </c:pt>
                <c:pt idx="78">
                  <c:v>0.492602977</c:v>
                </c:pt>
                <c:pt idx="79">
                  <c:v>0.48858732500000002</c:v>
                </c:pt>
                <c:pt idx="80">
                  <c:v>0.48858732500000002</c:v>
                </c:pt>
                <c:pt idx="81">
                  <c:v>0.48858732500000002</c:v>
                </c:pt>
                <c:pt idx="82">
                  <c:v>0.48858732500000002</c:v>
                </c:pt>
                <c:pt idx="83">
                  <c:v>0.48658842499999999</c:v>
                </c:pt>
                <c:pt idx="84">
                  <c:v>0.48647300900000001</c:v>
                </c:pt>
                <c:pt idx="85">
                  <c:v>0.48647300900000001</c:v>
                </c:pt>
                <c:pt idx="86">
                  <c:v>0.48646778099999999</c:v>
                </c:pt>
                <c:pt idx="87">
                  <c:v>0.48646778099999999</c:v>
                </c:pt>
                <c:pt idx="88">
                  <c:v>0.48646778099999999</c:v>
                </c:pt>
                <c:pt idx="89">
                  <c:v>0.48646778099999999</c:v>
                </c:pt>
                <c:pt idx="90">
                  <c:v>0.48646778099999999</c:v>
                </c:pt>
                <c:pt idx="91">
                  <c:v>0.48446887999999999</c:v>
                </c:pt>
                <c:pt idx="92">
                  <c:v>0.48846668100000001</c:v>
                </c:pt>
                <c:pt idx="93">
                  <c:v>0.486434001</c:v>
                </c:pt>
                <c:pt idx="94">
                  <c:v>0.486434001</c:v>
                </c:pt>
                <c:pt idx="95">
                  <c:v>0.486434001</c:v>
                </c:pt>
                <c:pt idx="96">
                  <c:v>0.486434001</c:v>
                </c:pt>
                <c:pt idx="97">
                  <c:v>0.48443510000000001</c:v>
                </c:pt>
                <c:pt idx="98">
                  <c:v>0.49043180199999997</c:v>
                </c:pt>
                <c:pt idx="99">
                  <c:v>0.48443510000000001</c:v>
                </c:pt>
                <c:pt idx="100">
                  <c:v>0.49044582599999997</c:v>
                </c:pt>
                <c:pt idx="101">
                  <c:v>0.494461818</c:v>
                </c:pt>
                <c:pt idx="102">
                  <c:v>0.49847840900000001</c:v>
                </c:pt>
                <c:pt idx="103">
                  <c:v>0.49847840900000001</c:v>
                </c:pt>
                <c:pt idx="104">
                  <c:v>0.49847840900000001</c:v>
                </c:pt>
                <c:pt idx="105">
                  <c:v>0.49647950800000001</c:v>
                </c:pt>
                <c:pt idx="106">
                  <c:v>0.52664307899999996</c:v>
                </c:pt>
                <c:pt idx="107">
                  <c:v>0.54472174299999998</c:v>
                </c:pt>
                <c:pt idx="108">
                  <c:v>0.54472174299999998</c:v>
                </c:pt>
                <c:pt idx="109">
                  <c:v>0.54472174299999998</c:v>
                </c:pt>
                <c:pt idx="110">
                  <c:v>0.54472174299999998</c:v>
                </c:pt>
                <c:pt idx="111">
                  <c:v>0.54472174299999998</c:v>
                </c:pt>
                <c:pt idx="112">
                  <c:v>0.554746556</c:v>
                </c:pt>
                <c:pt idx="113">
                  <c:v>0.58091333300000003</c:v>
                </c:pt>
                <c:pt idx="114">
                  <c:v>0.59095279499999998</c:v>
                </c:pt>
                <c:pt idx="115">
                  <c:v>0.59897536100000004</c:v>
                </c:pt>
                <c:pt idx="116">
                  <c:v>0.61309617199999999</c:v>
                </c:pt>
                <c:pt idx="117">
                  <c:v>0.61309617199999999</c:v>
                </c:pt>
                <c:pt idx="118">
                  <c:v>0.603071358</c:v>
                </c:pt>
                <c:pt idx="119">
                  <c:v>0.61309617199999999</c:v>
                </c:pt>
                <c:pt idx="120">
                  <c:v>0.611097271</c:v>
                </c:pt>
                <c:pt idx="121">
                  <c:v>0.62114198399999998</c:v>
                </c:pt>
                <c:pt idx="122">
                  <c:v>0.62114198399999998</c:v>
                </c:pt>
                <c:pt idx="123">
                  <c:v>0.62107451899999999</c:v>
                </c:pt>
                <c:pt idx="124">
                  <c:v>0.62107451899999999</c:v>
                </c:pt>
                <c:pt idx="125">
                  <c:v>0.62107451899999999</c:v>
                </c:pt>
                <c:pt idx="126">
                  <c:v>0.64115418400000002</c:v>
                </c:pt>
                <c:pt idx="127">
                  <c:v>0.64916529300000003</c:v>
                </c:pt>
                <c:pt idx="128">
                  <c:v>0.65115316000000001</c:v>
                </c:pt>
                <c:pt idx="129">
                  <c:v>0.65115316000000001</c:v>
                </c:pt>
                <c:pt idx="130">
                  <c:v>0.65115316000000001</c:v>
                </c:pt>
                <c:pt idx="131">
                  <c:v>0.65115316000000001</c:v>
                </c:pt>
                <c:pt idx="132">
                  <c:v>0.65617239299999996</c:v>
                </c:pt>
                <c:pt idx="133">
                  <c:v>0.65115316000000001</c:v>
                </c:pt>
                <c:pt idx="134">
                  <c:v>0.65617239299999996</c:v>
                </c:pt>
                <c:pt idx="135">
                  <c:v>0.688428449</c:v>
                </c:pt>
                <c:pt idx="136">
                  <c:v>0.65616447499999997</c:v>
                </c:pt>
                <c:pt idx="137">
                  <c:v>0.65616447499999997</c:v>
                </c:pt>
                <c:pt idx="138">
                  <c:v>0.65616447499999997</c:v>
                </c:pt>
                <c:pt idx="139">
                  <c:v>0.65616447499999997</c:v>
                </c:pt>
                <c:pt idx="140">
                  <c:v>0.65616447499999997</c:v>
                </c:pt>
                <c:pt idx="141">
                  <c:v>0.67226315299999995</c:v>
                </c:pt>
                <c:pt idx="142">
                  <c:v>0.67832544699999997</c:v>
                </c:pt>
                <c:pt idx="143">
                  <c:v>0.67632604699999999</c:v>
                </c:pt>
                <c:pt idx="144">
                  <c:v>0.67632604699999999</c:v>
                </c:pt>
                <c:pt idx="145">
                  <c:v>0.67632604699999999</c:v>
                </c:pt>
                <c:pt idx="146">
                  <c:v>0.67832544699999997</c:v>
                </c:pt>
                <c:pt idx="147">
                  <c:v>0.67431197200000004</c:v>
                </c:pt>
                <c:pt idx="148">
                  <c:v>0.67431197200000004</c:v>
                </c:pt>
                <c:pt idx="149">
                  <c:v>0.66216686800000002</c:v>
                </c:pt>
                <c:pt idx="150">
                  <c:v>0.66216686800000002</c:v>
                </c:pt>
                <c:pt idx="151">
                  <c:v>0.66216686800000002</c:v>
                </c:pt>
                <c:pt idx="152">
                  <c:v>0.66216686800000002</c:v>
                </c:pt>
                <c:pt idx="153">
                  <c:v>0.66216686800000002</c:v>
                </c:pt>
                <c:pt idx="154">
                  <c:v>0.66216686800000002</c:v>
                </c:pt>
                <c:pt idx="155">
                  <c:v>0.670267944</c:v>
                </c:pt>
                <c:pt idx="156">
                  <c:v>0.67424529300000002</c:v>
                </c:pt>
                <c:pt idx="157">
                  <c:v>0.67424529300000002</c:v>
                </c:pt>
                <c:pt idx="158">
                  <c:v>0.67827344099999998</c:v>
                </c:pt>
                <c:pt idx="159">
                  <c:v>0.67827344099999998</c:v>
                </c:pt>
                <c:pt idx="160">
                  <c:v>0.67227524000000005</c:v>
                </c:pt>
                <c:pt idx="161">
                  <c:v>0.67227524000000005</c:v>
                </c:pt>
                <c:pt idx="162">
                  <c:v>0.67229011299999997</c:v>
                </c:pt>
                <c:pt idx="163">
                  <c:v>0.676303985</c:v>
                </c:pt>
                <c:pt idx="164">
                  <c:v>0.676303985</c:v>
                </c:pt>
                <c:pt idx="165">
                  <c:v>0.68436366999999998</c:v>
                </c:pt>
                <c:pt idx="166">
                  <c:v>0.68436366999999998</c:v>
                </c:pt>
                <c:pt idx="167">
                  <c:v>0.68436366999999998</c:v>
                </c:pt>
                <c:pt idx="168">
                  <c:v>0.71853424899999996</c:v>
                </c:pt>
                <c:pt idx="169">
                  <c:v>0.73670456600000001</c:v>
                </c:pt>
                <c:pt idx="170">
                  <c:v>0.77515324699999999</c:v>
                </c:pt>
                <c:pt idx="171">
                  <c:v>0.79328177799999999</c:v>
                </c:pt>
                <c:pt idx="172">
                  <c:v>0.80337899300000004</c:v>
                </c:pt>
                <c:pt idx="173">
                  <c:v>0.80337899300000004</c:v>
                </c:pt>
                <c:pt idx="174">
                  <c:v>0.80337899300000004</c:v>
                </c:pt>
                <c:pt idx="175">
                  <c:v>0.79536094999999996</c:v>
                </c:pt>
                <c:pt idx="176">
                  <c:v>0.829602752</c:v>
                </c:pt>
                <c:pt idx="177">
                  <c:v>0.82963858099999999</c:v>
                </c:pt>
                <c:pt idx="178">
                  <c:v>0.81956172000000005</c:v>
                </c:pt>
                <c:pt idx="179">
                  <c:v>0.83985414199999997</c:v>
                </c:pt>
                <c:pt idx="180">
                  <c:v>0.83985414199999997</c:v>
                </c:pt>
                <c:pt idx="181">
                  <c:v>0.84385294300000002</c:v>
                </c:pt>
                <c:pt idx="182">
                  <c:v>0.840793295</c:v>
                </c:pt>
                <c:pt idx="183">
                  <c:v>0.86505035900000005</c:v>
                </c:pt>
                <c:pt idx="184">
                  <c:v>0.88207490600000005</c:v>
                </c:pt>
                <c:pt idx="185">
                  <c:v>0.88007550599999995</c:v>
                </c:pt>
                <c:pt idx="186">
                  <c:v>0.89013372400000002</c:v>
                </c:pt>
                <c:pt idx="187">
                  <c:v>0.89013372400000002</c:v>
                </c:pt>
                <c:pt idx="188">
                  <c:v>0.88813432400000003</c:v>
                </c:pt>
                <c:pt idx="189">
                  <c:v>0.89013372400000002</c:v>
                </c:pt>
                <c:pt idx="190">
                  <c:v>0.88613492299999996</c:v>
                </c:pt>
                <c:pt idx="191">
                  <c:v>0.87209925799999999</c:v>
                </c:pt>
                <c:pt idx="192">
                  <c:v>0.87409865799999997</c:v>
                </c:pt>
                <c:pt idx="193">
                  <c:v>0.87005992099999996</c:v>
                </c:pt>
                <c:pt idx="194">
                  <c:v>0.87005992099999996</c:v>
                </c:pt>
                <c:pt idx="195">
                  <c:v>0.87005992099999996</c:v>
                </c:pt>
                <c:pt idx="196">
                  <c:v>0.87615701099999999</c:v>
                </c:pt>
                <c:pt idx="197">
                  <c:v>0.88794859999999998</c:v>
                </c:pt>
                <c:pt idx="198">
                  <c:v>0.88994799999999996</c:v>
                </c:pt>
                <c:pt idx="199">
                  <c:v>0.88794859999999998</c:v>
                </c:pt>
                <c:pt idx="200">
                  <c:v>0.89811518000000001</c:v>
                </c:pt>
                <c:pt idx="201">
                  <c:v>0.89811518000000001</c:v>
                </c:pt>
                <c:pt idx="202">
                  <c:v>0.89811518000000001</c:v>
                </c:pt>
                <c:pt idx="203">
                  <c:v>0.89811518000000001</c:v>
                </c:pt>
                <c:pt idx="204">
                  <c:v>0.89811518000000001</c:v>
                </c:pt>
                <c:pt idx="205">
                  <c:v>0.90427194099999997</c:v>
                </c:pt>
                <c:pt idx="206">
                  <c:v>0.90629256599999997</c:v>
                </c:pt>
                <c:pt idx="207">
                  <c:v>0.90647001900000002</c:v>
                </c:pt>
                <c:pt idx="208">
                  <c:v>0.90647001900000002</c:v>
                </c:pt>
                <c:pt idx="209">
                  <c:v>0.908469419</c:v>
                </c:pt>
                <c:pt idx="210">
                  <c:v>0.90647001900000002</c:v>
                </c:pt>
                <c:pt idx="211">
                  <c:v>0.90636337700000003</c:v>
                </c:pt>
                <c:pt idx="212">
                  <c:v>0.90436397700000004</c:v>
                </c:pt>
                <c:pt idx="213">
                  <c:v>0.90032446200000005</c:v>
                </c:pt>
                <c:pt idx="214">
                  <c:v>0.90032446200000005</c:v>
                </c:pt>
                <c:pt idx="215">
                  <c:v>0.90032446200000005</c:v>
                </c:pt>
                <c:pt idx="216">
                  <c:v>0.90232386200000003</c:v>
                </c:pt>
                <c:pt idx="217">
                  <c:v>0.89632566199999997</c:v>
                </c:pt>
                <c:pt idx="218">
                  <c:v>0.89632566199999997</c:v>
                </c:pt>
                <c:pt idx="219">
                  <c:v>0.89026443099999997</c:v>
                </c:pt>
                <c:pt idx="220">
                  <c:v>0.89026443099999997</c:v>
                </c:pt>
                <c:pt idx="221">
                  <c:v>0.89632220299999998</c:v>
                </c:pt>
                <c:pt idx="222">
                  <c:v>0.89632220299999998</c:v>
                </c:pt>
                <c:pt idx="223">
                  <c:v>0.90232040300000005</c:v>
                </c:pt>
                <c:pt idx="224">
                  <c:v>0.90232040300000005</c:v>
                </c:pt>
                <c:pt idx="225">
                  <c:v>0.91040022799999998</c:v>
                </c:pt>
                <c:pt idx="226">
                  <c:v>0.92064669099999996</c:v>
                </c:pt>
                <c:pt idx="227">
                  <c:v>0.92265823800000002</c:v>
                </c:pt>
                <c:pt idx="228">
                  <c:v>0.89844740499999998</c:v>
                </c:pt>
                <c:pt idx="229">
                  <c:v>0.89844740499999998</c:v>
                </c:pt>
                <c:pt idx="230">
                  <c:v>0.89644800499999999</c:v>
                </c:pt>
                <c:pt idx="231">
                  <c:v>0.89444860400000004</c:v>
                </c:pt>
                <c:pt idx="232">
                  <c:v>0.90448523599999997</c:v>
                </c:pt>
                <c:pt idx="233">
                  <c:v>0.89648763499999995</c:v>
                </c:pt>
                <c:pt idx="234">
                  <c:v>0.89448823499999996</c:v>
                </c:pt>
                <c:pt idx="235">
                  <c:v>0.89448823499999996</c:v>
                </c:pt>
                <c:pt idx="236">
                  <c:v>0.89448823499999996</c:v>
                </c:pt>
                <c:pt idx="237">
                  <c:v>0.89448823499999996</c:v>
                </c:pt>
                <c:pt idx="238">
                  <c:v>0.89852746500000003</c:v>
                </c:pt>
                <c:pt idx="239">
                  <c:v>0.89648763499999995</c:v>
                </c:pt>
                <c:pt idx="240">
                  <c:v>0.90667481599999999</c:v>
                </c:pt>
                <c:pt idx="241">
                  <c:v>0.91067361700000005</c:v>
                </c:pt>
                <c:pt idx="242">
                  <c:v>0.92086067800000004</c:v>
                </c:pt>
                <c:pt idx="243">
                  <c:v>0.92086067800000004</c:v>
                </c:pt>
                <c:pt idx="244">
                  <c:v>0.91886127799999995</c:v>
                </c:pt>
                <c:pt idx="245">
                  <c:v>0.92086067800000004</c:v>
                </c:pt>
                <c:pt idx="246">
                  <c:v>0.91886127799999995</c:v>
                </c:pt>
                <c:pt idx="247">
                  <c:v>0.92281394100000003</c:v>
                </c:pt>
                <c:pt idx="248">
                  <c:v>0.91681574099999996</c:v>
                </c:pt>
                <c:pt idx="249">
                  <c:v>0.91681574099999996</c:v>
                </c:pt>
                <c:pt idx="250">
                  <c:v>0.91681574099999996</c:v>
                </c:pt>
                <c:pt idx="251">
                  <c:v>0.91681574099999996</c:v>
                </c:pt>
                <c:pt idx="252">
                  <c:v>0.91681574099999996</c:v>
                </c:pt>
                <c:pt idx="253">
                  <c:v>0.91681574099999996</c:v>
                </c:pt>
                <c:pt idx="254">
                  <c:v>0.91881514099999995</c:v>
                </c:pt>
                <c:pt idx="255">
                  <c:v>0.91878912999999995</c:v>
                </c:pt>
                <c:pt idx="256">
                  <c:v>0.91878912999999995</c:v>
                </c:pt>
                <c:pt idx="257">
                  <c:v>0.91878912999999995</c:v>
                </c:pt>
                <c:pt idx="258">
                  <c:v>0.91878912999999995</c:v>
                </c:pt>
                <c:pt idx="259">
                  <c:v>0.91476328900000003</c:v>
                </c:pt>
                <c:pt idx="260">
                  <c:v>0.91476328900000003</c:v>
                </c:pt>
                <c:pt idx="261">
                  <c:v>0.91476328900000003</c:v>
                </c:pt>
                <c:pt idx="262">
                  <c:v>0.89046833700000005</c:v>
                </c:pt>
                <c:pt idx="263">
                  <c:v>0.90654963</c:v>
                </c:pt>
                <c:pt idx="264">
                  <c:v>0.90654963</c:v>
                </c:pt>
                <c:pt idx="265">
                  <c:v>0.90654963</c:v>
                </c:pt>
                <c:pt idx="266">
                  <c:v>0.90654963</c:v>
                </c:pt>
                <c:pt idx="267">
                  <c:v>0.91054842999999996</c:v>
                </c:pt>
                <c:pt idx="268">
                  <c:v>0.90445452299999995</c:v>
                </c:pt>
                <c:pt idx="269">
                  <c:v>0.90249775499999996</c:v>
                </c:pt>
                <c:pt idx="270">
                  <c:v>0.89232094200000001</c:v>
                </c:pt>
                <c:pt idx="271">
                  <c:v>0.89232094200000001</c:v>
                </c:pt>
                <c:pt idx="272">
                  <c:v>0.882323941</c:v>
                </c:pt>
                <c:pt idx="273">
                  <c:v>0.882323941</c:v>
                </c:pt>
                <c:pt idx="274">
                  <c:v>0.882323941</c:v>
                </c:pt>
                <c:pt idx="275">
                  <c:v>0.90035163200000001</c:v>
                </c:pt>
                <c:pt idx="276">
                  <c:v>0.90037457200000004</c:v>
                </c:pt>
                <c:pt idx="277">
                  <c:v>0.900382185</c:v>
                </c:pt>
                <c:pt idx="278">
                  <c:v>0.900382185</c:v>
                </c:pt>
                <c:pt idx="279">
                  <c:v>0.90238158499999999</c:v>
                </c:pt>
                <c:pt idx="280">
                  <c:v>0.900382185</c:v>
                </c:pt>
                <c:pt idx="281">
                  <c:v>0.900382185</c:v>
                </c:pt>
                <c:pt idx="282">
                  <c:v>0.89026403200000004</c:v>
                </c:pt>
                <c:pt idx="283">
                  <c:v>0.89226343200000002</c:v>
                </c:pt>
                <c:pt idx="284">
                  <c:v>0.89226343200000002</c:v>
                </c:pt>
                <c:pt idx="285">
                  <c:v>0.89226343200000002</c:v>
                </c:pt>
                <c:pt idx="286">
                  <c:v>0.89226343200000002</c:v>
                </c:pt>
                <c:pt idx="287">
                  <c:v>0.88720694200000005</c:v>
                </c:pt>
                <c:pt idx="288">
                  <c:v>0.87913602199999996</c:v>
                </c:pt>
                <c:pt idx="289">
                  <c:v>0.87000403000000004</c:v>
                </c:pt>
                <c:pt idx="290">
                  <c:v>0.87000403000000004</c:v>
                </c:pt>
                <c:pt idx="291">
                  <c:v>0.87000403000000004</c:v>
                </c:pt>
                <c:pt idx="292">
                  <c:v>0.87000403000000004</c:v>
                </c:pt>
                <c:pt idx="293">
                  <c:v>0.87200343000000002</c:v>
                </c:pt>
                <c:pt idx="294">
                  <c:v>0.87000403000000004</c:v>
                </c:pt>
                <c:pt idx="295">
                  <c:v>0.86595346600000001</c:v>
                </c:pt>
                <c:pt idx="296">
                  <c:v>0.86595144000000002</c:v>
                </c:pt>
                <c:pt idx="297">
                  <c:v>0.85578485999999998</c:v>
                </c:pt>
                <c:pt idx="298">
                  <c:v>0.84973649500000004</c:v>
                </c:pt>
                <c:pt idx="299">
                  <c:v>0.84973649500000004</c:v>
                </c:pt>
                <c:pt idx="300">
                  <c:v>0.84973649500000004</c:v>
                </c:pt>
                <c:pt idx="301">
                  <c:v>0.84468507000000004</c:v>
                </c:pt>
                <c:pt idx="302" formatCode="General">
                  <c:v>0.84468507000000004</c:v>
                </c:pt>
                <c:pt idx="303" formatCode="General">
                  <c:v>0.84266408599999998</c:v>
                </c:pt>
                <c:pt idx="304" formatCode="General">
                  <c:v>0.84671244800000001</c:v>
                </c:pt>
                <c:pt idx="305" formatCode="General">
                  <c:v>0.84671244800000001</c:v>
                </c:pt>
                <c:pt idx="306" formatCode="General">
                  <c:v>0.84671244800000001</c:v>
                </c:pt>
                <c:pt idx="307" formatCode="General">
                  <c:v>0.84671244800000001</c:v>
                </c:pt>
                <c:pt idx="308" formatCode="General">
                  <c:v>0.85071124799999998</c:v>
                </c:pt>
                <c:pt idx="309" formatCode="General">
                  <c:v>0.84271364699999995</c:v>
                </c:pt>
                <c:pt idx="310" formatCode="General">
                  <c:v>0.85676624400000001</c:v>
                </c:pt>
                <c:pt idx="311" formatCode="General">
                  <c:v>0.85476684400000003</c:v>
                </c:pt>
                <c:pt idx="312" formatCode="General">
                  <c:v>0.85476684400000003</c:v>
                </c:pt>
                <c:pt idx="313" formatCode="General">
                  <c:v>0.85476684400000003</c:v>
                </c:pt>
                <c:pt idx="314" formatCode="General">
                  <c:v>0.85076804299999997</c:v>
                </c:pt>
                <c:pt idx="315" formatCode="General">
                  <c:v>0.84876864299999999</c:v>
                </c:pt>
                <c:pt idx="316" formatCode="General">
                  <c:v>0.85776332200000005</c:v>
                </c:pt>
                <c:pt idx="317" formatCode="General">
                  <c:v>0.85776332200000005</c:v>
                </c:pt>
                <c:pt idx="318" formatCode="General">
                  <c:v>0.85976272200000003</c:v>
                </c:pt>
                <c:pt idx="319" formatCode="General">
                  <c:v>0.85572952400000002</c:v>
                </c:pt>
                <c:pt idx="320" formatCode="General">
                  <c:v>0.85572952400000002</c:v>
                </c:pt>
                <c:pt idx="321" formatCode="General">
                  <c:v>0.85572952400000002</c:v>
                </c:pt>
                <c:pt idx="322" formatCode="General">
                  <c:v>0.85063372000000004</c:v>
                </c:pt>
                <c:pt idx="323" formatCode="General">
                  <c:v>0.84256955499999997</c:v>
                </c:pt>
                <c:pt idx="324" formatCode="General">
                  <c:v>0.84256955499999997</c:v>
                </c:pt>
                <c:pt idx="325" formatCode="General">
                  <c:v>0.83453633100000002</c:v>
                </c:pt>
                <c:pt idx="326" formatCode="General">
                  <c:v>0.83954273899999998</c:v>
                </c:pt>
                <c:pt idx="327" formatCode="General">
                  <c:v>0.83954273899999998</c:v>
                </c:pt>
                <c:pt idx="328" formatCode="General">
                  <c:v>0.84154214000000005</c:v>
                </c:pt>
                <c:pt idx="329" formatCode="General">
                  <c:v>0.84953973999999999</c:v>
                </c:pt>
                <c:pt idx="330" formatCode="General">
                  <c:v>0.84733328600000002</c:v>
                </c:pt>
                <c:pt idx="331" formatCode="General">
                  <c:v>0.84699548400000002</c:v>
                </c:pt>
                <c:pt idx="332" formatCode="General">
                  <c:v>0.86701300199999998</c:v>
                </c:pt>
                <c:pt idx="333" formatCode="General">
                  <c:v>0.85081625699999996</c:v>
                </c:pt>
                <c:pt idx="334" formatCode="General">
                  <c:v>0.85081625699999996</c:v>
                </c:pt>
                <c:pt idx="335" formatCode="General">
                  <c:v>0.84481805700000001</c:v>
                </c:pt>
                <c:pt idx="336" formatCode="General">
                  <c:v>0.83777487399999995</c:v>
                </c:pt>
                <c:pt idx="337" formatCode="General">
                  <c:v>0.82964353099999999</c:v>
                </c:pt>
                <c:pt idx="338" formatCode="General">
                  <c:v>0.84369668200000003</c:v>
                </c:pt>
                <c:pt idx="339" formatCode="General">
                  <c:v>0.85778557099999997</c:v>
                </c:pt>
                <c:pt idx="340" formatCode="General">
                  <c:v>0.852584122</c:v>
                </c:pt>
                <c:pt idx="341" formatCode="General">
                  <c:v>0.852584122</c:v>
                </c:pt>
                <c:pt idx="342" formatCode="General">
                  <c:v>0.85458352199999998</c:v>
                </c:pt>
                <c:pt idx="343" formatCode="General">
                  <c:v>0.85458352199999998</c:v>
                </c:pt>
                <c:pt idx="344" formatCode="General">
                  <c:v>0.85458352199999998</c:v>
                </c:pt>
                <c:pt idx="345" formatCode="General">
                  <c:v>0.85663814999999999</c:v>
                </c:pt>
                <c:pt idx="346" formatCode="General">
                  <c:v>0.87881607299999998</c:v>
                </c:pt>
                <c:pt idx="347" formatCode="General">
                  <c:v>0.94448028100000003</c:v>
                </c:pt>
                <c:pt idx="348" formatCode="General">
                  <c:v>0.94448028100000003</c:v>
                </c:pt>
                <c:pt idx="349" formatCode="General">
                  <c:v>0.94448028100000003</c:v>
                </c:pt>
                <c:pt idx="350" formatCode="General">
                  <c:v>0.956521501</c:v>
                </c:pt>
                <c:pt idx="351" formatCode="General">
                  <c:v>0.95452210100000001</c:v>
                </c:pt>
                <c:pt idx="352" formatCode="General">
                  <c:v>0.95647503199999995</c:v>
                </c:pt>
                <c:pt idx="353" formatCode="General">
                  <c:v>0.942288982</c:v>
                </c:pt>
                <c:pt idx="354" formatCode="General">
                  <c:v>0.93213799100000005</c:v>
                </c:pt>
                <c:pt idx="355" formatCode="General">
                  <c:v>0.93213799100000005</c:v>
                </c:pt>
                <c:pt idx="356" formatCode="General">
                  <c:v>0.93413739100000004</c:v>
                </c:pt>
                <c:pt idx="357" formatCode="General">
                  <c:v>0.94013559199999996</c:v>
                </c:pt>
                <c:pt idx="358" formatCode="General">
                  <c:v>0.93003635600000001</c:v>
                </c:pt>
                <c:pt idx="359" formatCode="General">
                  <c:v>0.92979971900000002</c:v>
                </c:pt>
                <c:pt idx="360" formatCode="General">
                  <c:v>0.92970967400000004</c:v>
                </c:pt>
                <c:pt idx="361" formatCode="General">
                  <c:v>0.92959906599999997</c:v>
                </c:pt>
                <c:pt idx="362" formatCode="General">
                  <c:v>0.92959906599999997</c:v>
                </c:pt>
                <c:pt idx="363" formatCode="General">
                  <c:v>0.92959906599999997</c:v>
                </c:pt>
                <c:pt idx="364" formatCode="General">
                  <c:v>0.92959906599999997</c:v>
                </c:pt>
                <c:pt idx="365" formatCode="General">
                  <c:v>0.92782458000000001</c:v>
                </c:pt>
                <c:pt idx="366" formatCode="General">
                  <c:v>0.92983131500000005</c:v>
                </c:pt>
                <c:pt idx="367" formatCode="General">
                  <c:v>0.93383011599999999</c:v>
                </c:pt>
                <c:pt idx="368" formatCode="General">
                  <c:v>0.931429375</c:v>
                </c:pt>
                <c:pt idx="369" formatCode="General">
                  <c:v>0.931429375</c:v>
                </c:pt>
                <c:pt idx="370" formatCode="General">
                  <c:v>0.931429375</c:v>
                </c:pt>
                <c:pt idx="371" formatCode="General">
                  <c:v>0.92743057399999995</c:v>
                </c:pt>
                <c:pt idx="372" formatCode="General">
                  <c:v>0.92343177399999998</c:v>
                </c:pt>
                <c:pt idx="373" formatCode="General">
                  <c:v>0.89741882799999995</c:v>
                </c:pt>
                <c:pt idx="374" formatCode="General">
                  <c:v>0.89741882799999995</c:v>
                </c:pt>
                <c:pt idx="375" formatCode="General">
                  <c:v>0.89741882799999995</c:v>
                </c:pt>
                <c:pt idx="376" formatCode="General">
                  <c:v>0.89741882799999995</c:v>
                </c:pt>
                <c:pt idx="377" formatCode="General">
                  <c:v>0.89741882799999995</c:v>
                </c:pt>
                <c:pt idx="378" formatCode="General">
                  <c:v>0.89741882799999995</c:v>
                </c:pt>
                <c:pt idx="379" formatCode="General">
                  <c:v>0.89344964999999998</c:v>
                </c:pt>
                <c:pt idx="380" formatCode="General">
                  <c:v>0.88149164400000002</c:v>
                </c:pt>
                <c:pt idx="381" formatCode="General">
                  <c:v>0.86759964099999998</c:v>
                </c:pt>
                <c:pt idx="382" formatCode="General">
                  <c:v>0.877730283</c:v>
                </c:pt>
                <c:pt idx="383" formatCode="General">
                  <c:v>0.877730283</c:v>
                </c:pt>
                <c:pt idx="384" formatCode="General">
                  <c:v>0.87573088300000002</c:v>
                </c:pt>
                <c:pt idx="385" formatCode="General">
                  <c:v>0.877730283</c:v>
                </c:pt>
                <c:pt idx="386" formatCode="General">
                  <c:v>0.87771522700000004</c:v>
                </c:pt>
                <c:pt idx="387" formatCode="General">
                  <c:v>0.88586627600000001</c:v>
                </c:pt>
                <c:pt idx="388" formatCode="General">
                  <c:v>0.87986807600000005</c:v>
                </c:pt>
                <c:pt idx="389" formatCode="General">
                  <c:v>0.86983798599999995</c:v>
                </c:pt>
                <c:pt idx="390" formatCode="General">
                  <c:v>0.86983798599999995</c:v>
                </c:pt>
                <c:pt idx="391" formatCode="General">
                  <c:v>0.87183738600000005</c:v>
                </c:pt>
                <c:pt idx="392" formatCode="General">
                  <c:v>0.87183738600000005</c:v>
                </c:pt>
                <c:pt idx="393" formatCode="General">
                  <c:v>0.87183738600000005</c:v>
                </c:pt>
                <c:pt idx="394" formatCode="General">
                  <c:v>0.86977280599999995</c:v>
                </c:pt>
                <c:pt idx="395" formatCode="General">
                  <c:v>0.86979031399999995</c:v>
                </c:pt>
                <c:pt idx="396" formatCode="General">
                  <c:v>0.88003188200000004</c:v>
                </c:pt>
                <c:pt idx="397" formatCode="General">
                  <c:v>0.88003188200000004</c:v>
                </c:pt>
                <c:pt idx="398" formatCode="General">
                  <c:v>0.886030082</c:v>
                </c:pt>
                <c:pt idx="399" formatCode="General">
                  <c:v>0.88403068200000001</c:v>
                </c:pt>
                <c:pt idx="400" formatCode="General">
                  <c:v>0.886030082</c:v>
                </c:pt>
                <c:pt idx="401" formatCode="General">
                  <c:v>0.88598290899999999</c:v>
                </c:pt>
                <c:pt idx="402" formatCode="General">
                  <c:v>0.88194167700000003</c:v>
                </c:pt>
                <c:pt idx="403" formatCode="General">
                  <c:v>0.87790890899999996</c:v>
                </c:pt>
                <c:pt idx="404" formatCode="General">
                  <c:v>0.87790890899999996</c:v>
                </c:pt>
                <c:pt idx="405" formatCode="General">
                  <c:v>0.87391010800000002</c:v>
                </c:pt>
                <c:pt idx="406" formatCode="General">
                  <c:v>0.87190329300000002</c:v>
                </c:pt>
                <c:pt idx="407" formatCode="General">
                  <c:v>0.86993062200000004</c:v>
                </c:pt>
                <c:pt idx="408" formatCode="General">
                  <c:v>0.86993062200000004</c:v>
                </c:pt>
                <c:pt idx="409" formatCode="General">
                  <c:v>0.861883391</c:v>
                </c:pt>
                <c:pt idx="410" formatCode="General">
                  <c:v>0.85174247599999997</c:v>
                </c:pt>
                <c:pt idx="411" formatCode="General">
                  <c:v>0.85174247599999997</c:v>
                </c:pt>
                <c:pt idx="412" formatCode="General">
                  <c:v>0.84974307599999999</c:v>
                </c:pt>
                <c:pt idx="413" formatCode="General">
                  <c:v>0.84673384299999999</c:v>
                </c:pt>
                <c:pt idx="414" formatCode="General">
                  <c:v>0.86292259900000001</c:v>
                </c:pt>
                <c:pt idx="415" formatCode="General">
                  <c:v>0.86092369899999999</c:v>
                </c:pt>
                <c:pt idx="416" formatCode="General">
                  <c:v>0.85891719399999999</c:v>
                </c:pt>
                <c:pt idx="417" formatCode="General">
                  <c:v>0.85891719399999999</c:v>
                </c:pt>
                <c:pt idx="418" formatCode="General">
                  <c:v>0.85891719399999999</c:v>
                </c:pt>
                <c:pt idx="419" formatCode="General">
                  <c:v>0.86091609499999999</c:v>
                </c:pt>
                <c:pt idx="420" formatCode="General">
                  <c:v>0.86291499500000002</c:v>
                </c:pt>
                <c:pt idx="421" formatCode="General">
                  <c:v>0.86494903099999998</c:v>
                </c:pt>
                <c:pt idx="422" formatCode="General">
                  <c:v>0.85795692000000001</c:v>
                </c:pt>
                <c:pt idx="423" formatCode="General">
                  <c:v>0.85995582100000001</c:v>
                </c:pt>
                <c:pt idx="424" formatCode="General">
                  <c:v>0.86211450099999998</c:v>
                </c:pt>
                <c:pt idx="425" formatCode="General">
                  <c:v>0.86211450099999998</c:v>
                </c:pt>
                <c:pt idx="426" formatCode="General">
                  <c:v>0.866112302</c:v>
                </c:pt>
                <c:pt idx="427" formatCode="General">
                  <c:v>0.866112302</c:v>
                </c:pt>
                <c:pt idx="428" formatCode="General">
                  <c:v>0.85910355599999999</c:v>
                </c:pt>
                <c:pt idx="429" formatCode="General">
                  <c:v>0.86307175800000002</c:v>
                </c:pt>
                <c:pt idx="430" formatCode="General">
                  <c:v>0.87008049399999998</c:v>
                </c:pt>
                <c:pt idx="431" formatCode="General">
                  <c:v>0.87008049399999998</c:v>
                </c:pt>
                <c:pt idx="432" formatCode="General">
                  <c:v>0.87008049399999998</c:v>
                </c:pt>
                <c:pt idx="433" formatCode="General">
                  <c:v>0.86608269299999996</c:v>
                </c:pt>
                <c:pt idx="434" formatCode="General">
                  <c:v>0.86412070100000005</c:v>
                </c:pt>
                <c:pt idx="435" formatCode="General">
                  <c:v>0.86811850199999996</c:v>
                </c:pt>
                <c:pt idx="436" formatCode="General">
                  <c:v>0.86818058399999998</c:v>
                </c:pt>
                <c:pt idx="437" formatCode="General">
                  <c:v>0.87633793900000001</c:v>
                </c:pt>
                <c:pt idx="438" formatCode="General">
                  <c:v>0.87633793900000001</c:v>
                </c:pt>
                <c:pt idx="439" formatCode="General">
                  <c:v>0.87633793900000001</c:v>
                </c:pt>
                <c:pt idx="440" formatCode="General">
                  <c:v>0.87633793900000001</c:v>
                </c:pt>
                <c:pt idx="441" formatCode="General">
                  <c:v>0.87630466699999998</c:v>
                </c:pt>
                <c:pt idx="442" formatCode="General">
                  <c:v>0.89043167700000003</c:v>
                </c:pt>
                <c:pt idx="443" formatCode="General">
                  <c:v>0.91270744800000003</c:v>
                </c:pt>
                <c:pt idx="444" formatCode="General">
                  <c:v>0.91270744800000003</c:v>
                </c:pt>
                <c:pt idx="445" formatCode="General">
                  <c:v>0.92896207399999997</c:v>
                </c:pt>
                <c:pt idx="446" formatCode="General">
                  <c:v>0.92896207399999997</c:v>
                </c:pt>
                <c:pt idx="447" formatCode="General">
                  <c:v>0.92896207399999997</c:v>
                </c:pt>
                <c:pt idx="448" formatCode="General">
                  <c:v>0.92896207399999997</c:v>
                </c:pt>
                <c:pt idx="449" formatCode="General">
                  <c:v>0.93098152700000003</c:v>
                </c:pt>
                <c:pt idx="450" formatCode="General">
                  <c:v>0.93295561599999999</c:v>
                </c:pt>
                <c:pt idx="451" formatCode="General">
                  <c:v>0.956200771</c:v>
                </c:pt>
                <c:pt idx="452" formatCode="General">
                  <c:v>0.96638771000000001</c:v>
                </c:pt>
                <c:pt idx="453" formatCode="General">
                  <c:v>0.96638771000000001</c:v>
                </c:pt>
                <c:pt idx="454" formatCode="General">
                  <c:v>0.96638771000000001</c:v>
                </c:pt>
                <c:pt idx="455" formatCode="General">
                  <c:v>0.97038551200000001</c:v>
                </c:pt>
                <c:pt idx="456" formatCode="General">
                  <c:v>0.970288912</c:v>
                </c:pt>
                <c:pt idx="457" formatCode="General">
                  <c:v>0.98032547800000003</c:v>
                </c:pt>
                <c:pt idx="458" formatCode="General">
                  <c:v>0.99034802899999996</c:v>
                </c:pt>
                <c:pt idx="459" formatCode="General">
                  <c:v>0.99438848899999999</c:v>
                </c:pt>
                <c:pt idx="460" formatCode="General">
                  <c:v>0.99438848899999999</c:v>
                </c:pt>
                <c:pt idx="461" formatCode="General">
                  <c:v>0.99039068699999999</c:v>
                </c:pt>
                <c:pt idx="462" formatCode="General">
                  <c:v>0.98839178699999997</c:v>
                </c:pt>
                <c:pt idx="463" formatCode="General">
                  <c:v>0.98839178699999997</c:v>
                </c:pt>
                <c:pt idx="464" formatCode="General">
                  <c:v>0.99438848899999999</c:v>
                </c:pt>
                <c:pt idx="465" formatCode="General">
                  <c:v>0.99242540899999998</c:v>
                </c:pt>
                <c:pt idx="466" formatCode="General">
                  <c:v>0.99646668299999996</c:v>
                </c:pt>
                <c:pt idx="467" formatCode="General">
                  <c:v>0.99646668299999996</c:v>
                </c:pt>
                <c:pt idx="468" formatCode="General">
                  <c:v>0.99446778199999997</c:v>
                </c:pt>
                <c:pt idx="469" formatCode="General">
                  <c:v>0.99646668299999996</c:v>
                </c:pt>
                <c:pt idx="470" formatCode="General">
                  <c:v>0.99646668299999996</c:v>
                </c:pt>
                <c:pt idx="471" formatCode="General">
                  <c:v>0.99857186799999997</c:v>
                </c:pt>
                <c:pt idx="472" formatCode="General">
                  <c:v>1.0005707690000001</c:v>
                </c:pt>
                <c:pt idx="473" formatCode="General">
                  <c:v>1.0005707690000001</c:v>
                </c:pt>
                <c:pt idx="474" formatCode="General">
                  <c:v>1.0005707690000001</c:v>
                </c:pt>
                <c:pt idx="475" formatCode="General">
                  <c:v>1.00256967</c:v>
                </c:pt>
                <c:pt idx="476" formatCode="General">
                  <c:v>1.0005707690000001</c:v>
                </c:pt>
                <c:pt idx="477" formatCode="General">
                  <c:v>1.0005707690000001</c:v>
                </c:pt>
                <c:pt idx="478" formatCode="General">
                  <c:v>1.004521129</c:v>
                </c:pt>
                <c:pt idx="479" formatCode="General">
                  <c:v>1.004521129</c:v>
                </c:pt>
                <c:pt idx="480" formatCode="General">
                  <c:v>1.004521129</c:v>
                </c:pt>
                <c:pt idx="481" formatCode="General">
                  <c:v>1.004521129</c:v>
                </c:pt>
                <c:pt idx="482" formatCode="General">
                  <c:v>1.0025222279999999</c:v>
                </c:pt>
                <c:pt idx="483" formatCode="General">
                  <c:v>1.000523327</c:v>
                </c:pt>
                <c:pt idx="484" formatCode="General">
                  <c:v>1.006527613</c:v>
                </c:pt>
                <c:pt idx="485" formatCode="General">
                  <c:v>1.0045242350000001</c:v>
                </c:pt>
                <c:pt idx="486" formatCode="General">
                  <c:v>1.002525334</c:v>
                </c:pt>
                <c:pt idx="487" formatCode="General">
                  <c:v>1.002525334</c:v>
                </c:pt>
                <c:pt idx="488" formatCode="General">
                  <c:v>1.002525334</c:v>
                </c:pt>
                <c:pt idx="489" formatCode="General">
                  <c:v>1.0045242350000001</c:v>
                </c:pt>
                <c:pt idx="490" formatCode="General">
                  <c:v>1.0045242350000001</c:v>
                </c:pt>
                <c:pt idx="491" formatCode="General">
                  <c:v>1.0065231349999999</c:v>
                </c:pt>
                <c:pt idx="492" formatCode="General">
                  <c:v>1.0166716039999999</c:v>
                </c:pt>
                <c:pt idx="493" formatCode="General">
                  <c:v>1.0166716039999999</c:v>
                </c:pt>
                <c:pt idx="494" formatCode="General">
                  <c:v>1.0166716039999999</c:v>
                </c:pt>
                <c:pt idx="495" formatCode="General">
                  <c:v>1.0166716039999999</c:v>
                </c:pt>
                <c:pt idx="496" formatCode="General">
                  <c:v>1.0166716039999999</c:v>
                </c:pt>
                <c:pt idx="497" formatCode="General">
                  <c:v>1.0206694059999999</c:v>
                </c:pt>
                <c:pt idx="498" formatCode="General">
                  <c:v>1.0206694059999999</c:v>
                </c:pt>
                <c:pt idx="499" formatCode="General">
                  <c:v>1.0206694059999999</c:v>
                </c:pt>
                <c:pt idx="500" formatCode="General">
                  <c:v>1.018670505</c:v>
                </c:pt>
                <c:pt idx="501" formatCode="General">
                  <c:v>0.96412941699999999</c:v>
                </c:pt>
                <c:pt idx="502" formatCode="General">
                  <c:v>0.96412941699999999</c:v>
                </c:pt>
                <c:pt idx="503" formatCode="General">
                  <c:v>0.95713326499999996</c:v>
                </c:pt>
                <c:pt idx="504" formatCode="General">
                  <c:v>0.95313546299999996</c:v>
                </c:pt>
                <c:pt idx="505" formatCode="General">
                  <c:v>0.95216698700000002</c:v>
                </c:pt>
                <c:pt idx="506" formatCode="General">
                  <c:v>0.95216698700000002</c:v>
                </c:pt>
                <c:pt idx="507" formatCode="General">
                  <c:v>0.95617330899999997</c:v>
                </c:pt>
                <c:pt idx="508" formatCode="General">
                  <c:v>0.95617330899999997</c:v>
                </c:pt>
                <c:pt idx="509" formatCode="General">
                  <c:v>0.95617330899999997</c:v>
                </c:pt>
                <c:pt idx="510" formatCode="General">
                  <c:v>0.95217490800000004</c:v>
                </c:pt>
                <c:pt idx="511" formatCode="General">
                  <c:v>0.95217490800000004</c:v>
                </c:pt>
                <c:pt idx="512" formatCode="General">
                  <c:v>0.95217490800000004</c:v>
                </c:pt>
                <c:pt idx="513" formatCode="General">
                  <c:v>0.950174081</c:v>
                </c:pt>
                <c:pt idx="514" formatCode="General">
                  <c:v>0.95217328099999998</c:v>
                </c:pt>
                <c:pt idx="515" formatCode="General">
                  <c:v>0.95217471399999998</c:v>
                </c:pt>
                <c:pt idx="516" formatCode="General">
                  <c:v>0.95217471399999998</c:v>
                </c:pt>
                <c:pt idx="517" formatCode="General">
                  <c:v>0.95217471399999998</c:v>
                </c:pt>
                <c:pt idx="518" formatCode="General">
                  <c:v>0.92805280199999995</c:v>
                </c:pt>
                <c:pt idx="519" formatCode="General">
                  <c:v>0.93905899500000001</c:v>
                </c:pt>
                <c:pt idx="520" formatCode="General">
                  <c:v>0.93506059500000005</c:v>
                </c:pt>
                <c:pt idx="521" formatCode="General">
                  <c:v>0.93318809899999999</c:v>
                </c:pt>
                <c:pt idx="522" formatCode="General">
                  <c:v>0.92316554799999995</c:v>
                </c:pt>
                <c:pt idx="523" formatCode="General">
                  <c:v>0.92316554799999995</c:v>
                </c:pt>
                <c:pt idx="524" formatCode="General">
                  <c:v>0.92316554799999995</c:v>
                </c:pt>
                <c:pt idx="525" formatCode="General">
                  <c:v>0.92116634799999997</c:v>
                </c:pt>
                <c:pt idx="526" formatCode="General">
                  <c:v>0.92113992300000003</c:v>
                </c:pt>
                <c:pt idx="527" formatCode="General">
                  <c:v>0.92417028199999995</c:v>
                </c:pt>
                <c:pt idx="528" formatCode="General">
                  <c:v>0.92217108199999998</c:v>
                </c:pt>
                <c:pt idx="529" formatCode="General">
                  <c:v>0.94345092699999999</c:v>
                </c:pt>
                <c:pt idx="530" formatCode="General">
                  <c:v>0.94345092699999999</c:v>
                </c:pt>
                <c:pt idx="531" formatCode="General">
                  <c:v>0.94345092699999999</c:v>
                </c:pt>
                <c:pt idx="532" formatCode="General">
                  <c:v>0.94560927100000003</c:v>
                </c:pt>
                <c:pt idx="533" formatCode="General">
                  <c:v>0.94964219900000002</c:v>
                </c:pt>
                <c:pt idx="534" formatCode="General">
                  <c:v>0.94964219900000002</c:v>
                </c:pt>
                <c:pt idx="535" formatCode="General">
                  <c:v>0.94964219900000002</c:v>
                </c:pt>
                <c:pt idx="536" formatCode="General">
                  <c:v>0.94358173000000001</c:v>
                </c:pt>
                <c:pt idx="537" formatCode="General">
                  <c:v>0.94358173000000001</c:v>
                </c:pt>
                <c:pt idx="538" formatCode="General">
                  <c:v>0.93958332899999997</c:v>
                </c:pt>
                <c:pt idx="539" formatCode="General">
                  <c:v>0.94158252899999995</c:v>
                </c:pt>
                <c:pt idx="540" formatCode="General">
                  <c:v>0.94159249199999995</c:v>
                </c:pt>
                <c:pt idx="541" formatCode="General">
                  <c:v>0.93553361199999996</c:v>
                </c:pt>
                <c:pt idx="542" formatCode="General">
                  <c:v>0.93353441199999998</c:v>
                </c:pt>
                <c:pt idx="543" formatCode="General">
                  <c:v>0.929496023</c:v>
                </c:pt>
                <c:pt idx="544" formatCode="General">
                  <c:v>0.929496023</c:v>
                </c:pt>
                <c:pt idx="545" formatCode="General">
                  <c:v>0.929496023</c:v>
                </c:pt>
                <c:pt idx="546" formatCode="General">
                  <c:v>0.929496023</c:v>
                </c:pt>
                <c:pt idx="547" formatCode="General">
                  <c:v>0.93152081499999995</c:v>
                </c:pt>
                <c:pt idx="548" formatCode="General">
                  <c:v>0.93150111599999996</c:v>
                </c:pt>
                <c:pt idx="549" formatCode="General">
                  <c:v>0.921308986</c:v>
                </c:pt>
                <c:pt idx="550" formatCode="General">
                  <c:v>0.92634015999999997</c:v>
                </c:pt>
                <c:pt idx="551" formatCode="General">
                  <c:v>0.92634015999999997</c:v>
                </c:pt>
                <c:pt idx="552" formatCode="General">
                  <c:v>0.92634015999999997</c:v>
                </c:pt>
                <c:pt idx="553" formatCode="General">
                  <c:v>0.92634015999999997</c:v>
                </c:pt>
                <c:pt idx="554" formatCode="General">
                  <c:v>0.92228386200000001</c:v>
                </c:pt>
                <c:pt idx="555" formatCode="General">
                  <c:v>0.918274908</c:v>
                </c:pt>
                <c:pt idx="556" formatCode="General">
                  <c:v>0.918274908</c:v>
                </c:pt>
                <c:pt idx="557" formatCode="General">
                  <c:v>0.918274908</c:v>
                </c:pt>
                <c:pt idx="558" formatCode="General">
                  <c:v>0.918274908</c:v>
                </c:pt>
                <c:pt idx="559" formatCode="General">
                  <c:v>0.918274908</c:v>
                </c:pt>
                <c:pt idx="560" formatCode="General">
                  <c:v>0.92427250900000002</c:v>
                </c:pt>
                <c:pt idx="561" formatCode="General">
                  <c:v>0.914220213</c:v>
                </c:pt>
                <c:pt idx="562" formatCode="General">
                  <c:v>0.90223173400000001</c:v>
                </c:pt>
                <c:pt idx="563" formatCode="General">
                  <c:v>0.89003274499999996</c:v>
                </c:pt>
                <c:pt idx="564" formatCode="General">
                  <c:v>0.87986110699999998</c:v>
                </c:pt>
                <c:pt idx="565" formatCode="General">
                  <c:v>0.87986110699999998</c:v>
                </c:pt>
                <c:pt idx="566" formatCode="General">
                  <c:v>0.87986110699999998</c:v>
                </c:pt>
                <c:pt idx="567" formatCode="General">
                  <c:v>0.877861907</c:v>
                </c:pt>
                <c:pt idx="568" formatCode="General">
                  <c:v>0.87986090400000005</c:v>
                </c:pt>
                <c:pt idx="569" formatCode="General">
                  <c:v>0.87786170399999996</c:v>
                </c:pt>
                <c:pt idx="570" formatCode="General">
                  <c:v>0.87786170399999996</c:v>
                </c:pt>
                <c:pt idx="571" formatCode="General">
                  <c:v>0.86782658099999999</c:v>
                </c:pt>
                <c:pt idx="572" formatCode="General">
                  <c:v>0.86782658099999999</c:v>
                </c:pt>
                <c:pt idx="573" formatCode="General">
                  <c:v>0.86782658099999999</c:v>
                </c:pt>
                <c:pt idx="574" formatCode="General">
                  <c:v>0.86582738100000001</c:v>
                </c:pt>
                <c:pt idx="575" formatCode="General">
                  <c:v>0.86582738100000001</c:v>
                </c:pt>
                <c:pt idx="576" formatCode="General">
                  <c:v>0.85365654099999999</c:v>
                </c:pt>
                <c:pt idx="577" formatCode="General">
                  <c:v>0.84349613899999998</c:v>
                </c:pt>
                <c:pt idx="578" formatCode="General">
                  <c:v>0.843491608</c:v>
                </c:pt>
                <c:pt idx="579" formatCode="General">
                  <c:v>0.843491608</c:v>
                </c:pt>
                <c:pt idx="580" formatCode="General">
                  <c:v>0.843491608</c:v>
                </c:pt>
                <c:pt idx="581" formatCode="General">
                  <c:v>0.93564036299999997</c:v>
                </c:pt>
                <c:pt idx="582" formatCode="General">
                  <c:v>0.93564036299999997</c:v>
                </c:pt>
                <c:pt idx="583" formatCode="General">
                  <c:v>0.93577300200000002</c:v>
                </c:pt>
                <c:pt idx="584" formatCode="General">
                  <c:v>0.93571956499999998</c:v>
                </c:pt>
                <c:pt idx="585" formatCode="General">
                  <c:v>0.93571956499999998</c:v>
                </c:pt>
                <c:pt idx="586" formatCode="General">
                  <c:v>0.93571956499999998</c:v>
                </c:pt>
                <c:pt idx="587" formatCode="General">
                  <c:v>0.93571956499999998</c:v>
                </c:pt>
                <c:pt idx="588" formatCode="General">
                  <c:v>0.93571956499999998</c:v>
                </c:pt>
                <c:pt idx="589" formatCode="General">
                  <c:v>0.93571956499999998</c:v>
                </c:pt>
                <c:pt idx="590" formatCode="General">
                  <c:v>0.93568664300000004</c:v>
                </c:pt>
                <c:pt idx="591" formatCode="General">
                  <c:v>0.93568664300000004</c:v>
                </c:pt>
                <c:pt idx="592" formatCode="General">
                  <c:v>0.92314524200000003</c:v>
                </c:pt>
                <c:pt idx="593" formatCode="General">
                  <c:v>0.92314524200000003</c:v>
                </c:pt>
                <c:pt idx="594" formatCode="General">
                  <c:v>0.92314524200000003</c:v>
                </c:pt>
                <c:pt idx="595" formatCode="General">
                  <c:v>0.92314524200000003</c:v>
                </c:pt>
                <c:pt idx="596" formatCode="General">
                  <c:v>0.89541641500000002</c:v>
                </c:pt>
                <c:pt idx="597" formatCode="General">
                  <c:v>0.88035993000000001</c:v>
                </c:pt>
                <c:pt idx="598" formatCode="General">
                  <c:v>0.88035993000000001</c:v>
                </c:pt>
                <c:pt idx="599" formatCode="General">
                  <c:v>0.88035993000000001</c:v>
                </c:pt>
                <c:pt idx="600" formatCode="General">
                  <c:v>0.88035993000000001</c:v>
                </c:pt>
                <c:pt idx="601" formatCode="General">
                  <c:v>0.88035993000000001</c:v>
                </c:pt>
                <c:pt idx="602" formatCode="General">
                  <c:v>0.88035993000000001</c:v>
                </c:pt>
                <c:pt idx="603" formatCode="General">
                  <c:v>0.88035993000000001</c:v>
                </c:pt>
                <c:pt idx="604" formatCode="General">
                  <c:v>0.88033210500000003</c:v>
                </c:pt>
                <c:pt idx="605" formatCode="General">
                  <c:v>0.88033210500000003</c:v>
                </c:pt>
                <c:pt idx="606" formatCode="General">
                  <c:v>0.86261216799999996</c:v>
                </c:pt>
                <c:pt idx="607" formatCode="General">
                  <c:v>0.86261216799999996</c:v>
                </c:pt>
                <c:pt idx="608" formatCode="General">
                  <c:v>0.86261216799999996</c:v>
                </c:pt>
                <c:pt idx="609" formatCode="General">
                  <c:v>0.82522451900000005</c:v>
                </c:pt>
                <c:pt idx="610" formatCode="General">
                  <c:v>0.825235897</c:v>
                </c:pt>
                <c:pt idx="611" formatCode="General">
                  <c:v>0.825235897</c:v>
                </c:pt>
                <c:pt idx="612" formatCode="General">
                  <c:v>0.825235897</c:v>
                </c:pt>
                <c:pt idx="613" formatCode="General">
                  <c:v>0.825235897</c:v>
                </c:pt>
                <c:pt idx="614" formatCode="General">
                  <c:v>0.825235897</c:v>
                </c:pt>
                <c:pt idx="615" formatCode="General">
                  <c:v>0.825235897</c:v>
                </c:pt>
                <c:pt idx="616" formatCode="General">
                  <c:v>0.82271752499999995</c:v>
                </c:pt>
                <c:pt idx="617" formatCode="General">
                  <c:v>0.82279134200000004</c:v>
                </c:pt>
                <c:pt idx="618" formatCode="General">
                  <c:v>0.82279134200000004</c:v>
                </c:pt>
                <c:pt idx="619" formatCode="General">
                  <c:v>0.82278183900000001</c:v>
                </c:pt>
                <c:pt idx="620" formatCode="General">
                  <c:v>0.82278183900000001</c:v>
                </c:pt>
                <c:pt idx="621" formatCode="General">
                  <c:v>0.82278183900000001</c:v>
                </c:pt>
                <c:pt idx="622" formatCode="General">
                  <c:v>0.82278183900000001</c:v>
                </c:pt>
                <c:pt idx="623" formatCode="General">
                  <c:v>0.82278183900000001</c:v>
                </c:pt>
                <c:pt idx="624" formatCode="General">
                  <c:v>0.82278183900000001</c:v>
                </c:pt>
                <c:pt idx="625" formatCode="General">
                  <c:v>0.82519598500000002</c:v>
                </c:pt>
                <c:pt idx="626" formatCode="General">
                  <c:v>0.82519598500000002</c:v>
                </c:pt>
                <c:pt idx="627" formatCode="General">
                  <c:v>0.82519598500000002</c:v>
                </c:pt>
                <c:pt idx="628" formatCode="General">
                  <c:v>0.82519598500000002</c:v>
                </c:pt>
                <c:pt idx="629" formatCode="General">
                  <c:v>0.82519598500000002</c:v>
                </c:pt>
                <c:pt idx="630" formatCode="General">
                  <c:v>0.82519598500000002</c:v>
                </c:pt>
                <c:pt idx="631" formatCode="General">
                  <c:v>0.82519598500000002</c:v>
                </c:pt>
                <c:pt idx="632" formatCode="General">
                  <c:v>0.82523899099999998</c:v>
                </c:pt>
                <c:pt idx="633" formatCode="General">
                  <c:v>0.82523899099999998</c:v>
                </c:pt>
                <c:pt idx="634" formatCode="General">
                  <c:v>0.83027620700000004</c:v>
                </c:pt>
                <c:pt idx="635" formatCode="General">
                  <c:v>0.83027620700000004</c:v>
                </c:pt>
                <c:pt idx="636" formatCode="General">
                  <c:v>0.83027620700000004</c:v>
                </c:pt>
                <c:pt idx="637" formatCode="General">
                  <c:v>0.83027620700000004</c:v>
                </c:pt>
                <c:pt idx="638" formatCode="General">
                  <c:v>0.83027620700000004</c:v>
                </c:pt>
                <c:pt idx="639" formatCode="General">
                  <c:v>0.83027620700000004</c:v>
                </c:pt>
                <c:pt idx="640" formatCode="General">
                  <c:v>0.827764685</c:v>
                </c:pt>
                <c:pt idx="641" formatCode="General">
                  <c:v>0.827764685</c:v>
                </c:pt>
                <c:pt idx="642" formatCode="General">
                  <c:v>0.827764685</c:v>
                </c:pt>
                <c:pt idx="643" formatCode="General">
                  <c:v>0.827764685</c:v>
                </c:pt>
                <c:pt idx="644" formatCode="General">
                  <c:v>0.82524607400000005</c:v>
                </c:pt>
                <c:pt idx="645" formatCode="General">
                  <c:v>0.82524607400000005</c:v>
                </c:pt>
                <c:pt idx="646" formatCode="General">
                  <c:v>0.82524607400000005</c:v>
                </c:pt>
                <c:pt idx="647" formatCode="General">
                  <c:v>0.82521217599999996</c:v>
                </c:pt>
                <c:pt idx="648" formatCode="General">
                  <c:v>0.820175718</c:v>
                </c:pt>
                <c:pt idx="649" formatCode="General">
                  <c:v>0.820175718</c:v>
                </c:pt>
                <c:pt idx="650" formatCode="General">
                  <c:v>0.820175718</c:v>
                </c:pt>
                <c:pt idx="651" formatCode="General">
                  <c:v>0.820175718</c:v>
                </c:pt>
                <c:pt idx="652" formatCode="General">
                  <c:v>0.820175718</c:v>
                </c:pt>
                <c:pt idx="653" formatCode="General">
                  <c:v>0.820175718</c:v>
                </c:pt>
                <c:pt idx="654" formatCode="General">
                  <c:v>0.82008063799999997</c:v>
                </c:pt>
                <c:pt idx="655" formatCode="General">
                  <c:v>0.83771197600000002</c:v>
                </c:pt>
                <c:pt idx="656" formatCode="General">
                  <c:v>0.83771197600000002</c:v>
                </c:pt>
                <c:pt idx="657" formatCode="General">
                  <c:v>0.83771197600000002</c:v>
                </c:pt>
                <c:pt idx="658" formatCode="General">
                  <c:v>0.83771197600000002</c:v>
                </c:pt>
                <c:pt idx="659" formatCode="General">
                  <c:v>0.83771197600000002</c:v>
                </c:pt>
                <c:pt idx="660" formatCode="General">
                  <c:v>0.83771197600000002</c:v>
                </c:pt>
                <c:pt idx="661" formatCode="General">
                  <c:v>0.83767171299999998</c:v>
                </c:pt>
                <c:pt idx="662" formatCode="General">
                  <c:v>0.82513410099999995</c:v>
                </c:pt>
                <c:pt idx="663" formatCode="General">
                  <c:v>0.82513410099999995</c:v>
                </c:pt>
                <c:pt idx="664" formatCode="General">
                  <c:v>0.82513410099999995</c:v>
                </c:pt>
                <c:pt idx="665" formatCode="General">
                  <c:v>0.82513410099999995</c:v>
                </c:pt>
                <c:pt idx="666" formatCode="General">
                  <c:v>0.82513410099999995</c:v>
                </c:pt>
                <c:pt idx="667" formatCode="General">
                  <c:v>0.82009544999999995</c:v>
                </c:pt>
                <c:pt idx="668" formatCode="General">
                  <c:v>0.82008500699999998</c:v>
                </c:pt>
                <c:pt idx="669" formatCode="General">
                  <c:v>0.80752850200000004</c:v>
                </c:pt>
                <c:pt idx="670" formatCode="General">
                  <c:v>0.80752850200000004</c:v>
                </c:pt>
                <c:pt idx="671" formatCode="General">
                  <c:v>0.80752850200000004</c:v>
                </c:pt>
                <c:pt idx="672" formatCode="General">
                  <c:v>0.80752850200000004</c:v>
                </c:pt>
                <c:pt idx="673" formatCode="General">
                  <c:v>0.80752850200000004</c:v>
                </c:pt>
                <c:pt idx="674" formatCode="General">
                  <c:v>0.80754471000000005</c:v>
                </c:pt>
                <c:pt idx="675" formatCode="General">
                  <c:v>0.80754471000000005</c:v>
                </c:pt>
                <c:pt idx="676" formatCode="General">
                  <c:v>0.80754471000000005</c:v>
                </c:pt>
                <c:pt idx="677" formatCode="General">
                  <c:v>0.80754471000000005</c:v>
                </c:pt>
                <c:pt idx="678" formatCode="General">
                  <c:v>0.80754471000000005</c:v>
                </c:pt>
                <c:pt idx="679" formatCode="General">
                  <c:v>0.81258333500000002</c:v>
                </c:pt>
                <c:pt idx="680" formatCode="General">
                  <c:v>0.81255166700000003</c:v>
                </c:pt>
                <c:pt idx="681" formatCode="General">
                  <c:v>0.81255166700000003</c:v>
                </c:pt>
                <c:pt idx="682" formatCode="General">
                  <c:v>0.81255166700000003</c:v>
                </c:pt>
                <c:pt idx="683" formatCode="General">
                  <c:v>0.82522805700000001</c:v>
                </c:pt>
                <c:pt idx="684" formatCode="General">
                  <c:v>0.82522805700000001</c:v>
                </c:pt>
                <c:pt idx="685" formatCode="General">
                  <c:v>0.82522805700000001</c:v>
                </c:pt>
                <c:pt idx="686" formatCode="General">
                  <c:v>0.83163961799999997</c:v>
                </c:pt>
                <c:pt idx="687" formatCode="General">
                  <c:v>0.83163961799999997</c:v>
                </c:pt>
                <c:pt idx="688" formatCode="General">
                  <c:v>0.82674183599999995</c:v>
                </c:pt>
                <c:pt idx="689" formatCode="General">
                  <c:v>0.82670153499999999</c:v>
                </c:pt>
                <c:pt idx="690" formatCode="General">
                  <c:v>0.81402514400000003</c:v>
                </c:pt>
                <c:pt idx="691" formatCode="General">
                  <c:v>0.81402514400000003</c:v>
                </c:pt>
                <c:pt idx="692" formatCode="General">
                  <c:v>0.81402514400000003</c:v>
                </c:pt>
                <c:pt idx="693" formatCode="General">
                  <c:v>0.81402514400000003</c:v>
                </c:pt>
                <c:pt idx="694" formatCode="General">
                  <c:v>0.80143213400000002</c:v>
                </c:pt>
                <c:pt idx="695" formatCode="General">
                  <c:v>0.77114824599999998</c:v>
                </c:pt>
                <c:pt idx="696" formatCode="General">
                  <c:v>0.77102851699999997</c:v>
                </c:pt>
                <c:pt idx="697" formatCode="General">
                  <c:v>0.77102851699999997</c:v>
                </c:pt>
                <c:pt idx="698" formatCode="General">
                  <c:v>0.77102851699999997</c:v>
                </c:pt>
                <c:pt idx="699" formatCode="General">
                  <c:v>0.77102851699999997</c:v>
                </c:pt>
                <c:pt idx="700" formatCode="General">
                  <c:v>0.77102851699999997</c:v>
                </c:pt>
                <c:pt idx="701" formatCode="General">
                  <c:v>0.77102851699999997</c:v>
                </c:pt>
                <c:pt idx="702" formatCode="General">
                  <c:v>0.77107524599999999</c:v>
                </c:pt>
                <c:pt idx="703" formatCode="General">
                  <c:v>0.77107524599999999</c:v>
                </c:pt>
                <c:pt idx="704" formatCode="General">
                  <c:v>0.76604281399999996</c:v>
                </c:pt>
                <c:pt idx="705" formatCode="General">
                  <c:v>0.76604281399999996</c:v>
                </c:pt>
                <c:pt idx="706" formatCode="General">
                  <c:v>0.76604281399999996</c:v>
                </c:pt>
                <c:pt idx="707" formatCode="General">
                  <c:v>0.76604281399999996</c:v>
                </c:pt>
                <c:pt idx="708" formatCode="General">
                  <c:v>0.76614987199999995</c:v>
                </c:pt>
                <c:pt idx="709" formatCode="General">
                  <c:v>0.76614987199999995</c:v>
                </c:pt>
                <c:pt idx="710" formatCode="General">
                  <c:v>0.75860328600000004</c:v>
                </c:pt>
                <c:pt idx="711" formatCode="General">
                  <c:v>0.75860328600000004</c:v>
                </c:pt>
                <c:pt idx="712" formatCode="General">
                  <c:v>0.75860328600000004</c:v>
                </c:pt>
                <c:pt idx="713" formatCode="General">
                  <c:v>0.75860328600000004</c:v>
                </c:pt>
                <c:pt idx="714" formatCode="General">
                  <c:v>0.73965071299999996</c:v>
                </c:pt>
                <c:pt idx="715" formatCode="General">
                  <c:v>0.71700686800000002</c:v>
                </c:pt>
                <c:pt idx="716" formatCode="General">
                  <c:v>0.71700686800000002</c:v>
                </c:pt>
                <c:pt idx="717" formatCode="General">
                  <c:v>0.71700686800000002</c:v>
                </c:pt>
                <c:pt idx="718" formatCode="General">
                  <c:v>0.69934034899999997</c:v>
                </c:pt>
                <c:pt idx="719" formatCode="General">
                  <c:v>0.69934034899999997</c:v>
                </c:pt>
                <c:pt idx="720" formatCode="General">
                  <c:v>0.69934034899999997</c:v>
                </c:pt>
                <c:pt idx="721" formatCode="General">
                  <c:v>0.69934034899999997</c:v>
                </c:pt>
                <c:pt idx="722" formatCode="General">
                  <c:v>0.69934034899999997</c:v>
                </c:pt>
                <c:pt idx="723" formatCode="General">
                  <c:v>0.69934664999999996</c:v>
                </c:pt>
                <c:pt idx="724" formatCode="General">
                  <c:v>0.69934664999999996</c:v>
                </c:pt>
                <c:pt idx="725" formatCode="General">
                  <c:v>0.69934664999999996</c:v>
                </c:pt>
                <c:pt idx="726" formatCode="General">
                  <c:v>0.69934664999999996</c:v>
                </c:pt>
                <c:pt idx="727" formatCode="General">
                  <c:v>0.69934664999999996</c:v>
                </c:pt>
                <c:pt idx="728" formatCode="General">
                  <c:v>0.69934664999999996</c:v>
                </c:pt>
                <c:pt idx="729" formatCode="General">
                  <c:v>0.69934085300000004</c:v>
                </c:pt>
                <c:pt idx="730" formatCode="General">
                  <c:v>0.69934085300000004</c:v>
                </c:pt>
                <c:pt idx="731" formatCode="General">
                  <c:v>0.69934085300000004</c:v>
                </c:pt>
                <c:pt idx="732" formatCode="General">
                  <c:v>0.69934085300000004</c:v>
                </c:pt>
                <c:pt idx="733" formatCode="General">
                  <c:v>0.69934085300000004</c:v>
                </c:pt>
                <c:pt idx="734" formatCode="General">
                  <c:v>0.69934085300000004</c:v>
                </c:pt>
                <c:pt idx="735" formatCode="General">
                  <c:v>0.70688348300000003</c:v>
                </c:pt>
                <c:pt idx="736" formatCode="General">
                  <c:v>0.711912985</c:v>
                </c:pt>
                <c:pt idx="737" formatCode="General">
                  <c:v>0.716952068</c:v>
                </c:pt>
                <c:pt idx="738" formatCode="General">
                  <c:v>0.716952068</c:v>
                </c:pt>
                <c:pt idx="739" formatCode="General">
                  <c:v>0.71443668999999999</c:v>
                </c:pt>
                <c:pt idx="740" formatCode="General">
                  <c:v>0.71443668999999999</c:v>
                </c:pt>
                <c:pt idx="741" formatCode="General">
                  <c:v>0.71443668999999999</c:v>
                </c:pt>
                <c:pt idx="742" formatCode="General">
                  <c:v>0.71444237099999996</c:v>
                </c:pt>
                <c:pt idx="743" formatCode="General">
                  <c:v>0.71444237099999996</c:v>
                </c:pt>
                <c:pt idx="744" formatCode="General">
                  <c:v>0.71444237099999996</c:v>
                </c:pt>
                <c:pt idx="745" formatCode="General">
                  <c:v>0.70182314800000001</c:v>
                </c:pt>
                <c:pt idx="746" formatCode="General">
                  <c:v>0.70179287599999995</c:v>
                </c:pt>
                <c:pt idx="747" formatCode="General">
                  <c:v>0.70179287599999995</c:v>
                </c:pt>
                <c:pt idx="748" formatCode="General">
                  <c:v>0.70179287599999995</c:v>
                </c:pt>
                <c:pt idx="749" formatCode="General">
                  <c:v>0.70179287599999995</c:v>
                </c:pt>
                <c:pt idx="750" formatCode="General">
                  <c:v>0.696587611</c:v>
                </c:pt>
                <c:pt idx="751" formatCode="General">
                  <c:v>0.696587611</c:v>
                </c:pt>
                <c:pt idx="752" formatCode="General">
                  <c:v>0.696587611</c:v>
                </c:pt>
                <c:pt idx="753" formatCode="General">
                  <c:v>0.696587611</c:v>
                </c:pt>
                <c:pt idx="754" formatCode="General">
                  <c:v>0.696587611</c:v>
                </c:pt>
                <c:pt idx="755" formatCode="General">
                  <c:v>0.696587611</c:v>
                </c:pt>
                <c:pt idx="756" formatCode="General">
                  <c:v>0.696587611</c:v>
                </c:pt>
                <c:pt idx="757" formatCode="General">
                  <c:v>0.69150321800000003</c:v>
                </c:pt>
                <c:pt idx="758" formatCode="General">
                  <c:v>0.69150321800000003</c:v>
                </c:pt>
                <c:pt idx="759" formatCode="General">
                  <c:v>0.69150321800000003</c:v>
                </c:pt>
                <c:pt idx="760" formatCode="General">
                  <c:v>0.68647504999999998</c:v>
                </c:pt>
                <c:pt idx="761" formatCode="General">
                  <c:v>0.68647504999999998</c:v>
                </c:pt>
                <c:pt idx="762" formatCode="General">
                  <c:v>0.68647504999999998</c:v>
                </c:pt>
                <c:pt idx="763" formatCode="General">
                  <c:v>0.68647686900000005</c:v>
                </c:pt>
                <c:pt idx="764" formatCode="General">
                  <c:v>0.68647686900000005</c:v>
                </c:pt>
                <c:pt idx="765" formatCode="General">
                  <c:v>0.68144969700000002</c:v>
                </c:pt>
                <c:pt idx="766" formatCode="General">
                  <c:v>0.68146858399999999</c:v>
                </c:pt>
                <c:pt idx="767" formatCode="General">
                  <c:v>0.68649576400000001</c:v>
                </c:pt>
                <c:pt idx="768" formatCode="General">
                  <c:v>0.68649576400000001</c:v>
                </c:pt>
                <c:pt idx="769" formatCode="General">
                  <c:v>0.68649576400000001</c:v>
                </c:pt>
                <c:pt idx="770" formatCode="General">
                  <c:v>0.68649576400000001</c:v>
                </c:pt>
                <c:pt idx="771" formatCode="General">
                  <c:v>0.68398217500000003</c:v>
                </c:pt>
                <c:pt idx="772" formatCode="General">
                  <c:v>0.68398217500000003</c:v>
                </c:pt>
                <c:pt idx="773" formatCode="General">
                  <c:v>0.68398217500000003</c:v>
                </c:pt>
                <c:pt idx="774" formatCode="General">
                  <c:v>0.68649576400000001</c:v>
                </c:pt>
                <c:pt idx="775" formatCode="General">
                  <c:v>0.68649576400000001</c:v>
                </c:pt>
                <c:pt idx="776" formatCode="General">
                  <c:v>0.68649576400000001</c:v>
                </c:pt>
                <c:pt idx="777" formatCode="General">
                  <c:v>0.68916911400000003</c:v>
                </c:pt>
                <c:pt idx="778" formatCode="General">
                  <c:v>0.69929350800000001</c:v>
                </c:pt>
                <c:pt idx="779" formatCode="General">
                  <c:v>0.69929350800000001</c:v>
                </c:pt>
                <c:pt idx="780" formatCode="General">
                  <c:v>0.69929350800000001</c:v>
                </c:pt>
                <c:pt idx="781" formatCode="General">
                  <c:v>0.69677963600000004</c:v>
                </c:pt>
                <c:pt idx="782" formatCode="General">
                  <c:v>0.69677963600000004</c:v>
                </c:pt>
                <c:pt idx="783" formatCode="General">
                  <c:v>0.69677963600000004</c:v>
                </c:pt>
                <c:pt idx="784" formatCode="General">
                  <c:v>0.69677963600000004</c:v>
                </c:pt>
                <c:pt idx="785" formatCode="General">
                  <c:v>0.68544802100000002</c:v>
                </c:pt>
                <c:pt idx="786" formatCode="General">
                  <c:v>0.68542838100000003</c:v>
                </c:pt>
                <c:pt idx="787" formatCode="General">
                  <c:v>0.67286529100000003</c:v>
                </c:pt>
                <c:pt idx="788" formatCode="General">
                  <c:v>0.64273788799999998</c:v>
                </c:pt>
                <c:pt idx="789" formatCode="General">
                  <c:v>0.64273788799999998</c:v>
                </c:pt>
                <c:pt idx="790" formatCode="General">
                  <c:v>0.63009962200000003</c:v>
                </c:pt>
                <c:pt idx="791" formatCode="General">
                  <c:v>0.63009962200000003</c:v>
                </c:pt>
                <c:pt idx="792" formatCode="General">
                  <c:v>0.62004209399999999</c:v>
                </c:pt>
                <c:pt idx="793" formatCode="General">
                  <c:v>0.62497092799999998</c:v>
                </c:pt>
                <c:pt idx="794" formatCode="General">
                  <c:v>0.58859329900000001</c:v>
                </c:pt>
                <c:pt idx="795" formatCode="General">
                  <c:v>0.56723895499999999</c:v>
                </c:pt>
                <c:pt idx="796" formatCode="General">
                  <c:v>0.56723895499999999</c:v>
                </c:pt>
                <c:pt idx="797" formatCode="General">
                  <c:v>0.56723895499999999</c:v>
                </c:pt>
                <c:pt idx="798" formatCode="General">
                  <c:v>0.43300377200000001</c:v>
                </c:pt>
                <c:pt idx="799" formatCode="General">
                  <c:v>0.43300377200000001</c:v>
                </c:pt>
                <c:pt idx="800" formatCode="General">
                  <c:v>8.5219079000000003E-2</c:v>
                </c:pt>
                <c:pt idx="801" formatCode="General">
                  <c:v>7.6223885000000005E-2</c:v>
                </c:pt>
                <c:pt idx="802" formatCode="General">
                  <c:v>5.6343183999999998E-2</c:v>
                </c:pt>
                <c:pt idx="803" formatCode="General">
                  <c:v>5.6343183999999998E-2</c:v>
                </c:pt>
                <c:pt idx="804" formatCode="General">
                  <c:v>2.6279055999999999E-2</c:v>
                </c:pt>
                <c:pt idx="805" formatCode="General">
                  <c:v>2.4283974E-2</c:v>
                </c:pt>
                <c:pt idx="806" formatCode="General">
                  <c:v>5.4188299000000002E-2</c:v>
                </c:pt>
                <c:pt idx="807" formatCode="General">
                  <c:v>4.4168572000000003E-2</c:v>
                </c:pt>
                <c:pt idx="808" formatCode="General">
                  <c:v>1.8266213999999999E-2</c:v>
                </c:pt>
                <c:pt idx="809" formatCode="General">
                  <c:v>3.8188953999999997E-2</c:v>
                </c:pt>
                <c:pt idx="810" formatCode="General">
                  <c:v>3.8188953999999997E-2</c:v>
                </c:pt>
                <c:pt idx="811" formatCode="General">
                  <c:v>3.6199894000000003E-2</c:v>
                </c:pt>
                <c:pt idx="812" formatCode="General">
                  <c:v>3.4316111000000003E-2</c:v>
                </c:pt>
                <c:pt idx="813" formatCode="General">
                  <c:v>6.8132524E-2</c:v>
                </c:pt>
                <c:pt idx="814" formatCode="General">
                  <c:v>6.2155440999999999E-2</c:v>
                </c:pt>
                <c:pt idx="815" formatCode="General">
                  <c:v>2.4253895000000001E-2</c:v>
                </c:pt>
                <c:pt idx="816" formatCode="General">
                  <c:v>2.4253895000000001E-2</c:v>
                </c:pt>
                <c:pt idx="817" formatCode="General">
                  <c:v>2.4253895000000001E-2</c:v>
                </c:pt>
                <c:pt idx="818" formatCode="General">
                  <c:v>4.0172315E-2</c:v>
                </c:pt>
                <c:pt idx="819" formatCode="General">
                  <c:v>5.0129497000000002E-2</c:v>
                </c:pt>
                <c:pt idx="820" formatCode="General">
                  <c:v>-5.4464630999999999E-2</c:v>
                </c:pt>
                <c:pt idx="821" formatCode="General">
                  <c:v>-7.6332030999999995E-2</c:v>
                </c:pt>
                <c:pt idx="822" formatCode="General">
                  <c:v>-9.2274728E-2</c:v>
                </c:pt>
                <c:pt idx="823" formatCode="General">
                  <c:v>-9.2274728E-2</c:v>
                </c:pt>
                <c:pt idx="824" formatCode="General">
                  <c:v>-9.2274728E-2</c:v>
                </c:pt>
                <c:pt idx="825" formatCode="General">
                  <c:v>-0.111113324</c:v>
                </c:pt>
                <c:pt idx="826" formatCode="General">
                  <c:v>-0.11706865900000001</c:v>
                </c:pt>
                <c:pt idx="827" formatCode="General">
                  <c:v>-9.5319670999999995E-2</c:v>
                </c:pt>
                <c:pt idx="828" formatCode="General">
                  <c:v>-0.12515683599999999</c:v>
                </c:pt>
                <c:pt idx="829" formatCode="General">
                  <c:v>-0.12515683599999999</c:v>
                </c:pt>
                <c:pt idx="830" formatCode="General">
                  <c:v>-0.12515683599999999</c:v>
                </c:pt>
                <c:pt idx="831" formatCode="General">
                  <c:v>-0.12515683599999999</c:v>
                </c:pt>
                <c:pt idx="832" formatCode="General">
                  <c:v>-0.12515683599999999</c:v>
                </c:pt>
                <c:pt idx="833" formatCode="General">
                  <c:v>-0.13708289100000001</c:v>
                </c:pt>
                <c:pt idx="834" formatCode="General">
                  <c:v>-0.141069318</c:v>
                </c:pt>
                <c:pt idx="835" formatCode="General">
                  <c:v>-0.141069318</c:v>
                </c:pt>
                <c:pt idx="836" formatCode="General">
                  <c:v>-0.141069318</c:v>
                </c:pt>
                <c:pt idx="837" formatCode="General">
                  <c:v>-0.121152154</c:v>
                </c:pt>
                <c:pt idx="838" formatCode="General">
                  <c:v>-0.121152154</c:v>
                </c:pt>
                <c:pt idx="839" formatCode="General">
                  <c:v>-0.131069774</c:v>
                </c:pt>
                <c:pt idx="840" formatCode="General">
                  <c:v>-0.13508072199999999</c:v>
                </c:pt>
                <c:pt idx="841" formatCode="General">
                  <c:v>-0.14103210099999999</c:v>
                </c:pt>
                <c:pt idx="842" formatCode="General">
                  <c:v>-0.13706306700000001</c:v>
                </c:pt>
                <c:pt idx="843" formatCode="General">
                  <c:v>-0.164738358</c:v>
                </c:pt>
                <c:pt idx="844" formatCode="General">
                  <c:v>-0.21444616</c:v>
                </c:pt>
                <c:pt idx="845" formatCode="General">
                  <c:v>-0.21444616</c:v>
                </c:pt>
                <c:pt idx="846" formatCode="General">
                  <c:v>-0.24016886500000001</c:v>
                </c:pt>
                <c:pt idx="847" formatCode="General">
                  <c:v>-0.24413711900000001</c:v>
                </c:pt>
                <c:pt idx="848" formatCode="General">
                  <c:v>-0.26387900800000003</c:v>
                </c:pt>
                <c:pt idx="849" formatCode="General">
                  <c:v>-0.26387900800000003</c:v>
                </c:pt>
                <c:pt idx="850" formatCode="General">
                  <c:v>-0.25991075400000002</c:v>
                </c:pt>
                <c:pt idx="851" formatCode="General">
                  <c:v>-0.28972172200000001</c:v>
                </c:pt>
                <c:pt idx="852" formatCode="General">
                  <c:v>-0.28972172200000001</c:v>
                </c:pt>
                <c:pt idx="853" formatCode="General">
                  <c:v>-0.29567410300000002</c:v>
                </c:pt>
                <c:pt idx="854" formatCode="General">
                  <c:v>-0.29567410300000002</c:v>
                </c:pt>
                <c:pt idx="855" formatCode="General">
                  <c:v>-0.30554559599999997</c:v>
                </c:pt>
                <c:pt idx="856" formatCode="General">
                  <c:v>-0.30548342299999998</c:v>
                </c:pt>
                <c:pt idx="857" formatCode="General">
                  <c:v>-0.29262323200000001</c:v>
                </c:pt>
                <c:pt idx="858" formatCode="General">
                  <c:v>-0.32841914100000003</c:v>
                </c:pt>
                <c:pt idx="859" formatCode="General">
                  <c:v>-0.32841914100000003</c:v>
                </c:pt>
                <c:pt idx="860" formatCode="General">
                  <c:v>-0.32841914100000003</c:v>
                </c:pt>
                <c:pt idx="861" formatCode="General">
                  <c:v>-0.32841914100000003</c:v>
                </c:pt>
                <c:pt idx="862" formatCode="General">
                  <c:v>-0.344252899</c:v>
                </c:pt>
                <c:pt idx="863" formatCode="General">
                  <c:v>-0.33835758300000002</c:v>
                </c:pt>
                <c:pt idx="864" formatCode="General">
                  <c:v>-0.35620670900000001</c:v>
                </c:pt>
                <c:pt idx="865" formatCode="General">
                  <c:v>-0.26620670899999999</c:v>
                </c:pt>
                <c:pt idx="866" formatCode="General">
                  <c:v>-0.26620670899999999</c:v>
                </c:pt>
                <c:pt idx="867" formatCode="General">
                  <c:v>-0.198832808</c:v>
                </c:pt>
                <c:pt idx="868" formatCode="General">
                  <c:v>-0.22894585000000001</c:v>
                </c:pt>
                <c:pt idx="869" formatCode="General">
                  <c:v>-5.0193348999999998E-2</c:v>
                </c:pt>
                <c:pt idx="870" formatCode="General">
                  <c:v>3.5595010000000001E-3</c:v>
                </c:pt>
                <c:pt idx="871" formatCode="General">
                  <c:v>3.3266072000000001E-2</c:v>
                </c:pt>
                <c:pt idx="872" formatCode="General">
                  <c:v>0.119211922</c:v>
                </c:pt>
                <c:pt idx="873" formatCode="General">
                  <c:v>0.119211922</c:v>
                </c:pt>
                <c:pt idx="874" formatCode="General">
                  <c:v>0.15124472799999999</c:v>
                </c:pt>
                <c:pt idx="875" formatCode="General">
                  <c:v>0.15619339800000001</c:v>
                </c:pt>
                <c:pt idx="876" formatCode="General">
                  <c:v>0.21204710099999999</c:v>
                </c:pt>
                <c:pt idx="877" formatCode="General">
                  <c:v>0.22605989600000001</c:v>
                </c:pt>
                <c:pt idx="878" formatCode="General">
                  <c:v>0.23600505699999999</c:v>
                </c:pt>
                <c:pt idx="879" formatCode="General">
                  <c:v>0.23600505699999999</c:v>
                </c:pt>
                <c:pt idx="880" formatCode="General">
                  <c:v>0.23600505699999999</c:v>
                </c:pt>
                <c:pt idx="881" formatCode="General">
                  <c:v>0.24000285800000001</c:v>
                </c:pt>
                <c:pt idx="882" formatCode="General">
                  <c:v>0.23600505699999999</c:v>
                </c:pt>
                <c:pt idx="883" formatCode="General">
                  <c:v>0.26403209799999999</c:v>
                </c:pt>
                <c:pt idx="884" formatCode="General">
                  <c:v>0.28809389899999999</c:v>
                </c:pt>
                <c:pt idx="885" formatCode="General">
                  <c:v>0.29810852500000001</c:v>
                </c:pt>
                <c:pt idx="886" formatCode="General">
                  <c:v>0.338196893</c:v>
                </c:pt>
                <c:pt idx="887" formatCode="General">
                  <c:v>0.338196893</c:v>
                </c:pt>
                <c:pt idx="888" formatCode="General">
                  <c:v>0.340195794</c:v>
                </c:pt>
                <c:pt idx="889" formatCode="General">
                  <c:v>0.340195794</c:v>
                </c:pt>
                <c:pt idx="890" formatCode="General">
                  <c:v>0.383439374</c:v>
                </c:pt>
                <c:pt idx="891" formatCode="General">
                  <c:v>0.40357362499999999</c:v>
                </c:pt>
                <c:pt idx="892" formatCode="General">
                  <c:v>0.40858511400000003</c:v>
                </c:pt>
                <c:pt idx="893" formatCode="General">
                  <c:v>0.39855372999999999</c:v>
                </c:pt>
                <c:pt idx="894" formatCode="General">
                  <c:v>0.39855372999999999</c:v>
                </c:pt>
                <c:pt idx="895" formatCode="General">
                  <c:v>0.40655133100000002</c:v>
                </c:pt>
                <c:pt idx="896" formatCode="General">
                  <c:v>0.38151072400000002</c:v>
                </c:pt>
                <c:pt idx="897" formatCode="General">
                  <c:v>0.387508925</c:v>
                </c:pt>
                <c:pt idx="898" formatCode="General">
                  <c:v>0.35326938400000002</c:v>
                </c:pt>
                <c:pt idx="899" formatCode="General">
                  <c:v>0.321099674</c:v>
                </c:pt>
                <c:pt idx="900" formatCode="General">
                  <c:v>0.30907610299999999</c:v>
                </c:pt>
                <c:pt idx="901" formatCode="General">
                  <c:v>0.30907610299999999</c:v>
                </c:pt>
                <c:pt idx="902" formatCode="General">
                  <c:v>0.30907610299999999</c:v>
                </c:pt>
                <c:pt idx="903" formatCode="General">
                  <c:v>0.29403013099999997</c:v>
                </c:pt>
                <c:pt idx="904" formatCode="General">
                  <c:v>0.27798596399999997</c:v>
                </c:pt>
                <c:pt idx="905" formatCode="General">
                  <c:v>0.28996734499999999</c:v>
                </c:pt>
                <c:pt idx="906" formatCode="General">
                  <c:v>0.308069853</c:v>
                </c:pt>
                <c:pt idx="907" formatCode="General">
                  <c:v>0.29403976399999998</c:v>
                </c:pt>
                <c:pt idx="908" formatCode="General">
                  <c:v>0.29403976399999998</c:v>
                </c:pt>
                <c:pt idx="909" formatCode="General">
                  <c:v>0.29503666699999997</c:v>
                </c:pt>
                <c:pt idx="910" formatCode="General">
                  <c:v>0.23499225700000001</c:v>
                </c:pt>
                <c:pt idx="911" formatCode="General">
                  <c:v>0.19394995800000001</c:v>
                </c:pt>
                <c:pt idx="912" formatCode="General">
                  <c:v>0.21394134200000001</c:v>
                </c:pt>
                <c:pt idx="913" formatCode="General">
                  <c:v>0.20595053199999999</c:v>
                </c:pt>
                <c:pt idx="914" formatCode="General">
                  <c:v>0.20595053199999999</c:v>
                </c:pt>
                <c:pt idx="915" formatCode="General">
                  <c:v>0.20595053199999999</c:v>
                </c:pt>
                <c:pt idx="916" formatCode="General">
                  <c:v>0.21395451600000001</c:v>
                </c:pt>
                <c:pt idx="917" formatCode="General">
                  <c:v>0.20994427700000001</c:v>
                </c:pt>
                <c:pt idx="918" formatCode="General">
                  <c:v>0.201950676</c:v>
                </c:pt>
                <c:pt idx="919" formatCode="General">
                  <c:v>0.20188082399999999</c:v>
                </c:pt>
                <c:pt idx="920" formatCode="General">
                  <c:v>0.181888994</c:v>
                </c:pt>
                <c:pt idx="921" formatCode="General">
                  <c:v>0.155929611</c:v>
                </c:pt>
                <c:pt idx="922" formatCode="General">
                  <c:v>0.155929611</c:v>
                </c:pt>
                <c:pt idx="923" formatCode="General">
                  <c:v>0.15193878999999999</c:v>
                </c:pt>
                <c:pt idx="924" formatCode="General">
                  <c:v>0.145936872</c:v>
                </c:pt>
                <c:pt idx="925" formatCode="General">
                  <c:v>0.13995073999999999</c:v>
                </c:pt>
                <c:pt idx="926" formatCode="General">
                  <c:v>0.121979297</c:v>
                </c:pt>
                <c:pt idx="927" formatCode="General">
                  <c:v>0.103994065</c:v>
                </c:pt>
                <c:pt idx="928" formatCode="General">
                  <c:v>0.137957898</c:v>
                </c:pt>
                <c:pt idx="929" formatCode="General">
                  <c:v>0.137957898</c:v>
                </c:pt>
                <c:pt idx="930" formatCode="General">
                  <c:v>0.14394084700000001</c:v>
                </c:pt>
                <c:pt idx="931" formatCode="General">
                  <c:v>0.13995181700000001</c:v>
                </c:pt>
                <c:pt idx="932" formatCode="General">
                  <c:v>0.13197147300000001</c:v>
                </c:pt>
                <c:pt idx="933" formatCode="General">
                  <c:v>9.0144741E-2</c:v>
                </c:pt>
                <c:pt idx="934" formatCode="General">
                  <c:v>8.8152114000000004E-2</c:v>
                </c:pt>
                <c:pt idx="935" formatCode="General">
                  <c:v>7.8147161000000007E-2</c:v>
                </c:pt>
                <c:pt idx="936" formatCode="General">
                  <c:v>7.8147161000000007E-2</c:v>
                </c:pt>
                <c:pt idx="937" formatCode="General">
                  <c:v>8.4130706999999999E-2</c:v>
                </c:pt>
                <c:pt idx="938" formatCode="General">
                  <c:v>7.6153639999999995E-2</c:v>
                </c:pt>
                <c:pt idx="939" formatCode="General">
                  <c:v>7.6180216999999995E-2</c:v>
                </c:pt>
                <c:pt idx="940" formatCode="General">
                  <c:v>7.6180018000000002E-2</c:v>
                </c:pt>
                <c:pt idx="941" formatCode="General">
                  <c:v>7.6180018000000002E-2</c:v>
                </c:pt>
                <c:pt idx="942" formatCode="General">
                  <c:v>7.6180018000000002E-2</c:v>
                </c:pt>
                <c:pt idx="943" formatCode="General">
                  <c:v>7.6180018000000002E-2</c:v>
                </c:pt>
                <c:pt idx="944" formatCode="General">
                  <c:v>8.4157282999999999E-2</c:v>
                </c:pt>
                <c:pt idx="945" formatCode="General">
                  <c:v>8.2162767999999997E-2</c:v>
                </c:pt>
                <c:pt idx="946" formatCode="General">
                  <c:v>7.4186695999999996E-2</c:v>
                </c:pt>
                <c:pt idx="947" formatCode="General">
                  <c:v>7.4187092999999996E-2</c:v>
                </c:pt>
                <c:pt idx="948" formatCode="General">
                  <c:v>7.6183015000000007E-2</c:v>
                </c:pt>
                <c:pt idx="949" formatCode="General">
                  <c:v>6.6222854999999997E-2</c:v>
                </c:pt>
                <c:pt idx="950" formatCode="General">
                  <c:v>6.6222854999999997E-2</c:v>
                </c:pt>
                <c:pt idx="951" formatCode="General">
                  <c:v>6.8216375999999995E-2</c:v>
                </c:pt>
                <c:pt idx="952" formatCode="General">
                  <c:v>6.6222854999999997E-2</c:v>
                </c:pt>
                <c:pt idx="953" formatCode="General">
                  <c:v>7.0210295000000006E-2</c:v>
                </c:pt>
                <c:pt idx="954" formatCode="General">
                  <c:v>7.0210295000000006E-2</c:v>
                </c:pt>
                <c:pt idx="955" formatCode="General">
                  <c:v>9.8131636999999994E-2</c:v>
                </c:pt>
                <c:pt idx="956" formatCode="General">
                  <c:v>0.10810172699999999</c:v>
                </c:pt>
                <c:pt idx="957" formatCode="General">
                  <c:v>0.10810172699999999</c:v>
                </c:pt>
                <c:pt idx="958" formatCode="General">
                  <c:v>0.13610586</c:v>
                </c:pt>
                <c:pt idx="959" formatCode="General">
                  <c:v>0.146065852</c:v>
                </c:pt>
                <c:pt idx="960" formatCode="General">
                  <c:v>0.17600613500000001</c:v>
                </c:pt>
                <c:pt idx="961" formatCode="General">
                  <c:v>0.177986958</c:v>
                </c:pt>
                <c:pt idx="962" formatCode="General">
                  <c:v>0.177986958</c:v>
                </c:pt>
                <c:pt idx="963" formatCode="General">
                  <c:v>0.177986958</c:v>
                </c:pt>
                <c:pt idx="964" formatCode="General">
                  <c:v>0.177986958</c:v>
                </c:pt>
                <c:pt idx="965" formatCode="General">
                  <c:v>0.177986958</c:v>
                </c:pt>
                <c:pt idx="966" formatCode="General">
                  <c:v>0.18599613000000001</c:v>
                </c:pt>
                <c:pt idx="967" formatCode="General">
                  <c:v>0.20095501800000001</c:v>
                </c:pt>
                <c:pt idx="968" formatCode="General">
                  <c:v>0.20094469200000001</c:v>
                </c:pt>
                <c:pt idx="969" formatCode="General">
                  <c:v>0.18895609499999999</c:v>
                </c:pt>
                <c:pt idx="970" formatCode="General">
                  <c:v>0.18895609499999999</c:v>
                </c:pt>
                <c:pt idx="971" formatCode="General">
                  <c:v>0.18895609499999999</c:v>
                </c:pt>
                <c:pt idx="972" formatCode="General">
                  <c:v>0.185951005</c:v>
                </c:pt>
                <c:pt idx="973" formatCode="General">
                  <c:v>0.186952602</c:v>
                </c:pt>
                <c:pt idx="974" formatCode="General">
                  <c:v>0.186952602</c:v>
                </c:pt>
                <c:pt idx="975" formatCode="General">
                  <c:v>0.18895100300000001</c:v>
                </c:pt>
                <c:pt idx="976" formatCode="General">
                  <c:v>0.194926614</c:v>
                </c:pt>
                <c:pt idx="977" formatCode="General">
                  <c:v>0.184976366</c:v>
                </c:pt>
                <c:pt idx="978" formatCode="General">
                  <c:v>0.184976366</c:v>
                </c:pt>
                <c:pt idx="979" formatCode="General">
                  <c:v>0.18097956300000001</c:v>
                </c:pt>
                <c:pt idx="980" formatCode="General">
                  <c:v>0.18694291499999999</c:v>
                </c:pt>
                <c:pt idx="981" formatCode="General">
                  <c:v>0.20092971200000001</c:v>
                </c:pt>
                <c:pt idx="982" formatCode="General">
                  <c:v>0.18694291499999999</c:v>
                </c:pt>
                <c:pt idx="983" formatCode="General">
                  <c:v>0.18498969700000001</c:v>
                </c:pt>
                <c:pt idx="984" formatCode="General">
                  <c:v>0.18498969700000001</c:v>
                </c:pt>
                <c:pt idx="985" formatCode="General">
                  <c:v>0.18498969700000001</c:v>
                </c:pt>
                <c:pt idx="986" formatCode="General">
                  <c:v>0.18498969700000001</c:v>
                </c:pt>
                <c:pt idx="987" formatCode="General">
                  <c:v>0.18698809799999999</c:v>
                </c:pt>
                <c:pt idx="988" formatCode="General">
                  <c:v>0.17697315</c:v>
                </c:pt>
                <c:pt idx="989" formatCode="General">
                  <c:v>0.17697315</c:v>
                </c:pt>
                <c:pt idx="990" formatCode="General">
                  <c:v>0.147002879</c:v>
                </c:pt>
                <c:pt idx="991" formatCode="General">
                  <c:v>0.14703265500000001</c:v>
                </c:pt>
                <c:pt idx="992" formatCode="General">
                  <c:v>0.14703265500000001</c:v>
                </c:pt>
                <c:pt idx="993" formatCode="General">
                  <c:v>0.14703265500000001</c:v>
                </c:pt>
                <c:pt idx="994" formatCode="General">
                  <c:v>0.14703265500000001</c:v>
                </c:pt>
                <c:pt idx="995" formatCode="General">
                  <c:v>0.139070897</c:v>
                </c:pt>
                <c:pt idx="996" formatCode="General">
                  <c:v>0.129120653</c:v>
                </c:pt>
                <c:pt idx="997" formatCode="General">
                  <c:v>0.117160467</c:v>
                </c:pt>
                <c:pt idx="998" formatCode="General">
                  <c:v>0.117160467</c:v>
                </c:pt>
                <c:pt idx="999" formatCode="General">
                  <c:v>0.117160467</c:v>
                </c:pt>
                <c:pt idx="1000" formatCode="General">
                  <c:v>0.117160467</c:v>
                </c:pt>
                <c:pt idx="1001" formatCode="General">
                  <c:v>0.117160467</c:v>
                </c:pt>
                <c:pt idx="1002" formatCode="General">
                  <c:v>9.7147528999999996E-2</c:v>
                </c:pt>
                <c:pt idx="1003" formatCode="General">
                  <c:v>8.2214888999999999E-2</c:v>
                </c:pt>
                <c:pt idx="1004" formatCode="General">
                  <c:v>5.0274720000000002E-2</c:v>
                </c:pt>
                <c:pt idx="1005" formatCode="General">
                  <c:v>5.0274720000000002E-2</c:v>
                </c:pt>
                <c:pt idx="1006" formatCode="General">
                  <c:v>5.0274720000000002E-2</c:v>
                </c:pt>
                <c:pt idx="1007" formatCode="General">
                  <c:v>5.4278688999999998E-2</c:v>
                </c:pt>
                <c:pt idx="1008" formatCode="General">
                  <c:v>4.4288189999999998E-2</c:v>
                </c:pt>
                <c:pt idx="1009" formatCode="General">
                  <c:v>4.4288189999999998E-2</c:v>
                </c:pt>
                <c:pt idx="1010" formatCode="General">
                  <c:v>4.2292679999999999E-2</c:v>
                </c:pt>
                <c:pt idx="1011" formatCode="General">
                  <c:v>4.2292679999999999E-2</c:v>
                </c:pt>
                <c:pt idx="1012" formatCode="General">
                  <c:v>4.2292679999999999E-2</c:v>
                </c:pt>
                <c:pt idx="1013" formatCode="General">
                  <c:v>4.2292679999999999E-2</c:v>
                </c:pt>
                <c:pt idx="1014" formatCode="General">
                  <c:v>4.2292679999999999E-2</c:v>
                </c:pt>
                <c:pt idx="1015" formatCode="General">
                  <c:v>4.6283699999999997E-2</c:v>
                </c:pt>
                <c:pt idx="1016" formatCode="General">
                  <c:v>4.4180629999999999E-2</c:v>
                </c:pt>
                <c:pt idx="1017" formatCode="General">
                  <c:v>4.6176139999999997E-2</c:v>
                </c:pt>
                <c:pt idx="1018" formatCode="General">
                  <c:v>4.218512E-2</c:v>
                </c:pt>
                <c:pt idx="1019" formatCode="General">
                  <c:v>4.218512E-2</c:v>
                </c:pt>
                <c:pt idx="1020" formatCode="General">
                  <c:v>4.218512E-2</c:v>
                </c:pt>
                <c:pt idx="1021" formatCode="General">
                  <c:v>4.4180629999999999E-2</c:v>
                </c:pt>
                <c:pt idx="1022" formatCode="General">
                  <c:v>5.2174623000000003E-2</c:v>
                </c:pt>
                <c:pt idx="1023" formatCode="General">
                  <c:v>7.3967952000000003E-2</c:v>
                </c:pt>
                <c:pt idx="1024" formatCode="General">
                  <c:v>8.3952959999999993E-2</c:v>
                </c:pt>
                <c:pt idx="1025" formatCode="General">
                  <c:v>8.1956453999999998E-2</c:v>
                </c:pt>
                <c:pt idx="1026" formatCode="General">
                  <c:v>8.1956453999999998E-2</c:v>
                </c:pt>
                <c:pt idx="1027" formatCode="General">
                  <c:v>8.1956453999999998E-2</c:v>
                </c:pt>
                <c:pt idx="1028" formatCode="General">
                  <c:v>8.1956453999999998E-2</c:v>
                </c:pt>
                <c:pt idx="1029" formatCode="General">
                  <c:v>8.1956453999999998E-2</c:v>
                </c:pt>
                <c:pt idx="1030" formatCode="General">
                  <c:v>7.5999222000000005E-2</c:v>
                </c:pt>
                <c:pt idx="1031" formatCode="General">
                  <c:v>7.7995728E-2</c:v>
                </c:pt>
                <c:pt idx="1032" formatCode="General">
                  <c:v>4.8090323999999997E-2</c:v>
                </c:pt>
                <c:pt idx="1033" formatCode="General">
                  <c:v>1.8286461E-2</c:v>
                </c:pt>
                <c:pt idx="1034" formatCode="General">
                  <c:v>1.8286461E-2</c:v>
                </c:pt>
                <c:pt idx="1035" formatCode="General">
                  <c:v>1.8286461E-2</c:v>
                </c:pt>
                <c:pt idx="1036" formatCode="General">
                  <c:v>1.4293449E-2</c:v>
                </c:pt>
                <c:pt idx="1037" formatCode="General">
                  <c:v>-7.588844E-3</c:v>
                </c:pt>
                <c:pt idx="1038" formatCode="General">
                  <c:v>3.9718000000000002E-4</c:v>
                </c:pt>
                <c:pt idx="1039" formatCode="General">
                  <c:v>-1.5993260000000001E-3</c:v>
                </c:pt>
                <c:pt idx="1040" formatCode="General">
                  <c:v>8.3114030000000002E-3</c:v>
                </c:pt>
                <c:pt idx="1041" formatCode="General">
                  <c:v>8.3114030000000002E-3</c:v>
                </c:pt>
                <c:pt idx="1042" formatCode="General">
                  <c:v>6.3148969999999999E-3</c:v>
                </c:pt>
                <c:pt idx="1043" formatCode="General">
                  <c:v>6.3148969999999999E-3</c:v>
                </c:pt>
                <c:pt idx="1044" formatCode="General">
                  <c:v>5.9104807000000002E-2</c:v>
                </c:pt>
                <c:pt idx="1045" formatCode="General">
                  <c:v>0.10196123999999999</c:v>
                </c:pt>
                <c:pt idx="1046" formatCode="General">
                  <c:v>0.113941718</c:v>
                </c:pt>
                <c:pt idx="1047" formatCode="General">
                  <c:v>0.113941718</c:v>
                </c:pt>
                <c:pt idx="1048" formatCode="General">
                  <c:v>0.113941718</c:v>
                </c:pt>
                <c:pt idx="1049" formatCode="General">
                  <c:v>0.11194261699999999</c:v>
                </c:pt>
                <c:pt idx="1050" formatCode="General">
                  <c:v>0.11991360700000001</c:v>
                </c:pt>
                <c:pt idx="1051" formatCode="General">
                  <c:v>0.11819400100000001</c:v>
                </c:pt>
                <c:pt idx="1052" formatCode="General">
                  <c:v>0.128198954</c:v>
                </c:pt>
                <c:pt idx="1053" formatCode="General">
                  <c:v>0.128198954</c:v>
                </c:pt>
                <c:pt idx="1054" formatCode="General">
                  <c:v>0.148193936</c:v>
                </c:pt>
                <c:pt idx="1055" formatCode="General">
                  <c:v>0.148193936</c:v>
                </c:pt>
                <c:pt idx="1056" formatCode="General">
                  <c:v>0.15919513399999999</c:v>
                </c:pt>
                <c:pt idx="1057" formatCode="General">
                  <c:v>0.15919513399999999</c:v>
                </c:pt>
                <c:pt idx="1058" formatCode="General">
                  <c:v>0.157214927</c:v>
                </c:pt>
                <c:pt idx="1059" formatCode="General">
                  <c:v>0.16720492200000001</c:v>
                </c:pt>
                <c:pt idx="1060" formatCode="General">
                  <c:v>0.16519805200000001</c:v>
                </c:pt>
                <c:pt idx="1061" formatCode="General">
                  <c:v>0.16519805200000001</c:v>
                </c:pt>
                <c:pt idx="1062" formatCode="General">
                  <c:v>0.16519805200000001</c:v>
                </c:pt>
                <c:pt idx="1063" formatCode="General">
                  <c:v>0.16919685200000001</c:v>
                </c:pt>
                <c:pt idx="1064" formatCode="General">
                  <c:v>0.163198652</c:v>
                </c:pt>
                <c:pt idx="1065" formatCode="General">
                  <c:v>0.163198652</c:v>
                </c:pt>
                <c:pt idx="1066" formatCode="General">
                  <c:v>0.17116774100000001</c:v>
                </c:pt>
                <c:pt idx="1067" formatCode="General">
                  <c:v>0.17116774100000001</c:v>
                </c:pt>
                <c:pt idx="1068" formatCode="General">
                  <c:v>0.17116774100000001</c:v>
                </c:pt>
                <c:pt idx="1069" formatCode="General">
                  <c:v>0.17116774100000001</c:v>
                </c:pt>
                <c:pt idx="1070" formatCode="General">
                  <c:v>0.17116774100000001</c:v>
                </c:pt>
                <c:pt idx="1071" formatCode="General">
                  <c:v>0.173167141</c:v>
                </c:pt>
                <c:pt idx="1072" formatCode="General">
                  <c:v>0.17116774100000001</c:v>
                </c:pt>
                <c:pt idx="1073" formatCode="General">
                  <c:v>0.17516654200000001</c:v>
                </c:pt>
                <c:pt idx="1074" formatCode="General">
                  <c:v>0.17516654200000001</c:v>
                </c:pt>
                <c:pt idx="1075" formatCode="General">
                  <c:v>0.17516654200000001</c:v>
                </c:pt>
                <c:pt idx="1076" formatCode="General">
                  <c:v>0.17516654200000001</c:v>
                </c:pt>
                <c:pt idx="1077" formatCode="General">
                  <c:v>0.17716594199999999</c:v>
                </c:pt>
                <c:pt idx="1078" formatCode="General">
                  <c:v>0.17916534200000001</c:v>
                </c:pt>
                <c:pt idx="1079" formatCode="General">
                  <c:v>0.17916534200000001</c:v>
                </c:pt>
                <c:pt idx="1080" formatCode="General">
                  <c:v>0.199170334</c:v>
                </c:pt>
                <c:pt idx="1081" formatCode="General">
                  <c:v>0.19723074299999999</c:v>
                </c:pt>
                <c:pt idx="1082" formatCode="General">
                  <c:v>0.19723074299999999</c:v>
                </c:pt>
                <c:pt idx="1083" formatCode="General">
                  <c:v>0.19723074299999999</c:v>
                </c:pt>
                <c:pt idx="1084" formatCode="General">
                  <c:v>0.19723074299999999</c:v>
                </c:pt>
                <c:pt idx="1085" formatCode="General">
                  <c:v>0.19323194199999999</c:v>
                </c:pt>
                <c:pt idx="1086" formatCode="General">
                  <c:v>0.19323194199999999</c:v>
                </c:pt>
                <c:pt idx="1087" formatCode="General">
                  <c:v>0.19123254200000001</c:v>
                </c:pt>
                <c:pt idx="1088" formatCode="General">
                  <c:v>0.19723074299999999</c:v>
                </c:pt>
                <c:pt idx="1089" formatCode="General">
                  <c:v>0.21722070800000001</c:v>
                </c:pt>
                <c:pt idx="1090" formatCode="General">
                  <c:v>0.21722070800000001</c:v>
                </c:pt>
                <c:pt idx="1091" formatCode="General">
                  <c:v>0.21722070800000001</c:v>
                </c:pt>
                <c:pt idx="1092" formatCode="General">
                  <c:v>0.21322190699999999</c:v>
                </c:pt>
                <c:pt idx="1093" formatCode="General">
                  <c:v>0.215221308</c:v>
                </c:pt>
                <c:pt idx="1094" formatCode="General">
                  <c:v>0.21524491100000001</c:v>
                </c:pt>
                <c:pt idx="1095" formatCode="General">
                  <c:v>0.20722715</c:v>
                </c:pt>
                <c:pt idx="1096" formatCode="General">
                  <c:v>0.23728644700000001</c:v>
                </c:pt>
                <c:pt idx="1097" formatCode="General">
                  <c:v>0.23728644700000001</c:v>
                </c:pt>
                <c:pt idx="1098" formatCode="General">
                  <c:v>0.241286047</c:v>
                </c:pt>
                <c:pt idx="1099" formatCode="General">
                  <c:v>0.23728644700000001</c:v>
                </c:pt>
                <c:pt idx="1100" formatCode="General">
                  <c:v>0.251315597</c:v>
                </c:pt>
                <c:pt idx="1101" formatCode="General">
                  <c:v>0.282375969</c:v>
                </c:pt>
                <c:pt idx="1102" formatCode="General">
                  <c:v>0.31348599500000002</c:v>
                </c:pt>
                <c:pt idx="1103" formatCode="General">
                  <c:v>0.34160126600000001</c:v>
                </c:pt>
                <c:pt idx="1104" formatCode="General">
                  <c:v>0.34160126600000001</c:v>
                </c:pt>
                <c:pt idx="1105" formatCode="General">
                  <c:v>0.34160126600000001</c:v>
                </c:pt>
                <c:pt idx="1106" formatCode="General">
                  <c:v>0.35162123099999998</c:v>
                </c:pt>
                <c:pt idx="1107" formatCode="General">
                  <c:v>0.37773031000000001</c:v>
                </c:pt>
                <c:pt idx="1108" formatCode="General">
                  <c:v>0.37076696599999998</c:v>
                </c:pt>
                <c:pt idx="1109" formatCode="General">
                  <c:v>0.38581527100000002</c:v>
                </c:pt>
                <c:pt idx="1110" formatCode="General">
                  <c:v>0.395855605</c:v>
                </c:pt>
                <c:pt idx="1111" formatCode="General">
                  <c:v>0.395855605</c:v>
                </c:pt>
                <c:pt idx="1112" formatCode="General">
                  <c:v>0.395855605</c:v>
                </c:pt>
                <c:pt idx="1113" formatCode="General">
                  <c:v>0.40378476000000002</c:v>
                </c:pt>
                <c:pt idx="1114" formatCode="General">
                  <c:v>0.450112285</c:v>
                </c:pt>
                <c:pt idx="1115" formatCode="General">
                  <c:v>0.46825054700000002</c:v>
                </c:pt>
                <c:pt idx="1116" formatCode="General">
                  <c:v>0.48642369299999999</c:v>
                </c:pt>
                <c:pt idx="1117" formatCode="General">
                  <c:v>0.484412817</c:v>
                </c:pt>
                <c:pt idx="1118" formatCode="General">
                  <c:v>0.484412817</c:v>
                </c:pt>
                <c:pt idx="1119" formatCode="General">
                  <c:v>0.48841241800000001</c:v>
                </c:pt>
                <c:pt idx="1120" formatCode="General">
                  <c:v>0.48841241800000001</c:v>
                </c:pt>
                <c:pt idx="1121" formatCode="General">
                  <c:v>0.48841241800000001</c:v>
                </c:pt>
                <c:pt idx="1122" formatCode="General">
                  <c:v>0.48832456699999999</c:v>
                </c:pt>
                <c:pt idx="1123" formatCode="General">
                  <c:v>0.47828333099999998</c:v>
                </c:pt>
                <c:pt idx="1124" formatCode="General">
                  <c:v>0.470245089</c:v>
                </c:pt>
                <c:pt idx="1125" formatCode="General">
                  <c:v>0.470245089</c:v>
                </c:pt>
                <c:pt idx="1126" formatCode="General">
                  <c:v>0.472244889</c:v>
                </c:pt>
                <c:pt idx="1127" formatCode="General">
                  <c:v>0.470245089</c:v>
                </c:pt>
                <c:pt idx="1128" formatCode="General">
                  <c:v>0.47636062800000001</c:v>
                </c:pt>
                <c:pt idx="1129" formatCode="General">
                  <c:v>0.484390659</c:v>
                </c:pt>
                <c:pt idx="1130" formatCode="General">
                  <c:v>0.484390659</c:v>
                </c:pt>
                <c:pt idx="1131" formatCode="General">
                  <c:v>0.48238038300000002</c:v>
                </c:pt>
                <c:pt idx="1132" formatCode="General">
                  <c:v>0.48238038300000002</c:v>
                </c:pt>
                <c:pt idx="1133" formatCode="General">
                  <c:v>0.48238038300000002</c:v>
                </c:pt>
                <c:pt idx="1134" formatCode="General">
                  <c:v>0.488411812</c:v>
                </c:pt>
                <c:pt idx="1135" formatCode="General">
                  <c:v>0.49142807399999999</c:v>
                </c:pt>
                <c:pt idx="1136" formatCode="General">
                  <c:v>0.49645610800000001</c:v>
                </c:pt>
                <c:pt idx="1137" formatCode="General">
                  <c:v>0.50852696900000005</c:v>
                </c:pt>
                <c:pt idx="1138" formatCode="General">
                  <c:v>0.50852696900000005</c:v>
                </c:pt>
                <c:pt idx="1139" formatCode="General">
                  <c:v>0.50852696900000005</c:v>
                </c:pt>
                <c:pt idx="1140" formatCode="General">
                  <c:v>0.50852696900000005</c:v>
                </c:pt>
                <c:pt idx="1141" formatCode="General">
                  <c:v>0.50651530700000003</c:v>
                </c:pt>
                <c:pt idx="1142" formatCode="General">
                  <c:v>0.51456919499999998</c:v>
                </c:pt>
                <c:pt idx="1143" formatCode="General">
                  <c:v>0.597472526</c:v>
                </c:pt>
                <c:pt idx="1144" formatCode="General">
                  <c:v>0.61266229400000005</c:v>
                </c:pt>
                <c:pt idx="1145" formatCode="General">
                  <c:v>0.61266229400000005</c:v>
                </c:pt>
                <c:pt idx="1146" formatCode="General">
                  <c:v>0.61266229400000005</c:v>
                </c:pt>
                <c:pt idx="1147" formatCode="General">
                  <c:v>0.61266229400000005</c:v>
                </c:pt>
                <c:pt idx="1148" formatCode="General">
                  <c:v>0.658171697</c:v>
                </c:pt>
                <c:pt idx="1149" formatCode="General">
                  <c:v>0.66833332099999998</c:v>
                </c:pt>
                <c:pt idx="1150" formatCode="General">
                  <c:v>0.72969623900000002</c:v>
                </c:pt>
                <c:pt idx="1151" formatCode="General">
                  <c:v>0.749953541</c:v>
                </c:pt>
                <c:pt idx="1152" formatCode="General">
                  <c:v>0.749953541</c:v>
                </c:pt>
                <c:pt idx="1153" formatCode="General">
                  <c:v>0.749953541</c:v>
                </c:pt>
                <c:pt idx="1154" formatCode="General">
                  <c:v>0.749953541</c:v>
                </c:pt>
                <c:pt idx="1155" formatCode="General">
                  <c:v>0.749953541</c:v>
                </c:pt>
                <c:pt idx="1156" formatCode="General">
                  <c:v>0.76618897900000005</c:v>
                </c:pt>
                <c:pt idx="1157" formatCode="General">
                  <c:v>0.78037682100000005</c:v>
                </c:pt>
                <c:pt idx="1158" formatCode="General">
                  <c:v>0.778370805</c:v>
                </c:pt>
                <c:pt idx="1159" formatCode="General">
                  <c:v>0.78856317499999995</c:v>
                </c:pt>
                <c:pt idx="1160" formatCode="General">
                  <c:v>0.78856317499999995</c:v>
                </c:pt>
                <c:pt idx="1161" formatCode="General">
                  <c:v>0.78856317499999995</c:v>
                </c:pt>
                <c:pt idx="1162" formatCode="General">
                  <c:v>0.79260006100000002</c:v>
                </c:pt>
                <c:pt idx="1163" formatCode="General">
                  <c:v>0.83717047200000005</c:v>
                </c:pt>
                <c:pt idx="1164" formatCode="General">
                  <c:v>0.86771214299999999</c:v>
                </c:pt>
                <c:pt idx="1165" formatCode="General">
                  <c:v>0.92834597299999999</c:v>
                </c:pt>
                <c:pt idx="1166" formatCode="General">
                  <c:v>0.92834597299999999</c:v>
                </c:pt>
                <c:pt idx="1167" formatCode="General">
                  <c:v>0.92834597299999999</c:v>
                </c:pt>
                <c:pt idx="1168" formatCode="General">
                  <c:v>0.92834597299999999</c:v>
                </c:pt>
                <c:pt idx="1169" formatCode="General">
                  <c:v>0.92834597299999999</c:v>
                </c:pt>
                <c:pt idx="1170" formatCode="General">
                  <c:v>0.92834597299999999</c:v>
                </c:pt>
                <c:pt idx="1171" formatCode="General">
                  <c:v>0.97400969500000001</c:v>
                </c:pt>
                <c:pt idx="1172" formatCode="General">
                  <c:v>0.96695244300000005</c:v>
                </c:pt>
                <c:pt idx="1173" formatCode="General">
                  <c:v>1.0137092590000001</c:v>
                </c:pt>
                <c:pt idx="1174" formatCode="General">
                  <c:v>1.0137092590000001</c:v>
                </c:pt>
                <c:pt idx="1175" formatCode="General">
                  <c:v>1.015709059</c:v>
                </c:pt>
                <c:pt idx="1176" formatCode="General">
                  <c:v>1.015709059</c:v>
                </c:pt>
                <c:pt idx="1177" formatCode="General">
                  <c:v>1.015709059</c:v>
                </c:pt>
                <c:pt idx="1178" formatCode="General">
                  <c:v>1.0177324560000001</c:v>
                </c:pt>
                <c:pt idx="1179" formatCode="General">
                  <c:v>1.0220382269999999</c:v>
                </c:pt>
                <c:pt idx="1180" formatCode="General">
                  <c:v>1.0281953619999999</c:v>
                </c:pt>
                <c:pt idx="1181" formatCode="General">
                  <c:v>1.0281953619999999</c:v>
                </c:pt>
                <c:pt idx="1182" formatCode="General">
                  <c:v>1.0281953619999999</c:v>
                </c:pt>
                <c:pt idx="1183" formatCode="General">
                  <c:v>1.0281953619999999</c:v>
                </c:pt>
                <c:pt idx="1184" formatCode="General">
                  <c:v>1.0281953619999999</c:v>
                </c:pt>
                <c:pt idx="1185" formatCode="General">
                  <c:v>1.0281953619999999</c:v>
                </c:pt>
                <c:pt idx="1186" formatCode="General">
                  <c:v>1.0281562719999999</c:v>
                </c:pt>
                <c:pt idx="1187" formatCode="General">
                  <c:v>1.0281471019999999</c:v>
                </c:pt>
                <c:pt idx="1188" formatCode="General">
                  <c:v>1.0281471019999999</c:v>
                </c:pt>
                <c:pt idx="1189" formatCode="General">
                  <c:v>1.0281471019999999</c:v>
                </c:pt>
                <c:pt idx="1190" formatCode="General">
                  <c:v>1.0281471019999999</c:v>
                </c:pt>
                <c:pt idx="1191" formatCode="General">
                  <c:v>1.0281471019999999</c:v>
                </c:pt>
                <c:pt idx="1192" formatCode="General">
                  <c:v>1.0281471019999999</c:v>
                </c:pt>
                <c:pt idx="1193" formatCode="General">
                  <c:v>1.025130951</c:v>
                </c:pt>
                <c:pt idx="1194" formatCode="General">
                  <c:v>1.025130951</c:v>
                </c:pt>
                <c:pt idx="1195" formatCode="General">
                  <c:v>1.025130951</c:v>
                </c:pt>
                <c:pt idx="1196" formatCode="General">
                  <c:v>1.025130951</c:v>
                </c:pt>
                <c:pt idx="1197" formatCode="General">
                  <c:v>1.0454849150000001</c:v>
                </c:pt>
                <c:pt idx="1198" formatCode="General">
                  <c:v>1.0505410749999999</c:v>
                </c:pt>
                <c:pt idx="1199" formatCode="General">
                  <c:v>1.0545868780000001</c:v>
                </c:pt>
                <c:pt idx="1200" formatCode="General">
                  <c:v>1.0545868780000001</c:v>
                </c:pt>
                <c:pt idx="1201" formatCode="General">
                  <c:v>1.0545868780000001</c:v>
                </c:pt>
                <c:pt idx="1202" formatCode="General">
                  <c:v>1.0545868780000001</c:v>
                </c:pt>
                <c:pt idx="1203" formatCode="General">
                  <c:v>1.0545868780000001</c:v>
                </c:pt>
                <c:pt idx="1204" formatCode="General">
                  <c:v>1.054670888</c:v>
                </c:pt>
                <c:pt idx="1205" formatCode="General">
                  <c:v>1.050625052</c:v>
                </c:pt>
                <c:pt idx="1206" formatCode="General">
                  <c:v>1.050625052</c:v>
                </c:pt>
                <c:pt idx="1207" formatCode="General">
                  <c:v>1.0465800110000001</c:v>
                </c:pt>
                <c:pt idx="1208" formatCode="General">
                  <c:v>1.0465800110000001</c:v>
                </c:pt>
                <c:pt idx="1209" formatCode="General">
                  <c:v>1.0465800110000001</c:v>
                </c:pt>
                <c:pt idx="1210" formatCode="General">
                  <c:v>1.0465800110000001</c:v>
                </c:pt>
                <c:pt idx="1211" formatCode="General">
                  <c:v>1.0465800110000001</c:v>
                </c:pt>
                <c:pt idx="1212" formatCode="General">
                  <c:v>1.0465800110000001</c:v>
                </c:pt>
                <c:pt idx="1213" formatCode="General">
                  <c:v>1.036441545</c:v>
                </c:pt>
                <c:pt idx="1214" formatCode="General">
                  <c:v>1.040486563</c:v>
                </c:pt>
                <c:pt idx="1215" formatCode="General">
                  <c:v>1.0525976850000001</c:v>
                </c:pt>
                <c:pt idx="1216" formatCode="General">
                  <c:v>1.0525976850000001</c:v>
                </c:pt>
                <c:pt idx="1217" formatCode="General">
                  <c:v>1.0525976850000001</c:v>
                </c:pt>
                <c:pt idx="1218" formatCode="General">
                  <c:v>1.0525976850000001</c:v>
                </c:pt>
                <c:pt idx="1219" formatCode="General">
                  <c:v>1.074951617</c:v>
                </c:pt>
                <c:pt idx="1220" formatCode="General">
                  <c:v>1.1320283339999999</c:v>
                </c:pt>
                <c:pt idx="1221" formatCode="General">
                  <c:v>1.2136429500000001</c:v>
                </c:pt>
                <c:pt idx="1222" formatCode="General">
                  <c:v>1.244262019</c:v>
                </c:pt>
                <c:pt idx="1223" formatCode="General">
                  <c:v>1.244262019</c:v>
                </c:pt>
                <c:pt idx="1224" formatCode="General">
                  <c:v>1.244262019</c:v>
                </c:pt>
                <c:pt idx="1225" formatCode="General">
                  <c:v>1.2545007699999999</c:v>
                </c:pt>
                <c:pt idx="1226" formatCode="General">
                  <c:v>1.2974192689999999</c:v>
                </c:pt>
                <c:pt idx="1227" formatCode="General">
                  <c:v>1.3097795780000001</c:v>
                </c:pt>
                <c:pt idx="1228" formatCode="General">
                  <c:v>1.367094255</c:v>
                </c:pt>
                <c:pt idx="1229" formatCode="General">
                  <c:v>1.3928045090000001</c:v>
                </c:pt>
                <c:pt idx="1230" formatCode="General">
                  <c:v>1.3928045090000001</c:v>
                </c:pt>
                <c:pt idx="1231" formatCode="General">
                  <c:v>1.3928045090000001</c:v>
                </c:pt>
                <c:pt idx="1232" formatCode="General">
                  <c:v>1.3928045090000001</c:v>
                </c:pt>
                <c:pt idx="1233" formatCode="General">
                  <c:v>1.3928045090000001</c:v>
                </c:pt>
                <c:pt idx="1234" formatCode="General">
                  <c:v>1.3521759149999999</c:v>
                </c:pt>
                <c:pt idx="1235" formatCode="General">
                  <c:v>1.338767493</c:v>
                </c:pt>
                <c:pt idx="1236" formatCode="General">
                  <c:v>1.3265722660000001</c:v>
                </c:pt>
                <c:pt idx="1237" formatCode="General">
                  <c:v>1.3265722660000001</c:v>
                </c:pt>
                <c:pt idx="1238" formatCode="General">
                  <c:v>1.3265722660000001</c:v>
                </c:pt>
                <c:pt idx="1239" formatCode="General">
                  <c:v>1.3880049139999999</c:v>
                </c:pt>
                <c:pt idx="1240" formatCode="General">
                  <c:v>1.3880049139999999</c:v>
                </c:pt>
                <c:pt idx="1241" formatCode="General">
                  <c:v>1.3856687350000001</c:v>
                </c:pt>
                <c:pt idx="1242" formatCode="General">
                  <c:v>1.375331021</c:v>
                </c:pt>
                <c:pt idx="1243" formatCode="General">
                  <c:v>1.36313811</c:v>
                </c:pt>
                <c:pt idx="1244" formatCode="General">
                  <c:v>1.36313811</c:v>
                </c:pt>
                <c:pt idx="1245" formatCode="General">
                  <c:v>1.36313811</c:v>
                </c:pt>
                <c:pt idx="1246" formatCode="General">
                  <c:v>1.36313811</c:v>
                </c:pt>
                <c:pt idx="1247" formatCode="General">
                  <c:v>1.36313811</c:v>
                </c:pt>
                <c:pt idx="1248" formatCode="General">
                  <c:v>1.3907956130000001</c:v>
                </c:pt>
                <c:pt idx="1249" formatCode="General">
                  <c:v>1.412434865</c:v>
                </c:pt>
                <c:pt idx="1250" formatCode="General">
                  <c:v>1.4083688750000001</c:v>
                </c:pt>
                <c:pt idx="1251" formatCode="General">
                  <c:v>1.4083688750000001</c:v>
                </c:pt>
                <c:pt idx="1252" formatCode="General">
                  <c:v>1.4083688750000001</c:v>
                </c:pt>
                <c:pt idx="1253" formatCode="General">
                  <c:v>1.4290078530000001</c:v>
                </c:pt>
                <c:pt idx="1254" formatCode="General">
                  <c:v>1.454682289</c:v>
                </c:pt>
                <c:pt idx="1255" formatCode="General">
                  <c:v>1.454682289</c:v>
                </c:pt>
                <c:pt idx="1256" formatCode="General">
                  <c:v>1.454682289</c:v>
                </c:pt>
                <c:pt idx="1257" formatCode="General">
                  <c:v>1.4597662709999999</c:v>
                </c:pt>
                <c:pt idx="1258" formatCode="General">
                  <c:v>1.4597662709999999</c:v>
                </c:pt>
                <c:pt idx="1259" formatCode="General">
                  <c:v>1.4597662709999999</c:v>
                </c:pt>
                <c:pt idx="1260" formatCode="General">
                  <c:v>1.463834246</c:v>
                </c:pt>
                <c:pt idx="1261" formatCode="General">
                  <c:v>1.465868532</c:v>
                </c:pt>
                <c:pt idx="1262" formatCode="General">
                  <c:v>1.465868532</c:v>
                </c:pt>
                <c:pt idx="1263" formatCode="General">
                  <c:v>1.4456608419999999</c:v>
                </c:pt>
                <c:pt idx="1264" formatCode="General">
                  <c:v>1.4559356370000001</c:v>
                </c:pt>
                <c:pt idx="1265" formatCode="General">
                  <c:v>1.4559356370000001</c:v>
                </c:pt>
                <c:pt idx="1266" formatCode="General">
                  <c:v>1.4559356370000001</c:v>
                </c:pt>
                <c:pt idx="1267" formatCode="General">
                  <c:v>1.4559356370000001</c:v>
                </c:pt>
                <c:pt idx="1268" formatCode="General">
                  <c:v>1.4580520180000001</c:v>
                </c:pt>
                <c:pt idx="1269" formatCode="General">
                  <c:v>1.4580520180000001</c:v>
                </c:pt>
                <c:pt idx="1270" formatCode="General">
                  <c:v>1.458074361</c:v>
                </c:pt>
                <c:pt idx="1271" formatCode="General">
                  <c:v>1.458074361</c:v>
                </c:pt>
                <c:pt idx="1272" formatCode="General">
                  <c:v>1.458074361</c:v>
                </c:pt>
                <c:pt idx="1273" formatCode="General">
                  <c:v>1.458074361</c:v>
                </c:pt>
                <c:pt idx="1274" formatCode="General">
                  <c:v>1.458074361</c:v>
                </c:pt>
                <c:pt idx="1275" formatCode="General">
                  <c:v>1.4262242949999999</c:v>
                </c:pt>
                <c:pt idx="1276" formatCode="General">
                  <c:v>1.42419315</c:v>
                </c:pt>
                <c:pt idx="1277" formatCode="General">
                  <c:v>1.422197318</c:v>
                </c:pt>
                <c:pt idx="1278" formatCode="General">
                  <c:v>1.419151337</c:v>
                </c:pt>
                <c:pt idx="1279" formatCode="General">
                  <c:v>1.419151337</c:v>
                </c:pt>
                <c:pt idx="1280" formatCode="General">
                  <c:v>1.419151337</c:v>
                </c:pt>
                <c:pt idx="1281" formatCode="General">
                  <c:v>1.419151337</c:v>
                </c:pt>
                <c:pt idx="1282" formatCode="General">
                  <c:v>1.419151337</c:v>
                </c:pt>
                <c:pt idx="1283" formatCode="General">
                  <c:v>1.4231938420000001</c:v>
                </c:pt>
                <c:pt idx="1284" formatCode="General">
                  <c:v>1.4386913459999999</c:v>
                </c:pt>
                <c:pt idx="1285" formatCode="General">
                  <c:v>1.4386996219999999</c:v>
                </c:pt>
                <c:pt idx="1286" formatCode="General">
                  <c:v>1.4386996219999999</c:v>
                </c:pt>
                <c:pt idx="1287" formatCode="General">
                  <c:v>1.4386996219999999</c:v>
                </c:pt>
                <c:pt idx="1288" formatCode="General">
                  <c:v>1.4192315950000001</c:v>
                </c:pt>
                <c:pt idx="1289" formatCode="General">
                  <c:v>1.408893881</c:v>
                </c:pt>
                <c:pt idx="1290" formatCode="General">
                  <c:v>1.414994224</c:v>
                </c:pt>
                <c:pt idx="1291" formatCode="General">
                  <c:v>1.427200085</c:v>
                </c:pt>
                <c:pt idx="1292" formatCode="General">
                  <c:v>1.4375168460000001</c:v>
                </c:pt>
                <c:pt idx="1293" formatCode="General">
                  <c:v>1.4375168460000001</c:v>
                </c:pt>
                <c:pt idx="1294" formatCode="General">
                  <c:v>1.4375168460000001</c:v>
                </c:pt>
                <c:pt idx="1295" formatCode="General">
                  <c:v>1.437331605</c:v>
                </c:pt>
                <c:pt idx="1296" formatCode="General">
                  <c:v>1.422993248</c:v>
                </c:pt>
                <c:pt idx="1297" formatCode="General">
                  <c:v>1.408784603</c:v>
                </c:pt>
                <c:pt idx="1298" formatCode="General">
                  <c:v>1.4026856990000001</c:v>
                </c:pt>
                <c:pt idx="1299" formatCode="General">
                  <c:v>1.3511402299999999</c:v>
                </c:pt>
                <c:pt idx="1300" formatCode="General">
                  <c:v>1.3511402299999999</c:v>
                </c:pt>
                <c:pt idx="1301" formatCode="General">
                  <c:v>1.3511402299999999</c:v>
                </c:pt>
                <c:pt idx="1302" formatCode="General">
                  <c:v>1.3511402299999999</c:v>
                </c:pt>
                <c:pt idx="1303" formatCode="General">
                  <c:v>1.3511402299999999</c:v>
                </c:pt>
                <c:pt idx="1304" formatCode="General">
                  <c:v>1.3511402299999999</c:v>
                </c:pt>
                <c:pt idx="1305" formatCode="General">
                  <c:v>1.347075378</c:v>
                </c:pt>
                <c:pt idx="1306" formatCode="General">
                  <c:v>1.347075378</c:v>
                </c:pt>
                <c:pt idx="1307" formatCode="General">
                  <c:v>1.347075378</c:v>
                </c:pt>
                <c:pt idx="1308" formatCode="General">
                  <c:v>1.347075378</c:v>
                </c:pt>
                <c:pt idx="1309" formatCode="General">
                  <c:v>1.3573451489999999</c:v>
                </c:pt>
                <c:pt idx="1310" formatCode="General">
                  <c:v>1.3573451489999999</c:v>
                </c:pt>
                <c:pt idx="1311" formatCode="General">
                  <c:v>1.347075378</c:v>
                </c:pt>
                <c:pt idx="1312" formatCode="General">
                  <c:v>1.360495258</c:v>
                </c:pt>
                <c:pt idx="1313" formatCode="General">
                  <c:v>1.350183637</c:v>
                </c:pt>
                <c:pt idx="1314" formatCode="General">
                  <c:v>1.350183637</c:v>
                </c:pt>
                <c:pt idx="1315" formatCode="General">
                  <c:v>1.350183637</c:v>
                </c:pt>
                <c:pt idx="1316" formatCode="General">
                  <c:v>1.350183637</c:v>
                </c:pt>
                <c:pt idx="1317" formatCode="General">
                  <c:v>1.350183637</c:v>
                </c:pt>
                <c:pt idx="1318" formatCode="General">
                  <c:v>1.350183637</c:v>
                </c:pt>
                <c:pt idx="1319" formatCode="General">
                  <c:v>1.350183637</c:v>
                </c:pt>
                <c:pt idx="1320" formatCode="General">
                  <c:v>1.350183637</c:v>
                </c:pt>
                <c:pt idx="1321" formatCode="General">
                  <c:v>1.350183637</c:v>
                </c:pt>
                <c:pt idx="1322" formatCode="General">
                  <c:v>1.350183637</c:v>
                </c:pt>
                <c:pt idx="1323" formatCode="General">
                  <c:v>1.350183637</c:v>
                </c:pt>
                <c:pt idx="1324" formatCode="General">
                  <c:v>1.35434049</c:v>
                </c:pt>
                <c:pt idx="1325" formatCode="General">
                  <c:v>1.36058564</c:v>
                </c:pt>
                <c:pt idx="1326" formatCode="General">
                  <c:v>1.36058564</c:v>
                </c:pt>
                <c:pt idx="1327" formatCode="General">
                  <c:v>1.3708502970000001</c:v>
                </c:pt>
                <c:pt idx="1328" formatCode="General">
                  <c:v>1.3708502970000001</c:v>
                </c:pt>
                <c:pt idx="1329" formatCode="General">
                  <c:v>1.3708502970000001</c:v>
                </c:pt>
                <c:pt idx="1330" formatCode="General">
                  <c:v>1.3708502970000001</c:v>
                </c:pt>
                <c:pt idx="1331" formatCode="General">
                  <c:v>1.3667848300000001</c:v>
                </c:pt>
                <c:pt idx="1332" formatCode="General">
                  <c:v>1.3667848300000001</c:v>
                </c:pt>
                <c:pt idx="1333" formatCode="General">
                  <c:v>1.3667745010000001</c:v>
                </c:pt>
                <c:pt idx="1334" formatCode="General">
                  <c:v>1.3667745010000001</c:v>
                </c:pt>
                <c:pt idx="1335" formatCode="General">
                  <c:v>1.3667745010000001</c:v>
                </c:pt>
                <c:pt idx="1336" formatCode="General">
                  <c:v>1.3667745010000001</c:v>
                </c:pt>
                <c:pt idx="1337" formatCode="General">
                  <c:v>1.3667745010000001</c:v>
                </c:pt>
                <c:pt idx="1338" formatCode="General">
                  <c:v>1.3831536200000001</c:v>
                </c:pt>
                <c:pt idx="1339" formatCode="General">
                  <c:v>1.42919073</c:v>
                </c:pt>
                <c:pt idx="1340" formatCode="General">
                  <c:v>1.4394866019999999</c:v>
                </c:pt>
                <c:pt idx="1341" formatCode="General">
                  <c:v>1.44978769</c:v>
                </c:pt>
                <c:pt idx="1342" formatCode="General">
                  <c:v>1.44978769</c:v>
                </c:pt>
                <c:pt idx="1343" formatCode="General">
                  <c:v>1.44978769</c:v>
                </c:pt>
                <c:pt idx="1344" formatCode="General">
                  <c:v>1.4652096450000001</c:v>
                </c:pt>
                <c:pt idx="1345" formatCode="General">
                  <c:v>1.4652096450000001</c:v>
                </c:pt>
                <c:pt idx="1346" formatCode="General">
                  <c:v>1.4652096450000001</c:v>
                </c:pt>
                <c:pt idx="1347" formatCode="General">
                  <c:v>1.4652096450000001</c:v>
                </c:pt>
                <c:pt idx="1348" formatCode="General">
                  <c:v>1.479590666</c:v>
                </c:pt>
                <c:pt idx="1349" formatCode="General">
                  <c:v>1.479590666</c:v>
                </c:pt>
                <c:pt idx="1350" formatCode="General">
                  <c:v>1.479590666</c:v>
                </c:pt>
                <c:pt idx="1351" formatCode="General">
                  <c:v>1.481627077</c:v>
                </c:pt>
                <c:pt idx="1352" formatCode="General">
                  <c:v>1.5247003539999999</c:v>
                </c:pt>
                <c:pt idx="1353" formatCode="General">
                  <c:v>1.5247003539999999</c:v>
                </c:pt>
                <c:pt idx="1354" formatCode="General">
                  <c:v>1.5247003539999999</c:v>
                </c:pt>
                <c:pt idx="1355" formatCode="General">
                  <c:v>1.5546026209999999</c:v>
                </c:pt>
                <c:pt idx="1356" formatCode="General">
                  <c:v>1.5546026209999999</c:v>
                </c:pt>
                <c:pt idx="1357" formatCode="General">
                  <c:v>1.5391314</c:v>
                </c:pt>
                <c:pt idx="1358" formatCode="General">
                  <c:v>1.55462341</c:v>
                </c:pt>
                <c:pt idx="1359" formatCode="General">
                  <c:v>1.55462341</c:v>
                </c:pt>
                <c:pt idx="1360" formatCode="General">
                  <c:v>1.55462341</c:v>
                </c:pt>
                <c:pt idx="1361" formatCode="General">
                  <c:v>1.5608343710000001</c:v>
                </c:pt>
                <c:pt idx="1362" formatCode="General">
                  <c:v>1.5669504400000001</c:v>
                </c:pt>
                <c:pt idx="1363" formatCode="General">
                  <c:v>1.5669504400000001</c:v>
                </c:pt>
                <c:pt idx="1364" formatCode="General">
                  <c:v>1.5669504400000001</c:v>
                </c:pt>
                <c:pt idx="1365" formatCode="General">
                  <c:v>1.579187747</c:v>
                </c:pt>
                <c:pt idx="1366" formatCode="General">
                  <c:v>1.579187747</c:v>
                </c:pt>
                <c:pt idx="1367" formatCode="General">
                  <c:v>1.6050254850000001</c:v>
                </c:pt>
                <c:pt idx="1368" formatCode="General">
                  <c:v>1.6153631989999999</c:v>
                </c:pt>
                <c:pt idx="1369" formatCode="General">
                  <c:v>1.6389760229999999</c:v>
                </c:pt>
                <c:pt idx="1370" formatCode="General">
                  <c:v>1.6389760229999999</c:v>
                </c:pt>
                <c:pt idx="1371" formatCode="General">
                  <c:v>1.6389760229999999</c:v>
                </c:pt>
                <c:pt idx="1372" formatCode="General">
                  <c:v>1.6605701740000001</c:v>
                </c:pt>
                <c:pt idx="1373" formatCode="General">
                  <c:v>1.670928905</c:v>
                </c:pt>
                <c:pt idx="1374" formatCode="General">
                  <c:v>1.691587317</c:v>
                </c:pt>
                <c:pt idx="1375" formatCode="General">
                  <c:v>1.691587317</c:v>
                </c:pt>
                <c:pt idx="1376" formatCode="General">
                  <c:v>1.7099842839999999</c:v>
                </c:pt>
                <c:pt idx="1377" formatCode="General">
                  <c:v>1.7099842839999999</c:v>
                </c:pt>
                <c:pt idx="1378" formatCode="General">
                  <c:v>1.7099842839999999</c:v>
                </c:pt>
                <c:pt idx="1379" formatCode="General">
                  <c:v>1.7099842839999999</c:v>
                </c:pt>
                <c:pt idx="1380" formatCode="General">
                  <c:v>1.761511313</c:v>
                </c:pt>
                <c:pt idx="1381" formatCode="General">
                  <c:v>1.761511313</c:v>
                </c:pt>
                <c:pt idx="1382" formatCode="General">
                  <c:v>1.794194281</c:v>
                </c:pt>
                <c:pt idx="1383" formatCode="General">
                  <c:v>1.8358605699999999</c:v>
                </c:pt>
                <c:pt idx="1384" formatCode="General">
                  <c:v>1.8358605699999999</c:v>
                </c:pt>
                <c:pt idx="1385" formatCode="General">
                  <c:v>1.847859371</c:v>
                </c:pt>
                <c:pt idx="1386" formatCode="General">
                  <c:v>1.8706605510000001</c:v>
                </c:pt>
                <c:pt idx="1387" formatCode="General">
                  <c:v>1.8706605510000001</c:v>
                </c:pt>
                <c:pt idx="1388" formatCode="General">
                  <c:v>1.892558916</c:v>
                </c:pt>
                <c:pt idx="1389" formatCode="General">
                  <c:v>1.892558916</c:v>
                </c:pt>
                <c:pt idx="1390" formatCode="General">
                  <c:v>1.8946229020000001</c:v>
                </c:pt>
                <c:pt idx="1391" formatCode="General">
                  <c:v>1.8946229020000001</c:v>
                </c:pt>
                <c:pt idx="1392" formatCode="General">
                  <c:v>1.8946229020000001</c:v>
                </c:pt>
                <c:pt idx="1393" formatCode="General">
                  <c:v>1.9152177560000001</c:v>
                </c:pt>
                <c:pt idx="1394" formatCode="General">
                  <c:v>1.942984142</c:v>
                </c:pt>
                <c:pt idx="1395" formatCode="General">
                  <c:v>1.9592070290000001</c:v>
                </c:pt>
                <c:pt idx="1396" formatCode="General">
                  <c:v>1.969454823</c:v>
                </c:pt>
                <c:pt idx="1397" formatCode="General">
                  <c:v>1.958975634</c:v>
                </c:pt>
                <c:pt idx="1398" formatCode="General">
                  <c:v>1.958975634</c:v>
                </c:pt>
                <c:pt idx="1399" formatCode="General">
                  <c:v>1.958975634</c:v>
                </c:pt>
                <c:pt idx="1400" formatCode="General">
                  <c:v>1.9711691140000001</c:v>
                </c:pt>
                <c:pt idx="1401" formatCode="General">
                  <c:v>1.9499450199999999</c:v>
                </c:pt>
                <c:pt idx="1402" formatCode="General">
                  <c:v>1.925085556</c:v>
                </c:pt>
                <c:pt idx="1403" formatCode="General">
                  <c:v>1.920942852</c:v>
                </c:pt>
                <c:pt idx="1404" formatCode="General">
                  <c:v>1.9063741910000001</c:v>
                </c:pt>
                <c:pt idx="1405" formatCode="General">
                  <c:v>1.9063741910000001</c:v>
                </c:pt>
                <c:pt idx="1406" formatCode="General">
                  <c:v>1.9063741910000001</c:v>
                </c:pt>
                <c:pt idx="1407" formatCode="General">
                  <c:v>1.9063523790000001</c:v>
                </c:pt>
                <c:pt idx="1408" formatCode="General">
                  <c:v>1.9063523790000001</c:v>
                </c:pt>
                <c:pt idx="1409" formatCode="General">
                  <c:v>1.8773654820000001</c:v>
                </c:pt>
                <c:pt idx="1410" formatCode="General">
                  <c:v>1.8752880540000001</c:v>
                </c:pt>
                <c:pt idx="1411" formatCode="General">
                  <c:v>1.927685812</c:v>
                </c:pt>
                <c:pt idx="1412" formatCode="General">
                  <c:v>1.927685812</c:v>
                </c:pt>
                <c:pt idx="1413" formatCode="General">
                  <c:v>1.927685812</c:v>
                </c:pt>
                <c:pt idx="1414" formatCode="General">
                  <c:v>1.9381025540000001</c:v>
                </c:pt>
                <c:pt idx="1415" formatCode="General">
                  <c:v>1.936025549</c:v>
                </c:pt>
                <c:pt idx="1416" formatCode="General">
                  <c:v>1.9116198230000001</c:v>
                </c:pt>
                <c:pt idx="1417" formatCode="General">
                  <c:v>1.9116198230000001</c:v>
                </c:pt>
                <c:pt idx="1418" formatCode="General">
                  <c:v>1.900228802</c:v>
                </c:pt>
                <c:pt idx="1419" formatCode="General">
                  <c:v>1.900228802</c:v>
                </c:pt>
                <c:pt idx="1420" formatCode="General">
                  <c:v>1.900228802</c:v>
                </c:pt>
                <c:pt idx="1421" formatCode="General">
                  <c:v>1.9043227519999999</c:v>
                </c:pt>
                <c:pt idx="1422" formatCode="General">
                  <c:v>1.911497336</c:v>
                </c:pt>
                <c:pt idx="1423" formatCode="General">
                  <c:v>1.8867653280000001</c:v>
                </c:pt>
                <c:pt idx="1424" formatCode="General">
                  <c:v>1.8949615740000001</c:v>
                </c:pt>
                <c:pt idx="1425" formatCode="General">
                  <c:v>1.8990553400000001</c:v>
                </c:pt>
                <c:pt idx="1426" formatCode="General">
                  <c:v>1.8990553400000001</c:v>
                </c:pt>
                <c:pt idx="1427" formatCode="General">
                  <c:v>1.8990553400000001</c:v>
                </c:pt>
                <c:pt idx="1428" formatCode="General">
                  <c:v>1.890480092</c:v>
                </c:pt>
                <c:pt idx="1429" formatCode="General">
                  <c:v>1.892525792</c:v>
                </c:pt>
                <c:pt idx="1430" formatCode="General">
                  <c:v>1.8495099610000001</c:v>
                </c:pt>
                <c:pt idx="1431" formatCode="General">
                  <c:v>1.8556440380000001</c:v>
                </c:pt>
                <c:pt idx="1432" formatCode="General">
                  <c:v>1.8495099610000001</c:v>
                </c:pt>
                <c:pt idx="1433" formatCode="General">
                  <c:v>1.8495099610000001</c:v>
                </c:pt>
                <c:pt idx="1434" formatCode="General">
                  <c:v>1.8495099610000001</c:v>
                </c:pt>
                <c:pt idx="1435" formatCode="General">
                  <c:v>1.8495099610000001</c:v>
                </c:pt>
                <c:pt idx="1436" formatCode="General">
                  <c:v>1.79433124</c:v>
                </c:pt>
                <c:pt idx="1437" formatCode="General">
                  <c:v>1.8149439439999999</c:v>
                </c:pt>
                <c:pt idx="1438" formatCode="General">
                  <c:v>1.8088098669999999</c:v>
                </c:pt>
                <c:pt idx="1439" formatCode="General">
                  <c:v>1.819146758</c:v>
                </c:pt>
                <c:pt idx="1440" formatCode="General">
                  <c:v>1.819146758</c:v>
                </c:pt>
                <c:pt idx="1441" formatCode="General">
                  <c:v>1.819123265</c:v>
                </c:pt>
                <c:pt idx="1442" formatCode="General">
                  <c:v>1.821168286</c:v>
                </c:pt>
                <c:pt idx="1443" formatCode="General">
                  <c:v>1.821168286</c:v>
                </c:pt>
                <c:pt idx="1444" formatCode="General">
                  <c:v>1.817078443</c:v>
                </c:pt>
                <c:pt idx="1445" formatCode="General">
                  <c:v>1.822614943</c:v>
                </c:pt>
                <c:pt idx="1446" formatCode="General">
                  <c:v>1.807937457</c:v>
                </c:pt>
                <c:pt idx="1447" formatCode="General">
                  <c:v>1.807937457</c:v>
                </c:pt>
                <c:pt idx="1448" formatCode="General">
                  <c:v>1.807937457</c:v>
                </c:pt>
                <c:pt idx="1449" formatCode="General">
                  <c:v>1.807937457</c:v>
                </c:pt>
                <c:pt idx="1450" formatCode="General">
                  <c:v>1.754146242</c:v>
                </c:pt>
                <c:pt idx="1451" formatCode="General">
                  <c:v>1.715705703</c:v>
                </c:pt>
                <c:pt idx="1452" formatCode="General">
                  <c:v>1.715705703</c:v>
                </c:pt>
                <c:pt idx="1453" formatCode="General">
                  <c:v>1.715705703</c:v>
                </c:pt>
                <c:pt idx="1454" formatCode="General">
                  <c:v>1.715705703</c:v>
                </c:pt>
                <c:pt idx="1455" formatCode="General">
                  <c:v>1.715705703</c:v>
                </c:pt>
                <c:pt idx="1456" formatCode="General">
                  <c:v>1.715705703</c:v>
                </c:pt>
                <c:pt idx="1457" formatCode="General">
                  <c:v>1.715705703</c:v>
                </c:pt>
                <c:pt idx="1458" formatCode="General">
                  <c:v>1.736407477</c:v>
                </c:pt>
                <c:pt idx="1459" formatCode="General">
                  <c:v>1.762733643</c:v>
                </c:pt>
                <c:pt idx="1460" formatCode="General">
                  <c:v>1.7813083300000001</c:v>
                </c:pt>
                <c:pt idx="1461" formatCode="General">
                  <c:v>1.7813083300000001</c:v>
                </c:pt>
                <c:pt idx="1462" formatCode="General">
                  <c:v>1.7813083300000001</c:v>
                </c:pt>
                <c:pt idx="1463" formatCode="General">
                  <c:v>1.791719885</c:v>
                </c:pt>
                <c:pt idx="1464" formatCode="General">
                  <c:v>1.7819747500000001</c:v>
                </c:pt>
                <c:pt idx="1465" formatCode="General">
                  <c:v>1.7819747500000001</c:v>
                </c:pt>
                <c:pt idx="1466" formatCode="General">
                  <c:v>1.7923969179999999</c:v>
                </c:pt>
                <c:pt idx="1467" formatCode="General">
                  <c:v>1.8597528430000001</c:v>
                </c:pt>
                <c:pt idx="1468" formatCode="General">
                  <c:v>1.8597528430000001</c:v>
                </c:pt>
                <c:pt idx="1469" formatCode="General">
                  <c:v>1.8597528430000001</c:v>
                </c:pt>
                <c:pt idx="1470" formatCode="General">
                  <c:v>1.8597528430000001</c:v>
                </c:pt>
                <c:pt idx="1471" formatCode="General">
                  <c:v>1.880533381</c:v>
                </c:pt>
                <c:pt idx="1472" formatCode="General">
                  <c:v>1.9157585450000001</c:v>
                </c:pt>
                <c:pt idx="1473" formatCode="General">
                  <c:v>1.9157585450000001</c:v>
                </c:pt>
                <c:pt idx="1474" formatCode="General">
                  <c:v>1.934395404</c:v>
                </c:pt>
                <c:pt idx="1475" formatCode="General">
                  <c:v>1.934395404</c:v>
                </c:pt>
                <c:pt idx="1476" formatCode="General">
                  <c:v>1.934395404</c:v>
                </c:pt>
                <c:pt idx="1477" formatCode="General">
                  <c:v>1.9760997520000001</c:v>
                </c:pt>
                <c:pt idx="1478" formatCode="General">
                  <c:v>1.96748905</c:v>
                </c:pt>
                <c:pt idx="1479" formatCode="General">
                  <c:v>1.9734884500000001</c:v>
                </c:pt>
                <c:pt idx="1480" formatCode="General">
                  <c:v>1.9734884500000001</c:v>
                </c:pt>
                <c:pt idx="1481" formatCode="General">
                  <c:v>2.0306822289999999</c:v>
                </c:pt>
                <c:pt idx="1482" formatCode="General">
                  <c:v>2.0306822289999999</c:v>
                </c:pt>
                <c:pt idx="1483" formatCode="General">
                  <c:v>2.0346818290000002</c:v>
                </c:pt>
                <c:pt idx="1484" formatCode="General">
                  <c:v>2.0346582849999999</c:v>
                </c:pt>
                <c:pt idx="1485" formatCode="General">
                  <c:v>2.0514656539999998</c:v>
                </c:pt>
                <c:pt idx="1486" formatCode="General">
                  <c:v>2.022399804</c:v>
                </c:pt>
                <c:pt idx="1487" formatCode="General">
                  <c:v>2.030591813</c:v>
                </c:pt>
                <c:pt idx="1488" formatCode="General">
                  <c:v>2.0115254820000001</c:v>
                </c:pt>
                <c:pt idx="1489" formatCode="General">
                  <c:v>2.0115254820000001</c:v>
                </c:pt>
                <c:pt idx="1490" formatCode="General">
                  <c:v>2.0115254820000001</c:v>
                </c:pt>
                <c:pt idx="1491" formatCode="General">
                  <c:v>2.0155250819999999</c:v>
                </c:pt>
                <c:pt idx="1492" formatCode="General">
                  <c:v>2.0257239600000001</c:v>
                </c:pt>
                <c:pt idx="1493" formatCode="General">
                  <c:v>2.024633525</c:v>
                </c:pt>
                <c:pt idx="1494" formatCode="General">
                  <c:v>2.007994031</c:v>
                </c:pt>
                <c:pt idx="1495" formatCode="General">
                  <c:v>1.994185144</c:v>
                </c:pt>
                <c:pt idx="1496" formatCode="General">
                  <c:v>1.994185144</c:v>
                </c:pt>
                <c:pt idx="1497" formatCode="General">
                  <c:v>1.998184744</c:v>
                </c:pt>
                <c:pt idx="1498" formatCode="General">
                  <c:v>2.0084642270000002</c:v>
                </c:pt>
                <c:pt idx="1499" formatCode="General">
                  <c:v>1.9914278409999999</c:v>
                </c:pt>
                <c:pt idx="1500" formatCode="General">
                  <c:v>1.9814717959999999</c:v>
                </c:pt>
                <c:pt idx="1501" formatCode="General">
                  <c:v>1.987611309</c:v>
                </c:pt>
                <c:pt idx="1502" formatCode="General">
                  <c:v>1.9908043820000001</c:v>
                </c:pt>
                <c:pt idx="1503" formatCode="General">
                  <c:v>1.9908043820000001</c:v>
                </c:pt>
                <c:pt idx="1504" formatCode="General">
                  <c:v>1.9908043820000001</c:v>
                </c:pt>
                <c:pt idx="1505" formatCode="General">
                  <c:v>2.0266809050000001</c:v>
                </c:pt>
                <c:pt idx="1506" formatCode="General">
                  <c:v>2.034874882</c:v>
                </c:pt>
                <c:pt idx="1507" formatCode="General">
                  <c:v>2.034874882</c:v>
                </c:pt>
                <c:pt idx="1508" formatCode="General">
                  <c:v>2.0451687760000001</c:v>
                </c:pt>
                <c:pt idx="1509" formatCode="General">
                  <c:v>2.0737816850000002</c:v>
                </c:pt>
                <c:pt idx="1510" formatCode="General">
                  <c:v>2.0737816850000002</c:v>
                </c:pt>
                <c:pt idx="1511" formatCode="General">
                  <c:v>2.0737816850000002</c:v>
                </c:pt>
                <c:pt idx="1512" formatCode="General">
                  <c:v>2.0842459419999999</c:v>
                </c:pt>
                <c:pt idx="1513" formatCode="General">
                  <c:v>2.0842459419999999</c:v>
                </c:pt>
                <c:pt idx="1514" formatCode="General">
                  <c:v>2.1001416150000001</c:v>
                </c:pt>
                <c:pt idx="1515" formatCode="General">
                  <c:v>2.1123367599999998</c:v>
                </c:pt>
                <c:pt idx="1516" formatCode="General">
                  <c:v>2.1686114459999999</c:v>
                </c:pt>
                <c:pt idx="1517" formatCode="General">
                  <c:v>2.1686114459999999</c:v>
                </c:pt>
                <c:pt idx="1518" formatCode="General">
                  <c:v>2.1686114459999999</c:v>
                </c:pt>
                <c:pt idx="1519" formatCode="General">
                  <c:v>2.1949637719999999</c:v>
                </c:pt>
                <c:pt idx="1520" formatCode="General">
                  <c:v>2.2400661610000001</c:v>
                </c:pt>
                <c:pt idx="1521" formatCode="General">
                  <c:v>2.2400661610000001</c:v>
                </c:pt>
                <c:pt idx="1522" formatCode="General">
                  <c:v>2.3266002119999998</c:v>
                </c:pt>
                <c:pt idx="1523" formatCode="General">
                  <c:v>2.4075986650000001</c:v>
                </c:pt>
                <c:pt idx="1524" formatCode="General">
                  <c:v>2.4075986650000001</c:v>
                </c:pt>
                <c:pt idx="1525" formatCode="General">
                  <c:v>2.4115982649999999</c:v>
                </c:pt>
                <c:pt idx="1526" formatCode="General">
                  <c:v>2.4700631670000002</c:v>
                </c:pt>
                <c:pt idx="1527" formatCode="General">
                  <c:v>2.6333710109999999</c:v>
                </c:pt>
                <c:pt idx="1528" formatCode="General">
                  <c:v>2.6502267920000002</c:v>
                </c:pt>
                <c:pt idx="1529" formatCode="General">
                  <c:v>2.6726766749999999</c:v>
                </c:pt>
                <c:pt idx="1530" formatCode="General">
                  <c:v>2.6481481009999999</c:v>
                </c:pt>
                <c:pt idx="1531" formatCode="General">
                  <c:v>2.6481481009999999</c:v>
                </c:pt>
                <c:pt idx="1532" formatCode="General">
                  <c:v>2.667291767</c:v>
                </c:pt>
                <c:pt idx="1533" formatCode="General">
                  <c:v>2.7106903070000001</c:v>
                </c:pt>
                <c:pt idx="1534" formatCode="General">
                  <c:v>2.7201191410000001</c:v>
                </c:pt>
                <c:pt idx="1535" formatCode="General">
                  <c:v>2.7597718420000001</c:v>
                </c:pt>
                <c:pt idx="1536" formatCode="General">
                  <c:v>2.7597718420000001</c:v>
                </c:pt>
                <c:pt idx="1537" formatCode="General">
                  <c:v>2.766515981</c:v>
                </c:pt>
                <c:pt idx="1538" formatCode="General">
                  <c:v>2.766515981</c:v>
                </c:pt>
                <c:pt idx="1539" formatCode="General">
                  <c:v>2.8176407860000001</c:v>
                </c:pt>
                <c:pt idx="1540" formatCode="General">
                  <c:v>3.1510210889999999</c:v>
                </c:pt>
                <c:pt idx="1541" formatCode="General">
                  <c:v>3.1698903299999999</c:v>
                </c:pt>
                <c:pt idx="1542" formatCode="General">
                  <c:v>3.177399839</c:v>
                </c:pt>
                <c:pt idx="1543" formatCode="General">
                  <c:v>3.1649682270000001</c:v>
                </c:pt>
                <c:pt idx="1544" formatCode="General">
                  <c:v>3.1802417690000002</c:v>
                </c:pt>
                <c:pt idx="1545" formatCode="General">
                  <c:v>3.1802417690000002</c:v>
                </c:pt>
                <c:pt idx="1546" formatCode="General">
                  <c:v>3.1802417690000002</c:v>
                </c:pt>
                <c:pt idx="1547" formatCode="General">
                  <c:v>3.205969777</c:v>
                </c:pt>
                <c:pt idx="1548" formatCode="General">
                  <c:v>3.268610426</c:v>
                </c:pt>
                <c:pt idx="1549" formatCode="General">
                  <c:v>3.390245229</c:v>
                </c:pt>
                <c:pt idx="1550" formatCode="General">
                  <c:v>3.3278449550000002</c:v>
                </c:pt>
                <c:pt idx="1551" formatCode="General">
                  <c:v>3.348212926</c:v>
                </c:pt>
                <c:pt idx="1552" formatCode="General">
                  <c:v>3.348212926</c:v>
                </c:pt>
                <c:pt idx="1553" formatCode="General">
                  <c:v>3.3439343149999998</c:v>
                </c:pt>
                <c:pt idx="1554" formatCode="General">
                  <c:v>3.3437445189999999</c:v>
                </c:pt>
                <c:pt idx="1555" formatCode="General">
                  <c:v>3.3061877599999998</c:v>
                </c:pt>
                <c:pt idx="1556" formatCode="General">
                  <c:v>3.201872217</c:v>
                </c:pt>
                <c:pt idx="1557" formatCode="General">
                  <c:v>3.1837641090000002</c:v>
                </c:pt>
                <c:pt idx="1558" formatCode="General">
                  <c:v>3.2120894139999998</c:v>
                </c:pt>
                <c:pt idx="1559" formatCode="General">
                  <c:v>3.2120894139999998</c:v>
                </c:pt>
                <c:pt idx="1560" formatCode="General">
                  <c:v>3.2120894139999998</c:v>
                </c:pt>
                <c:pt idx="1561" formatCode="General">
                  <c:v>3.2371233199999998</c:v>
                </c:pt>
                <c:pt idx="1562" formatCode="General">
                  <c:v>3.2692710219999999</c:v>
                </c:pt>
                <c:pt idx="1563" formatCode="General">
                  <c:v>3.2402134280000001</c:v>
                </c:pt>
                <c:pt idx="1564" formatCode="General">
                  <c:v>3.1985194460000002</c:v>
                </c:pt>
                <c:pt idx="1565" formatCode="General">
                  <c:v>3.2276963479999998</c:v>
                </c:pt>
                <c:pt idx="1566" formatCode="General">
                  <c:v>3.2276963479999998</c:v>
                </c:pt>
                <c:pt idx="1567" formatCode="General">
                  <c:v>3.2276963479999998</c:v>
                </c:pt>
                <c:pt idx="1568" formatCode="General">
                  <c:v>3.1856639260000001</c:v>
                </c:pt>
                <c:pt idx="1569" formatCode="General">
                  <c:v>3.1045039569999999</c:v>
                </c:pt>
                <c:pt idx="1570" formatCode="General">
                  <c:v>3.1355848740000001</c:v>
                </c:pt>
                <c:pt idx="1571" formatCode="General">
                  <c:v>3.042827441</c:v>
                </c:pt>
                <c:pt idx="1572" formatCode="General">
                  <c:v>3.042827441</c:v>
                </c:pt>
                <c:pt idx="1573" formatCode="General">
                  <c:v>3.042827441</c:v>
                </c:pt>
                <c:pt idx="1574" formatCode="General">
                  <c:v>3.1347874139999998</c:v>
                </c:pt>
                <c:pt idx="1575" formatCode="General">
                  <c:v>3.1346046830000001</c:v>
                </c:pt>
                <c:pt idx="1576" formatCode="General">
                  <c:v>3.1624520860000001</c:v>
                </c:pt>
                <c:pt idx="1577" formatCode="General">
                  <c:v>3.1810049560000002</c:v>
                </c:pt>
                <c:pt idx="1578" formatCode="General">
                  <c:v>3.1196943890000002</c:v>
                </c:pt>
                <c:pt idx="1579" formatCode="General">
                  <c:v>3.2321361639999999</c:v>
                </c:pt>
                <c:pt idx="1580" formatCode="General">
                  <c:v>3.2321361639999999</c:v>
                </c:pt>
                <c:pt idx="1581" formatCode="General">
                  <c:v>3.2321361639999999</c:v>
                </c:pt>
                <c:pt idx="1582" formatCode="General">
                  <c:v>3.2529088060000002</c:v>
                </c:pt>
                <c:pt idx="1583" formatCode="General">
                  <c:v>3.2738616309999999</c:v>
                </c:pt>
                <c:pt idx="1584" formatCode="General">
                  <c:v>3.2410741839999999</c:v>
                </c:pt>
                <c:pt idx="1585" formatCode="General">
                  <c:v>3.2410741839999999</c:v>
                </c:pt>
                <c:pt idx="1586" formatCode="General">
                  <c:v>3.2408872020000001</c:v>
                </c:pt>
                <c:pt idx="1587" formatCode="General">
                  <c:v>3.2408872020000001</c:v>
                </c:pt>
                <c:pt idx="1588" formatCode="General">
                  <c:v>3.2628002729999999</c:v>
                </c:pt>
                <c:pt idx="1589" formatCode="General">
                  <c:v>3.3028846719999998</c:v>
                </c:pt>
                <c:pt idx="1590" formatCode="General">
                  <c:v>3.3256399609999998</c:v>
                </c:pt>
                <c:pt idx="1591" formatCode="General">
                  <c:v>3.3589042120000001</c:v>
                </c:pt>
                <c:pt idx="1592" formatCode="General">
                  <c:v>3.3722903660000001</c:v>
                </c:pt>
                <c:pt idx="1593" formatCode="General">
                  <c:v>3.3574500629999999</c:v>
                </c:pt>
                <c:pt idx="1594" formatCode="General">
                  <c:v>3.3574500629999999</c:v>
                </c:pt>
                <c:pt idx="1595" formatCode="General">
                  <c:v>3.3575808309999999</c:v>
                </c:pt>
                <c:pt idx="1596" formatCode="General">
                  <c:v>3.3575808899999999</c:v>
                </c:pt>
                <c:pt idx="1597" formatCode="General">
                  <c:v>3.1322664740000001</c:v>
                </c:pt>
                <c:pt idx="1598" formatCode="General">
                  <c:v>3.0953848850000001</c:v>
                </c:pt>
                <c:pt idx="1599" formatCode="General">
                  <c:v>3.0846234940000001</c:v>
                </c:pt>
                <c:pt idx="1600" formatCode="General">
                  <c:v>3.0846054779999998</c:v>
                </c:pt>
                <c:pt idx="1601" formatCode="General">
                  <c:v>3.0846054779999998</c:v>
                </c:pt>
                <c:pt idx="1602" formatCode="General">
                  <c:v>3.0949255390000001</c:v>
                </c:pt>
                <c:pt idx="1603" formatCode="General">
                  <c:v>3.105334289</c:v>
                </c:pt>
                <c:pt idx="1604" formatCode="General">
                  <c:v>3.0950802249999998</c:v>
                </c:pt>
                <c:pt idx="1605" formatCode="General">
                  <c:v>3.0285836599999998</c:v>
                </c:pt>
                <c:pt idx="1606" formatCode="General">
                  <c:v>3.030168668</c:v>
                </c:pt>
                <c:pt idx="1607" formatCode="General">
                  <c:v>2.9618796999999999</c:v>
                </c:pt>
                <c:pt idx="1608" formatCode="General">
                  <c:v>2.9618796999999999</c:v>
                </c:pt>
                <c:pt idx="1609" formatCode="General">
                  <c:v>3.0139430900000002</c:v>
                </c:pt>
                <c:pt idx="1610" formatCode="General">
                  <c:v>3.0139430900000002</c:v>
                </c:pt>
                <c:pt idx="1611" formatCode="General">
                  <c:v>3.0219336870000002</c:v>
                </c:pt>
                <c:pt idx="1612" formatCode="General">
                  <c:v>3.0906997120000002</c:v>
                </c:pt>
                <c:pt idx="1613" formatCode="General">
                  <c:v>3.1500435090000001</c:v>
                </c:pt>
                <c:pt idx="1614" formatCode="General">
                  <c:v>3.1602977590000001</c:v>
                </c:pt>
                <c:pt idx="1615" formatCode="General">
                  <c:v>3.1602977590000001</c:v>
                </c:pt>
                <c:pt idx="1616" formatCode="General">
                  <c:v>3.1602977590000001</c:v>
                </c:pt>
                <c:pt idx="1617" formatCode="General">
                  <c:v>3.1602977590000001</c:v>
                </c:pt>
                <c:pt idx="1618" formatCode="General">
                  <c:v>3.2337554320000002</c:v>
                </c:pt>
                <c:pt idx="1619" formatCode="General">
                  <c:v>3.326289466</c:v>
                </c:pt>
                <c:pt idx="1620" formatCode="General">
                  <c:v>3.2961662459999999</c:v>
                </c:pt>
                <c:pt idx="1621" formatCode="General">
                  <c:v>3.3020359269999999</c:v>
                </c:pt>
                <c:pt idx="1622" formatCode="General">
                  <c:v>3.3020359269999999</c:v>
                </c:pt>
                <c:pt idx="1623" formatCode="General">
                  <c:v>3.3101759350000002</c:v>
                </c:pt>
                <c:pt idx="1624" formatCode="General">
                  <c:v>3.3635869239999998</c:v>
                </c:pt>
                <c:pt idx="1625" formatCode="General">
                  <c:v>3.410985927</c:v>
                </c:pt>
                <c:pt idx="1626" formatCode="General">
                  <c:v>3.422275231</c:v>
                </c:pt>
                <c:pt idx="1627" formatCode="General">
                  <c:v>3.3861722410000001</c:v>
                </c:pt>
                <c:pt idx="1628" formatCode="General">
                  <c:v>3.202797865</c:v>
                </c:pt>
                <c:pt idx="1629" formatCode="General">
                  <c:v>3.202797865</c:v>
                </c:pt>
                <c:pt idx="1630" formatCode="General">
                  <c:v>3.1828698879999999</c:v>
                </c:pt>
                <c:pt idx="1631" formatCode="General">
                  <c:v>3.2271891680000002</c:v>
                </c:pt>
                <c:pt idx="1632" formatCode="General">
                  <c:v>3.2948849760000001</c:v>
                </c:pt>
                <c:pt idx="1633" formatCode="General">
                  <c:v>3.3073551729999999</c:v>
                </c:pt>
                <c:pt idx="1634" formatCode="General">
                  <c:v>3.259550672</c:v>
                </c:pt>
                <c:pt idx="1635" formatCode="General">
                  <c:v>3.2498921009999999</c:v>
                </c:pt>
                <c:pt idx="1636" formatCode="General">
                  <c:v>3.2498921009999999</c:v>
                </c:pt>
                <c:pt idx="1637" formatCode="General">
                  <c:v>3.1983812330000001</c:v>
                </c:pt>
                <c:pt idx="1638" formatCode="General">
                  <c:v>3.2171394489999998</c:v>
                </c:pt>
                <c:pt idx="1639" formatCode="General">
                  <c:v>3.1513764229999999</c:v>
                </c:pt>
                <c:pt idx="1640" formatCode="General">
                  <c:v>3.2164638060000001</c:v>
                </c:pt>
                <c:pt idx="1641" formatCode="General">
                  <c:v>3.1990594699999999</c:v>
                </c:pt>
                <c:pt idx="1642" formatCode="General">
                  <c:v>3.172097425</c:v>
                </c:pt>
                <c:pt idx="1643" formatCode="General">
                  <c:v>3.172097425</c:v>
                </c:pt>
                <c:pt idx="1644" formatCode="General">
                  <c:v>3.182591087</c:v>
                </c:pt>
                <c:pt idx="1645" formatCode="General">
                  <c:v>3.2436956960000001</c:v>
                </c:pt>
                <c:pt idx="1646" formatCode="General">
                  <c:v>3.2729525100000001</c:v>
                </c:pt>
                <c:pt idx="1647" formatCode="General">
                  <c:v>3.2958593409999999</c:v>
                </c:pt>
                <c:pt idx="1648" formatCode="General">
                  <c:v>3.163123218</c:v>
                </c:pt>
                <c:pt idx="1649" formatCode="General">
                  <c:v>3.1140496600000001</c:v>
                </c:pt>
                <c:pt idx="1650" formatCode="General">
                  <c:v>3.1140496600000001</c:v>
                </c:pt>
                <c:pt idx="1651" formatCode="General">
                  <c:v>3.1140496600000001</c:v>
                </c:pt>
                <c:pt idx="1652" formatCode="General">
                  <c:v>3.1199970079999999</c:v>
                </c:pt>
                <c:pt idx="1653" formatCode="General">
                  <c:v>3.1349727920000001</c:v>
                </c:pt>
                <c:pt idx="1654" formatCode="General">
                  <c:v>3.1391325829999999</c:v>
                </c:pt>
                <c:pt idx="1655" formatCode="General">
                  <c:v>3.1347545650000002</c:v>
                </c:pt>
                <c:pt idx="1656" formatCode="General">
                  <c:v>3.1451803909999998</c:v>
                </c:pt>
                <c:pt idx="1657" formatCode="General">
                  <c:v>3.1451803909999998</c:v>
                </c:pt>
                <c:pt idx="1658" formatCode="General">
                  <c:v>3.1451803909999998</c:v>
                </c:pt>
                <c:pt idx="1659" formatCode="General">
                  <c:v>3.03613198</c:v>
                </c:pt>
                <c:pt idx="1660" formatCode="General">
                  <c:v>3.0496999420000002</c:v>
                </c:pt>
                <c:pt idx="1661" formatCode="General">
                  <c:v>3.0267186079999999</c:v>
                </c:pt>
                <c:pt idx="1662" formatCode="General">
                  <c:v>3.0248219980000002</c:v>
                </c:pt>
                <c:pt idx="1663" formatCode="General">
                  <c:v>3.0372500649999998</c:v>
                </c:pt>
                <c:pt idx="1664" formatCode="General">
                  <c:v>3.0372500649999998</c:v>
                </c:pt>
                <c:pt idx="1665" formatCode="General">
                  <c:v>3.0473429190000001</c:v>
                </c:pt>
                <c:pt idx="1666" formatCode="General">
                  <c:v>3.0494386690000002</c:v>
                </c:pt>
                <c:pt idx="1667" formatCode="General">
                  <c:v>3.0469948520000001</c:v>
                </c:pt>
                <c:pt idx="1668" formatCode="General">
                  <c:v>3.0279441820000002</c:v>
                </c:pt>
                <c:pt idx="1669" formatCode="General">
                  <c:v>3.0028790339999998</c:v>
                </c:pt>
                <c:pt idx="1670" formatCode="General">
                  <c:v>3.0049604749999999</c:v>
                </c:pt>
                <c:pt idx="1671" formatCode="General">
                  <c:v>3.0049604749999999</c:v>
                </c:pt>
                <c:pt idx="1672" formatCode="General">
                  <c:v>3.0049604749999999</c:v>
                </c:pt>
                <c:pt idx="1673" formatCode="General">
                  <c:v>2.9862053560000001</c:v>
                </c:pt>
                <c:pt idx="1674" formatCode="General">
                  <c:v>2.9268304139999999</c:v>
                </c:pt>
                <c:pt idx="1675" formatCode="General">
                  <c:v>2.8195880440000001</c:v>
                </c:pt>
                <c:pt idx="1676" formatCode="General">
                  <c:v>2.8172924749999999</c:v>
                </c:pt>
                <c:pt idx="1677" formatCode="General">
                  <c:v>2.7927973110000002</c:v>
                </c:pt>
                <c:pt idx="1678" formatCode="General">
                  <c:v>2.7927973110000002</c:v>
                </c:pt>
                <c:pt idx="1679" formatCode="General">
                  <c:v>2.7927973110000002</c:v>
                </c:pt>
                <c:pt idx="1680" formatCode="General">
                  <c:v>2.7927973110000002</c:v>
                </c:pt>
                <c:pt idx="1681" formatCode="General">
                  <c:v>2.7636299449999999</c:v>
                </c:pt>
                <c:pt idx="1682" formatCode="General">
                  <c:v>2.7491171049999998</c:v>
                </c:pt>
                <c:pt idx="1683" formatCode="General">
                  <c:v>2.6892068249999999</c:v>
                </c:pt>
                <c:pt idx="1684" formatCode="General">
                  <c:v>2.6665953679999999</c:v>
                </c:pt>
                <c:pt idx="1685" formatCode="General">
                  <c:v>2.6665953679999999</c:v>
                </c:pt>
                <c:pt idx="1686" formatCode="General">
                  <c:v>2.6665953679999999</c:v>
                </c:pt>
                <c:pt idx="1687" formatCode="General">
                  <c:v>2.672929613</c:v>
                </c:pt>
                <c:pt idx="1688" formatCode="General">
                  <c:v>2.5438298970000002</c:v>
                </c:pt>
                <c:pt idx="1689" formatCode="General">
                  <c:v>2.5309174159999999</c:v>
                </c:pt>
                <c:pt idx="1690" formatCode="General">
                  <c:v>2.5044982149999999</c:v>
                </c:pt>
                <c:pt idx="1691" formatCode="General">
                  <c:v>2.4435926989999999</c:v>
                </c:pt>
                <c:pt idx="1692" formatCode="General">
                  <c:v>2.4435926989999999</c:v>
                </c:pt>
                <c:pt idx="1693" formatCode="General">
                  <c:v>2.4435926989999999</c:v>
                </c:pt>
                <c:pt idx="1694" formatCode="General">
                  <c:v>2.4290833549999999</c:v>
                </c:pt>
                <c:pt idx="1695" formatCode="General">
                  <c:v>2.472754514</c:v>
                </c:pt>
                <c:pt idx="1696" formatCode="General">
                  <c:v>2.4925180330000001</c:v>
                </c:pt>
                <c:pt idx="1697" formatCode="General">
                  <c:v>2.5135753109999999</c:v>
                </c:pt>
                <c:pt idx="1698" formatCode="General">
                  <c:v>2.575976791</c:v>
                </c:pt>
                <c:pt idx="1699" formatCode="General">
                  <c:v>2.575976791</c:v>
                </c:pt>
                <c:pt idx="1700" formatCode="General">
                  <c:v>2.575976791</c:v>
                </c:pt>
                <c:pt idx="1701" formatCode="General">
                  <c:v>2.5859951130000001</c:v>
                </c:pt>
                <c:pt idx="1702" formatCode="General">
                  <c:v>2.6677747740000002</c:v>
                </c:pt>
                <c:pt idx="1703" formatCode="General">
                  <c:v>2.6751285999999999</c:v>
                </c:pt>
                <c:pt idx="1704" formatCode="General">
                  <c:v>2.6124009020000001</c:v>
                </c:pt>
                <c:pt idx="1705" formatCode="General">
                  <c:v>2.6726727989999999</c:v>
                </c:pt>
                <c:pt idx="1706" formatCode="General">
                  <c:v>2.6726727989999999</c:v>
                </c:pt>
                <c:pt idx="1707" formatCode="General">
                  <c:v>2.6582158140000001</c:v>
                </c:pt>
                <c:pt idx="1708" formatCode="General">
                  <c:v>2.6806624590000001</c:v>
                </c:pt>
                <c:pt idx="1709" formatCode="General">
                  <c:v>2.684487415</c:v>
                </c:pt>
                <c:pt idx="1710" formatCode="General">
                  <c:v>2.7021580959999998</c:v>
                </c:pt>
                <c:pt idx="1711" formatCode="General">
                  <c:v>2.7463658720000002</c:v>
                </c:pt>
                <c:pt idx="1712" formatCode="General">
                  <c:v>2.7335558089999998</c:v>
                </c:pt>
                <c:pt idx="1713" formatCode="General">
                  <c:v>2.7335558089999998</c:v>
                </c:pt>
                <c:pt idx="1714" formatCode="General">
                  <c:v>2.7378810790000001</c:v>
                </c:pt>
                <c:pt idx="1715" formatCode="General">
                  <c:v>2.7615917190000001</c:v>
                </c:pt>
                <c:pt idx="1716" formatCode="General">
                  <c:v>2.7644463400000001</c:v>
                </c:pt>
                <c:pt idx="1717" formatCode="General">
                  <c:v>2.7623058970000001</c:v>
                </c:pt>
                <c:pt idx="1718" formatCode="General">
                  <c:v>2.8152055539999998</c:v>
                </c:pt>
                <c:pt idx="1719" formatCode="General">
                  <c:v>2.837341812</c:v>
                </c:pt>
                <c:pt idx="1720" formatCode="General">
                  <c:v>2.837341812</c:v>
                </c:pt>
                <c:pt idx="1721" formatCode="General">
                  <c:v>2.8311286039999999</c:v>
                </c:pt>
                <c:pt idx="1722" formatCode="General">
                  <c:v>2.8439105470000001</c:v>
                </c:pt>
                <c:pt idx="1723" formatCode="General">
                  <c:v>2.9611586330000002</c:v>
                </c:pt>
                <c:pt idx="1724" formatCode="General">
                  <c:v>2.982597814</c:v>
                </c:pt>
                <c:pt idx="1725" formatCode="General">
                  <c:v>3.147022862</c:v>
                </c:pt>
                <c:pt idx="1726" formatCode="General">
                  <c:v>3.111752692</c:v>
                </c:pt>
                <c:pt idx="1727" formatCode="General">
                  <c:v>3.111752692</c:v>
                </c:pt>
                <c:pt idx="1728" formatCode="General">
                  <c:v>3.111752692</c:v>
                </c:pt>
                <c:pt idx="1729" formatCode="General">
                  <c:v>3.111752692</c:v>
                </c:pt>
                <c:pt idx="1730" formatCode="General">
                  <c:v>3.111752692</c:v>
                </c:pt>
                <c:pt idx="1731" formatCode="General">
                  <c:v>3.1221173840000001</c:v>
                </c:pt>
                <c:pt idx="1732" formatCode="General">
                  <c:v>3.064411051</c:v>
                </c:pt>
                <c:pt idx="1733" formatCode="General">
                  <c:v>3.0705334440000001</c:v>
                </c:pt>
                <c:pt idx="1734" formatCode="General">
                  <c:v>3.0705334440000001</c:v>
                </c:pt>
                <c:pt idx="1735" formatCode="General">
                  <c:v>3.0705334440000001</c:v>
                </c:pt>
                <c:pt idx="1736" formatCode="General">
                  <c:v>3.0745088580000002</c:v>
                </c:pt>
                <c:pt idx="1737" formatCode="General">
                  <c:v>3.0745088580000002</c:v>
                </c:pt>
                <c:pt idx="1738" formatCode="General">
                  <c:v>3.0745088580000002</c:v>
                </c:pt>
                <c:pt idx="1739" formatCode="General">
                  <c:v>3.087448594</c:v>
                </c:pt>
                <c:pt idx="1740" formatCode="General">
                  <c:v>3.0753561829999998</c:v>
                </c:pt>
                <c:pt idx="1741" formatCode="General">
                  <c:v>3.0753561829999998</c:v>
                </c:pt>
                <c:pt idx="1742" formatCode="General">
                  <c:v>3.0934140590000001</c:v>
                </c:pt>
                <c:pt idx="1743" formatCode="General">
                  <c:v>3.0934140590000001</c:v>
                </c:pt>
                <c:pt idx="1744" formatCode="General">
                  <c:v>3.093410478</c:v>
                </c:pt>
                <c:pt idx="1745" formatCode="General">
                  <c:v>3.0839820649999998</c:v>
                </c:pt>
                <c:pt idx="1746" formatCode="General">
                  <c:v>3.0718035330000002</c:v>
                </c:pt>
                <c:pt idx="1747" formatCode="General">
                  <c:v>3.0716849910000001</c:v>
                </c:pt>
                <c:pt idx="1748" formatCode="General">
                  <c:v>3.0716849910000001</c:v>
                </c:pt>
                <c:pt idx="1749" formatCode="General">
                  <c:v>3.041004676</c:v>
                </c:pt>
                <c:pt idx="1750" formatCode="General">
                  <c:v>3.041004676</c:v>
                </c:pt>
                <c:pt idx="1751" formatCode="General">
                  <c:v>3.047217839</c:v>
                </c:pt>
                <c:pt idx="1752" formatCode="General">
                  <c:v>3.0758522259999999</c:v>
                </c:pt>
                <c:pt idx="1753" formatCode="General">
                  <c:v>3.1293906389999999</c:v>
                </c:pt>
                <c:pt idx="1754" formatCode="General">
                  <c:v>3.1450455490000002</c:v>
                </c:pt>
                <c:pt idx="1755" formatCode="General">
                  <c:v>3.1450455490000002</c:v>
                </c:pt>
                <c:pt idx="1756" formatCode="General">
                  <c:v>3.174215314</c:v>
                </c:pt>
                <c:pt idx="1757" formatCode="General">
                  <c:v>3.1716067429999999</c:v>
                </c:pt>
                <c:pt idx="1758" formatCode="General">
                  <c:v>3.1381570070000002</c:v>
                </c:pt>
                <c:pt idx="1759" formatCode="General">
                  <c:v>3.1378231759999999</c:v>
                </c:pt>
                <c:pt idx="1760" formatCode="General">
                  <c:v>3.1412313410000001</c:v>
                </c:pt>
                <c:pt idx="1761" formatCode="General">
                  <c:v>3.1512511839999999</c:v>
                </c:pt>
                <c:pt idx="1762" formatCode="General">
                  <c:v>3.1512511839999999</c:v>
                </c:pt>
                <c:pt idx="1763" formatCode="General">
                  <c:v>3.1552463899999998</c:v>
                </c:pt>
                <c:pt idx="1764" formatCode="General">
                  <c:v>3.1478848429999999</c:v>
                </c:pt>
                <c:pt idx="1765" formatCode="General">
                  <c:v>3.1478848429999999</c:v>
                </c:pt>
                <c:pt idx="1766" formatCode="General">
                  <c:v>3.10143602</c:v>
                </c:pt>
                <c:pt idx="1767" formatCode="General">
                  <c:v>3.1410881370000001</c:v>
                </c:pt>
                <c:pt idx="1768" formatCode="General">
                  <c:v>3.122667061</c:v>
                </c:pt>
                <c:pt idx="1769" formatCode="General">
                  <c:v>3.122667061</c:v>
                </c:pt>
                <c:pt idx="1770" formatCode="General">
                  <c:v>3.122667061</c:v>
                </c:pt>
                <c:pt idx="1771" formatCode="General">
                  <c:v>3.1283636559999999</c:v>
                </c:pt>
                <c:pt idx="1772" formatCode="General">
                  <c:v>3.160937332</c:v>
                </c:pt>
                <c:pt idx="1773" formatCode="General">
                  <c:v>3.156816165</c:v>
                </c:pt>
                <c:pt idx="1774" formatCode="General">
                  <c:v>3.1448667760000002</c:v>
                </c:pt>
                <c:pt idx="1775" formatCode="General">
                  <c:v>3.1267105339999999</c:v>
                </c:pt>
                <c:pt idx="1776" formatCode="General">
                  <c:v>3.1267105339999999</c:v>
                </c:pt>
                <c:pt idx="1777" formatCode="General">
                  <c:v>3.1173623109999999</c:v>
                </c:pt>
                <c:pt idx="1778" formatCode="General">
                  <c:v>3.0645241470000002</c:v>
                </c:pt>
                <c:pt idx="1779" formatCode="General">
                  <c:v>3.0671253489999999</c:v>
                </c:pt>
                <c:pt idx="1780" formatCode="General">
                  <c:v>3.0262753390000001</c:v>
                </c:pt>
                <c:pt idx="1781" formatCode="General">
                  <c:v>2.9317452660000001</c:v>
                </c:pt>
                <c:pt idx="1782" formatCode="General">
                  <c:v>2.8987148199999999</c:v>
                </c:pt>
                <c:pt idx="1783" formatCode="General">
                  <c:v>2.8987148199999999</c:v>
                </c:pt>
                <c:pt idx="1784" formatCode="General">
                  <c:v>2.8966878889999998</c:v>
                </c:pt>
                <c:pt idx="1785" formatCode="General">
                  <c:v>2.8844235309999999</c:v>
                </c:pt>
                <c:pt idx="1786" formatCode="General">
                  <c:v>2.8547813660000001</c:v>
                </c:pt>
                <c:pt idx="1787" formatCode="General">
                  <c:v>2.8869635919999999</c:v>
                </c:pt>
                <c:pt idx="1788" formatCode="General">
                  <c:v>2.8685742510000001</c:v>
                </c:pt>
                <c:pt idx="1789" formatCode="General">
                  <c:v>2.8685232009999999</c:v>
                </c:pt>
                <c:pt idx="1790" formatCode="General">
                  <c:v>2.8685232009999999</c:v>
                </c:pt>
                <c:pt idx="1791" formatCode="General">
                  <c:v>2.8923606190000002</c:v>
                </c:pt>
                <c:pt idx="1792" formatCode="General">
                  <c:v>2.9098327679999998</c:v>
                </c:pt>
                <c:pt idx="1793" formatCode="General">
                  <c:v>2.9302959749999999</c:v>
                </c:pt>
                <c:pt idx="1794" formatCode="General">
                  <c:v>2.9171112369999999</c:v>
                </c:pt>
                <c:pt idx="1795" formatCode="General">
                  <c:v>2.9232460690000002</c:v>
                </c:pt>
                <c:pt idx="1796" formatCode="General">
                  <c:v>2.9294307960000001</c:v>
                </c:pt>
                <c:pt idx="1797" formatCode="General">
                  <c:v>2.9294307960000001</c:v>
                </c:pt>
                <c:pt idx="1798" formatCode="General">
                  <c:v>2.9274050749999998</c:v>
                </c:pt>
                <c:pt idx="1799" formatCode="General">
                  <c:v>2.917174267</c:v>
                </c:pt>
                <c:pt idx="1800" formatCode="General">
                  <c:v>2.9116393739999999</c:v>
                </c:pt>
                <c:pt idx="1801" formatCode="General">
                  <c:v>2.903419076</c:v>
                </c:pt>
                <c:pt idx="1802" formatCode="General">
                  <c:v>2.8894021589999999</c:v>
                </c:pt>
                <c:pt idx="1803" formatCode="General">
                  <c:v>2.9034459539999999</c:v>
                </c:pt>
                <c:pt idx="1804" formatCode="General">
                  <c:v>2.9034459539999999</c:v>
                </c:pt>
                <c:pt idx="1805" formatCode="General">
                  <c:v>2.9034459539999999</c:v>
                </c:pt>
                <c:pt idx="1806" formatCode="General">
                  <c:v>2.8891597039999999</c:v>
                </c:pt>
                <c:pt idx="1807" formatCode="General">
                  <c:v>2.8932498660000001</c:v>
                </c:pt>
                <c:pt idx="1808" formatCode="General">
                  <c:v>2.8483333100000001</c:v>
                </c:pt>
                <c:pt idx="1809" formatCode="General">
                  <c:v>2.8443299899999999</c:v>
                </c:pt>
                <c:pt idx="1810" formatCode="General">
                  <c:v>2.767261451</c:v>
                </c:pt>
                <c:pt idx="1811" formatCode="General">
                  <c:v>2.767261451</c:v>
                </c:pt>
                <c:pt idx="1812" formatCode="General">
                  <c:v>2.767261451</c:v>
                </c:pt>
                <c:pt idx="1813" formatCode="General">
                  <c:v>2.7610323010000002</c:v>
                </c:pt>
                <c:pt idx="1814" formatCode="General">
                  <c:v>2.8117219900000001</c:v>
                </c:pt>
                <c:pt idx="1815" formatCode="General">
                  <c:v>2.8137922190000002</c:v>
                </c:pt>
                <c:pt idx="1816" formatCode="General">
                  <c:v>2.793464052</c:v>
                </c:pt>
                <c:pt idx="1817" formatCode="General">
                  <c:v>2.778929684</c:v>
                </c:pt>
                <c:pt idx="1818" formatCode="General">
                  <c:v>2.778929684</c:v>
                </c:pt>
                <c:pt idx="1819" formatCode="General">
                  <c:v>2.7728040589999998</c:v>
                </c:pt>
                <c:pt idx="1820" formatCode="General">
                  <c:v>2.7642960369999998</c:v>
                </c:pt>
                <c:pt idx="1821" formatCode="General">
                  <c:v>2.7633189260000002</c:v>
                </c:pt>
                <c:pt idx="1822" formatCode="General">
                  <c:v>2.752541173</c:v>
                </c:pt>
                <c:pt idx="1823" formatCode="General">
                  <c:v>2.7522820299999999</c:v>
                </c:pt>
                <c:pt idx="1824" formatCode="General">
                  <c:v>2.7662442600000001</c:v>
                </c:pt>
                <c:pt idx="1825" formatCode="General">
                  <c:v>2.7662442600000001</c:v>
                </c:pt>
                <c:pt idx="1826" formatCode="General">
                  <c:v>2.7720415869999999</c:v>
                </c:pt>
                <c:pt idx="1827" formatCode="General">
                  <c:v>2.8301239169999999</c:v>
                </c:pt>
                <c:pt idx="1828" formatCode="General">
                  <c:v>2.844259573</c:v>
                </c:pt>
                <c:pt idx="1829" formatCode="General">
                  <c:v>2.8542955189999999</c:v>
                </c:pt>
                <c:pt idx="1830" formatCode="General">
                  <c:v>2.8566943710000001</c:v>
                </c:pt>
                <c:pt idx="1831" formatCode="General">
                  <c:v>2.8505902820000002</c:v>
                </c:pt>
                <c:pt idx="1832" formatCode="General">
                  <c:v>2.8505902820000002</c:v>
                </c:pt>
                <c:pt idx="1833" formatCode="General">
                  <c:v>2.8607805879999999</c:v>
                </c:pt>
                <c:pt idx="1834" formatCode="General">
                  <c:v>2.8578737809999999</c:v>
                </c:pt>
                <c:pt idx="1835" formatCode="General">
                  <c:v>2.792849924</c:v>
                </c:pt>
                <c:pt idx="1836" formatCode="General">
                  <c:v>2.7947697909999998</c:v>
                </c:pt>
                <c:pt idx="1837" formatCode="General">
                  <c:v>2.809055989</c:v>
                </c:pt>
                <c:pt idx="1838" formatCode="General">
                  <c:v>2.766516975</c:v>
                </c:pt>
                <c:pt idx="1839" formatCode="General">
                  <c:v>2.766516975</c:v>
                </c:pt>
                <c:pt idx="1840" formatCode="General">
                  <c:v>2.766758394</c:v>
                </c:pt>
                <c:pt idx="1841" formatCode="General">
                  <c:v>2.7445211500000002</c:v>
                </c:pt>
                <c:pt idx="1842" formatCode="General">
                  <c:v>2.622657936</c:v>
                </c:pt>
                <c:pt idx="1843" formatCode="General">
                  <c:v>2.567095288</c:v>
                </c:pt>
                <c:pt idx="1844" formatCode="General">
                  <c:v>2.5802718649999998</c:v>
                </c:pt>
                <c:pt idx="1845" formatCode="General">
                  <c:v>2.5622953979999998</c:v>
                </c:pt>
                <c:pt idx="1846" formatCode="General">
                  <c:v>2.5622953979999998</c:v>
                </c:pt>
                <c:pt idx="1847" formatCode="General">
                  <c:v>2.572146644</c:v>
                </c:pt>
                <c:pt idx="1848" formatCode="General">
                  <c:v>2.5721504890000002</c:v>
                </c:pt>
                <c:pt idx="1849" formatCode="General">
                  <c:v>2.5840650360000001</c:v>
                </c:pt>
                <c:pt idx="1850" formatCode="General">
                  <c:v>2.5437341849999999</c:v>
                </c:pt>
                <c:pt idx="1851" formatCode="General">
                  <c:v>2.5498139719999999</c:v>
                </c:pt>
                <c:pt idx="1852" formatCode="General">
                  <c:v>2.5497863180000002</c:v>
                </c:pt>
                <c:pt idx="1853" formatCode="General">
                  <c:v>2.5497863180000002</c:v>
                </c:pt>
                <c:pt idx="1854" formatCode="General">
                  <c:v>2.5497863180000002</c:v>
                </c:pt>
                <c:pt idx="1855" formatCode="General">
                  <c:v>2.5518275479999999</c:v>
                </c:pt>
                <c:pt idx="1856" formatCode="General">
                  <c:v>2.6214439899999999</c:v>
                </c:pt>
                <c:pt idx="1857" formatCode="General">
                  <c:v>2.6133278940000002</c:v>
                </c:pt>
                <c:pt idx="1858" formatCode="General">
                  <c:v>2.618577782</c:v>
                </c:pt>
                <c:pt idx="1859" formatCode="General">
                  <c:v>2.6165497590000002</c:v>
                </c:pt>
                <c:pt idx="1860" formatCode="General">
                  <c:v>2.6165497590000002</c:v>
                </c:pt>
                <c:pt idx="1861" formatCode="General">
                  <c:v>2.6165497590000002</c:v>
                </c:pt>
                <c:pt idx="1862" formatCode="General">
                  <c:v>2.6085002020000001</c:v>
                </c:pt>
                <c:pt idx="1863" formatCode="General">
                  <c:v>2.6187496280000002</c:v>
                </c:pt>
                <c:pt idx="1864" formatCode="General">
                  <c:v>2.654025538</c:v>
                </c:pt>
                <c:pt idx="1865" formatCode="General">
                  <c:v>2.649664708</c:v>
                </c:pt>
                <c:pt idx="1866" formatCode="General">
                  <c:v>2.667677684</c:v>
                </c:pt>
                <c:pt idx="1867" formatCode="General">
                  <c:v>2.667677684</c:v>
                </c:pt>
                <c:pt idx="1868" formatCode="General">
                  <c:v>2.667677684</c:v>
                </c:pt>
                <c:pt idx="1869" formatCode="General">
                  <c:v>2.7138455600000002</c:v>
                </c:pt>
                <c:pt idx="1870" formatCode="General">
                  <c:v>2.7282596739999998</c:v>
                </c:pt>
                <c:pt idx="1871" formatCode="General">
                  <c:v>2.7480123509999999</c:v>
                </c:pt>
                <c:pt idx="1872" formatCode="General">
                  <c:v>2.757031977</c:v>
                </c:pt>
                <c:pt idx="1873" formatCode="General">
                  <c:v>2.8409846939999999</c:v>
                </c:pt>
                <c:pt idx="1874" formatCode="General">
                  <c:v>2.8409846939999999</c:v>
                </c:pt>
                <c:pt idx="1875" formatCode="General">
                  <c:v>2.8409846939999999</c:v>
                </c:pt>
                <c:pt idx="1876" formatCode="General">
                  <c:v>2.850912643</c:v>
                </c:pt>
                <c:pt idx="1877" formatCode="General">
                  <c:v>2.9459676099999998</c:v>
                </c:pt>
                <c:pt idx="1878" formatCode="General">
                  <c:v>3.083209949</c:v>
                </c:pt>
                <c:pt idx="1879" formatCode="General">
                  <c:v>3.2554395980000002</c:v>
                </c:pt>
                <c:pt idx="1880" formatCode="General">
                  <c:v>3.3026108120000002</c:v>
                </c:pt>
                <c:pt idx="1881" formatCode="General">
                  <c:v>3.3026108120000002</c:v>
                </c:pt>
                <c:pt idx="1882" formatCode="General">
                  <c:v>3.3026108120000002</c:v>
                </c:pt>
                <c:pt idx="1883" formatCode="General">
                  <c:v>3.2689942639999998</c:v>
                </c:pt>
                <c:pt idx="1884" formatCode="General">
                  <c:v>3.3609332119999999</c:v>
                </c:pt>
                <c:pt idx="1885" formatCode="General">
                  <c:v>3.3234397250000001</c:v>
                </c:pt>
                <c:pt idx="1886" formatCode="General">
                  <c:v>3.2963254819999999</c:v>
                </c:pt>
                <c:pt idx="1887" formatCode="General">
                  <c:v>3.3417764540000001</c:v>
                </c:pt>
                <c:pt idx="1888" formatCode="General">
                  <c:v>3.3417764540000001</c:v>
                </c:pt>
                <c:pt idx="1889" formatCode="General">
                  <c:v>3.3417764540000001</c:v>
                </c:pt>
                <c:pt idx="1890" formatCode="General">
                  <c:v>3.3397284850000002</c:v>
                </c:pt>
                <c:pt idx="1891" formatCode="General">
                  <c:v>3.3397284850000002</c:v>
                </c:pt>
                <c:pt idx="1892" formatCode="General">
                  <c:v>3.2924879250000001</c:v>
                </c:pt>
                <c:pt idx="1893" formatCode="General">
                  <c:v>3.2894225719999999</c:v>
                </c:pt>
                <c:pt idx="1894" formatCode="General">
                  <c:v>3.2950001200000001</c:v>
                </c:pt>
                <c:pt idx="1895" formatCode="General">
                  <c:v>3.2950001200000001</c:v>
                </c:pt>
                <c:pt idx="1896" formatCode="General">
                  <c:v>3.2950001200000001</c:v>
                </c:pt>
                <c:pt idx="1897" formatCode="General">
                  <c:v>3.2752844410000002</c:v>
                </c:pt>
                <c:pt idx="1898" formatCode="General">
                  <c:v>3.2489310599999999</c:v>
                </c:pt>
                <c:pt idx="1899" formatCode="General">
                  <c:v>3.2582925729999999</c:v>
                </c:pt>
                <c:pt idx="1900" formatCode="General">
                  <c:v>3.1929310609999999</c:v>
                </c:pt>
                <c:pt idx="1901" formatCode="General">
                  <c:v>3.145859154</c:v>
                </c:pt>
                <c:pt idx="1902" formatCode="General">
                  <c:v>3.145859154</c:v>
                </c:pt>
                <c:pt idx="1903" formatCode="General">
                  <c:v>3.1519376640000001</c:v>
                </c:pt>
                <c:pt idx="1904" formatCode="General">
                  <c:v>3.1514328979999999</c:v>
                </c:pt>
                <c:pt idx="1905" formatCode="General">
                  <c:v>3.1794969489999998</c:v>
                </c:pt>
                <c:pt idx="1906" formatCode="General">
                  <c:v>3.1790314569999998</c:v>
                </c:pt>
                <c:pt idx="1907" formatCode="General">
                  <c:v>3.191149094</c:v>
                </c:pt>
                <c:pt idx="1908" formatCode="General">
                  <c:v>3.1729696509999998</c:v>
                </c:pt>
                <c:pt idx="1909" formatCode="General">
                  <c:v>3.1729696509999998</c:v>
                </c:pt>
                <c:pt idx="1910" formatCode="General">
                  <c:v>3.17282844</c:v>
                </c:pt>
                <c:pt idx="1911" formatCode="General">
                  <c:v>3.1707946869999999</c:v>
                </c:pt>
                <c:pt idx="1912" formatCode="General">
                  <c:v>3.1961408759999999</c:v>
                </c:pt>
                <c:pt idx="1913" formatCode="General">
                  <c:v>3.13709214</c:v>
                </c:pt>
                <c:pt idx="1914" formatCode="General">
                  <c:v>3.0793256310000001</c:v>
                </c:pt>
                <c:pt idx="1915" formatCode="General">
                  <c:v>3.0773231399999998</c:v>
                </c:pt>
                <c:pt idx="1916" formatCode="General">
                  <c:v>3.0773231399999998</c:v>
                </c:pt>
                <c:pt idx="1917" formatCode="General">
                  <c:v>3.0692824650000001</c:v>
                </c:pt>
                <c:pt idx="1918" formatCode="General">
                  <c:v>3.0755430719999999</c:v>
                </c:pt>
                <c:pt idx="1919" formatCode="General">
                  <c:v>3.1019221360000002</c:v>
                </c:pt>
                <c:pt idx="1920" formatCode="General">
                  <c:v>3.1075295270000001</c:v>
                </c:pt>
                <c:pt idx="1921" formatCode="General">
                  <c:v>3.1075295270000001</c:v>
                </c:pt>
                <c:pt idx="1922" formatCode="General">
                  <c:v>3.1075295270000001</c:v>
                </c:pt>
                <c:pt idx="1923" formatCode="General">
                  <c:v>3.1075295270000001</c:v>
                </c:pt>
                <c:pt idx="1924" formatCode="General">
                  <c:v>3.074941387</c:v>
                </c:pt>
                <c:pt idx="1925" formatCode="General">
                  <c:v>3.0890515490000001</c:v>
                </c:pt>
                <c:pt idx="1926" formatCode="General">
                  <c:v>3.098865092</c:v>
                </c:pt>
                <c:pt idx="1927" formatCode="General">
                  <c:v>3.098865092</c:v>
                </c:pt>
                <c:pt idx="1928" formatCode="General">
                  <c:v>3.0746153700000001</c:v>
                </c:pt>
                <c:pt idx="1929" formatCode="General">
                  <c:v>3.0542849639999998</c:v>
                </c:pt>
                <c:pt idx="1930" formatCode="General">
                  <c:v>3.0542849639999998</c:v>
                </c:pt>
                <c:pt idx="1931" formatCode="General">
                  <c:v>3.0542849639999998</c:v>
                </c:pt>
                <c:pt idx="1932" formatCode="General">
                  <c:v>3.0036178570000001</c:v>
                </c:pt>
                <c:pt idx="1933" formatCode="General">
                  <c:v>2.9789966109999999</c:v>
                </c:pt>
                <c:pt idx="1934" formatCode="General">
                  <c:v>2.9709038520000002</c:v>
                </c:pt>
                <c:pt idx="1935" formatCode="General">
                  <c:v>2.9769700389999998</c:v>
                </c:pt>
                <c:pt idx="1936" formatCode="General">
                  <c:v>2.9850643780000001</c:v>
                </c:pt>
                <c:pt idx="1937" formatCode="General">
                  <c:v>2.9850643780000001</c:v>
                </c:pt>
                <c:pt idx="1938" formatCode="General">
                  <c:v>2.9850643780000001</c:v>
                </c:pt>
                <c:pt idx="1939" formatCode="General">
                  <c:v>2.9830397990000002</c:v>
                </c:pt>
                <c:pt idx="1940" formatCode="General">
                  <c:v>2.9850183850000001</c:v>
                </c:pt>
                <c:pt idx="1941" formatCode="General">
                  <c:v>2.9850183850000001</c:v>
                </c:pt>
                <c:pt idx="1942" formatCode="General">
                  <c:v>2.9850183850000001</c:v>
                </c:pt>
                <c:pt idx="1943" formatCode="General">
                  <c:v>2.9890639600000002</c:v>
                </c:pt>
                <c:pt idx="1944" formatCode="General">
                  <c:v>2.9890639600000002</c:v>
                </c:pt>
                <c:pt idx="1945" formatCode="General">
                  <c:v>2.9890639600000002</c:v>
                </c:pt>
                <c:pt idx="1946" formatCode="General">
                  <c:v>2.9970372429999999</c:v>
                </c:pt>
                <c:pt idx="1947" formatCode="General">
                  <c:v>2.9911636000000001</c:v>
                </c:pt>
                <c:pt idx="1948" formatCode="General">
                  <c:v>2.9850898629999998</c:v>
                </c:pt>
                <c:pt idx="1949" formatCode="General">
                  <c:v>2.987148785</c:v>
                </c:pt>
                <c:pt idx="1950" formatCode="General">
                  <c:v>2.9853703660000002</c:v>
                </c:pt>
                <c:pt idx="1951" formatCode="General">
                  <c:v>2.9853703660000002</c:v>
                </c:pt>
                <c:pt idx="1952" formatCode="General">
                  <c:v>2.9932296840000001</c:v>
                </c:pt>
                <c:pt idx="1953" formatCode="General">
                  <c:v>2.9892454439999998</c:v>
                </c:pt>
                <c:pt idx="1954" formatCode="General">
                  <c:v>2.9790539049999998</c:v>
                </c:pt>
                <c:pt idx="1955" formatCode="General">
                  <c:v>2.9830577260000002</c:v>
                </c:pt>
                <c:pt idx="1956" formatCode="General">
                  <c:v>2.9852784579999998</c:v>
                </c:pt>
                <c:pt idx="1957" formatCode="General">
                  <c:v>2.9798401299999999</c:v>
                </c:pt>
                <c:pt idx="1958" formatCode="General">
                  <c:v>2.9798401299999999</c:v>
                </c:pt>
                <c:pt idx="1959" formatCode="General">
                  <c:v>2.9783492800000002</c:v>
                </c:pt>
                <c:pt idx="1960" formatCode="General">
                  <c:v>2.9763392720000001</c:v>
                </c:pt>
                <c:pt idx="1961" formatCode="General">
                  <c:v>2.980402378</c:v>
                </c:pt>
                <c:pt idx="1962" formatCode="General">
                  <c:v>2.9427898610000001</c:v>
                </c:pt>
                <c:pt idx="1963" formatCode="General">
                  <c:v>2.9363309229999999</c:v>
                </c:pt>
                <c:pt idx="1964" formatCode="General">
                  <c:v>2.9624264760000001</c:v>
                </c:pt>
                <c:pt idx="1965" formatCode="General">
                  <c:v>2.9624264760000001</c:v>
                </c:pt>
                <c:pt idx="1966" formatCode="General">
                  <c:v>2.9627195780000002</c:v>
                </c:pt>
                <c:pt idx="1967" formatCode="General">
                  <c:v>2.9826313889999998</c:v>
                </c:pt>
                <c:pt idx="1968" formatCode="General">
                  <c:v>2.9506696190000001</c:v>
                </c:pt>
                <c:pt idx="1969" formatCode="General">
                  <c:v>2.9422095170000002</c:v>
                </c:pt>
                <c:pt idx="1970" formatCode="General">
                  <c:v>3.0004172069999999</c:v>
                </c:pt>
                <c:pt idx="1971" formatCode="General">
                  <c:v>3.0004172069999999</c:v>
                </c:pt>
                <c:pt idx="1972" formatCode="General">
                  <c:v>3.0004172069999999</c:v>
                </c:pt>
                <c:pt idx="1973" formatCode="General">
                  <c:v>3.020611368</c:v>
                </c:pt>
                <c:pt idx="1974" formatCode="General">
                  <c:v>3.0198949530000001</c:v>
                </c:pt>
                <c:pt idx="1975" formatCode="General">
                  <c:v>3.024445359</c:v>
                </c:pt>
                <c:pt idx="1976" formatCode="General">
                  <c:v>3.052707507</c:v>
                </c:pt>
                <c:pt idx="1977" formatCode="General">
                  <c:v>3.0686923180000001</c:v>
                </c:pt>
                <c:pt idx="1978" formatCode="General">
                  <c:v>3.0949251439999999</c:v>
                </c:pt>
                <c:pt idx="1979" formatCode="General">
                  <c:v>3.0949251439999999</c:v>
                </c:pt>
                <c:pt idx="1980" formatCode="General">
                  <c:v>3.0949251439999999</c:v>
                </c:pt>
                <c:pt idx="1981" formatCode="General">
                  <c:v>3.1112757759999998</c:v>
                </c:pt>
                <c:pt idx="1982" formatCode="General">
                  <c:v>3.1136639810000002</c:v>
                </c:pt>
                <c:pt idx="1983" formatCode="General">
                  <c:v>3.1096114909999999</c:v>
                </c:pt>
                <c:pt idx="1984" formatCode="General">
                  <c:v>3.0952834710000001</c:v>
                </c:pt>
                <c:pt idx="1985" formatCode="General">
                  <c:v>3.0673266959999999</c:v>
                </c:pt>
                <c:pt idx="1986" formatCode="General">
                  <c:v>3.0673266959999999</c:v>
                </c:pt>
                <c:pt idx="1987" formatCode="General">
                  <c:v>3.0673266959999999</c:v>
                </c:pt>
                <c:pt idx="1988" formatCode="General">
                  <c:v>3.0094743880000001</c:v>
                </c:pt>
                <c:pt idx="1989" formatCode="General">
                  <c:v>2.980636042</c:v>
                </c:pt>
                <c:pt idx="1990" formatCode="General">
                  <c:v>2.95899424</c:v>
                </c:pt>
                <c:pt idx="1991" formatCode="General">
                  <c:v>2.9447410220000001</c:v>
                </c:pt>
                <c:pt idx="1992" formatCode="General">
                  <c:v>2.9487388860000001</c:v>
                </c:pt>
                <c:pt idx="1993" formatCode="General">
                  <c:v>2.9487388860000001</c:v>
                </c:pt>
                <c:pt idx="1994" formatCode="General">
                  <c:v>2.9086976249999998</c:v>
                </c:pt>
                <c:pt idx="1995" formatCode="General">
                  <c:v>2.8099853000000001</c:v>
                </c:pt>
                <c:pt idx="1996" formatCode="General">
                  <c:v>2.754521971</c:v>
                </c:pt>
                <c:pt idx="1997" formatCode="General">
                  <c:v>2.7883447640000001</c:v>
                </c:pt>
                <c:pt idx="1998" formatCode="General">
                  <c:v>2.8004340619999999</c:v>
                </c:pt>
                <c:pt idx="1999" formatCode="General">
                  <c:v>2.8105455080000001</c:v>
                </c:pt>
                <c:pt idx="2000" formatCode="General">
                  <c:v>2.8105455080000001</c:v>
                </c:pt>
                <c:pt idx="2001" formatCode="General">
                  <c:v>2.8206291540000001</c:v>
                </c:pt>
                <c:pt idx="2002" formatCode="General">
                  <c:v>2.8226060020000001</c:v>
                </c:pt>
                <c:pt idx="2003" formatCode="General">
                  <c:v>2.8300532189999998</c:v>
                </c:pt>
                <c:pt idx="2004" formatCode="General">
                  <c:v>2.8124995570000002</c:v>
                </c:pt>
                <c:pt idx="2005" formatCode="General">
                  <c:v>2.8084585130000002</c:v>
                </c:pt>
                <c:pt idx="2006" formatCode="General">
                  <c:v>2.8084585130000002</c:v>
                </c:pt>
                <c:pt idx="2007" formatCode="General">
                  <c:v>2.8084585130000002</c:v>
                </c:pt>
                <c:pt idx="2008" formatCode="General">
                  <c:v>2.786487213</c:v>
                </c:pt>
                <c:pt idx="2009" formatCode="General">
                  <c:v>2.8175388510000001</c:v>
                </c:pt>
                <c:pt idx="2010" formatCode="General">
                  <c:v>2.8590148169999998</c:v>
                </c:pt>
                <c:pt idx="2011" formatCode="General">
                  <c:v>2.896806996</c:v>
                </c:pt>
                <c:pt idx="2012" formatCode="General">
                  <c:v>2.912505973</c:v>
                </c:pt>
                <c:pt idx="2013" formatCode="General">
                  <c:v>2.9226349370000002</c:v>
                </c:pt>
                <c:pt idx="2014" formatCode="General">
                  <c:v>2.9226349370000002</c:v>
                </c:pt>
                <c:pt idx="2015" formatCode="General">
                  <c:v>2.9226349370000002</c:v>
                </c:pt>
                <c:pt idx="2016" formatCode="General">
                  <c:v>2.9245212359999999</c:v>
                </c:pt>
                <c:pt idx="2017" formatCode="General">
                  <c:v>2.9232549130000001</c:v>
                </c:pt>
                <c:pt idx="2018" formatCode="General">
                  <c:v>2.9293337419999999</c:v>
                </c:pt>
                <c:pt idx="2019" formatCode="General">
                  <c:v>2.921303312</c:v>
                </c:pt>
                <c:pt idx="2020" formatCode="General">
                  <c:v>2.9072652489999999</c:v>
                </c:pt>
                <c:pt idx="2021" formatCode="General">
                  <c:v>2.9072652489999999</c:v>
                </c:pt>
                <c:pt idx="2022" formatCode="General">
                  <c:v>2.8974517070000001</c:v>
                </c:pt>
                <c:pt idx="2023" formatCode="General">
                  <c:v>2.8001450970000001</c:v>
                </c:pt>
                <c:pt idx="2024" formatCode="General">
                  <c:v>2.7324931079999999</c:v>
                </c:pt>
                <c:pt idx="2025" formatCode="General">
                  <c:v>2.7243434789999998</c:v>
                </c:pt>
                <c:pt idx="2026" formatCode="General">
                  <c:v>2.7280887319999998</c:v>
                </c:pt>
                <c:pt idx="2027" formatCode="General">
                  <c:v>2.7221486509999999</c:v>
                </c:pt>
                <c:pt idx="2028" formatCode="General">
                  <c:v>2.7221486509999999</c:v>
                </c:pt>
                <c:pt idx="2029" formatCode="General">
                  <c:v>2.7221486509999999</c:v>
                </c:pt>
                <c:pt idx="2030" formatCode="General">
                  <c:v>2.718124977</c:v>
                </c:pt>
                <c:pt idx="2031" formatCode="General">
                  <c:v>2.7359081700000001</c:v>
                </c:pt>
                <c:pt idx="2032" formatCode="General">
                  <c:v>2.7820113640000002</c:v>
                </c:pt>
                <c:pt idx="2033" formatCode="General">
                  <c:v>2.7820113640000002</c:v>
                </c:pt>
                <c:pt idx="2034" formatCode="General">
                  <c:v>2.8093321009999999</c:v>
                </c:pt>
                <c:pt idx="2035" formatCode="General">
                  <c:v>2.8093321009999999</c:v>
                </c:pt>
                <c:pt idx="2036" formatCode="General">
                  <c:v>2.8293548679999998</c:v>
                </c:pt>
                <c:pt idx="2037" formatCode="General">
                  <c:v>2.8174938040000002</c:v>
                </c:pt>
                <c:pt idx="2038" formatCode="General">
                  <c:v>2.7682060979999998</c:v>
                </c:pt>
                <c:pt idx="2039" formatCode="General">
                  <c:v>2.7662480020000002</c:v>
                </c:pt>
                <c:pt idx="2040" formatCode="General">
                  <c:v>2.7961780959999998</c:v>
                </c:pt>
                <c:pt idx="2041" formatCode="General">
                  <c:v>2.8018627170000001</c:v>
                </c:pt>
                <c:pt idx="2042" formatCode="General">
                  <c:v>2.8018627170000001</c:v>
                </c:pt>
                <c:pt idx="2043" formatCode="General">
                  <c:v>2.8018627170000001</c:v>
                </c:pt>
                <c:pt idx="2044" formatCode="General">
                  <c:v>2.7957411790000002</c:v>
                </c:pt>
                <c:pt idx="2045" formatCode="General">
                  <c:v>2.7977567589999999</c:v>
                </c:pt>
                <c:pt idx="2046" formatCode="General">
                  <c:v>2.7978073399999999</c:v>
                </c:pt>
                <c:pt idx="2047" formatCode="General">
                  <c:v>2.788727518</c:v>
                </c:pt>
                <c:pt idx="2048" formatCode="General">
                  <c:v>2.7867127260000002</c:v>
                </c:pt>
                <c:pt idx="2049" formatCode="General">
                  <c:v>2.7867127260000002</c:v>
                </c:pt>
                <c:pt idx="2050" formatCode="General">
                  <c:v>2.7867127260000002</c:v>
                </c:pt>
                <c:pt idx="2051" formatCode="General">
                  <c:v>2.7784358400000002</c:v>
                </c:pt>
                <c:pt idx="2052" formatCode="General">
                  <c:v>2.7844766669999998</c:v>
                </c:pt>
                <c:pt idx="2053" formatCode="General">
                  <c:v>2.8185558949999998</c:v>
                </c:pt>
                <c:pt idx="2054" formatCode="General">
                  <c:v>2.6810906370000001</c:v>
                </c:pt>
                <c:pt idx="2055" formatCode="General">
                  <c:v>2.7072113170000001</c:v>
                </c:pt>
                <c:pt idx="2056" formatCode="General">
                  <c:v>2.7072113170000001</c:v>
                </c:pt>
                <c:pt idx="2057" formatCode="General">
                  <c:v>2.7172754239999999</c:v>
                </c:pt>
                <c:pt idx="2058" formatCode="General">
                  <c:v>2.7155461939999999</c:v>
                </c:pt>
                <c:pt idx="2059" formatCode="General">
                  <c:v>2.7256232520000001</c:v>
                </c:pt>
                <c:pt idx="2060" formatCode="General">
                  <c:v>2.8097989750000001</c:v>
                </c:pt>
                <c:pt idx="2061" formatCode="General">
                  <c:v>2.8036816779999998</c:v>
                </c:pt>
                <c:pt idx="2062" formatCode="General">
                  <c:v>2.795668965</c:v>
                </c:pt>
                <c:pt idx="2063" formatCode="General">
                  <c:v>2.795668965</c:v>
                </c:pt>
                <c:pt idx="2064" formatCode="General">
                  <c:v>2.795668965</c:v>
                </c:pt>
                <c:pt idx="2065" formatCode="General">
                  <c:v>2.7855978229999998</c:v>
                </c:pt>
                <c:pt idx="2066" formatCode="General">
                  <c:v>2.8135074960000002</c:v>
                </c:pt>
                <c:pt idx="2067" formatCode="General">
                  <c:v>2.8155250500000002</c:v>
                </c:pt>
                <c:pt idx="2068" formatCode="General">
                  <c:v>2.823541471</c:v>
                </c:pt>
                <c:pt idx="2069" formatCode="General">
                  <c:v>2.801697377</c:v>
                </c:pt>
                <c:pt idx="2070" formatCode="General">
                  <c:v>2.801697377</c:v>
                </c:pt>
                <c:pt idx="2071" formatCode="General">
                  <c:v>2.801697377</c:v>
                </c:pt>
                <c:pt idx="2072" formatCode="General">
                  <c:v>2.7704744290000001</c:v>
                </c:pt>
                <c:pt idx="2073" formatCode="General">
                  <c:v>2.8043521500000002</c:v>
                </c:pt>
                <c:pt idx="2074" formatCode="General">
                  <c:v>2.808390819</c:v>
                </c:pt>
                <c:pt idx="2075" formatCode="General">
                  <c:v>2.818451161</c:v>
                </c:pt>
                <c:pt idx="2076" formatCode="General">
                  <c:v>2.835579214</c:v>
                </c:pt>
                <c:pt idx="2077" formatCode="General">
                  <c:v>2.835579214</c:v>
                </c:pt>
                <c:pt idx="2078" formatCode="General">
                  <c:v>2.835579214</c:v>
                </c:pt>
                <c:pt idx="2079" formatCode="General">
                  <c:v>2.855637743</c:v>
                </c:pt>
                <c:pt idx="2080" formatCode="General">
                  <c:v>2.8657889719999998</c:v>
                </c:pt>
                <c:pt idx="2081" formatCode="General">
                  <c:v>2.8698405500000002</c:v>
                </c:pt>
                <c:pt idx="2082" formatCode="General">
                  <c:v>2.877948478</c:v>
                </c:pt>
                <c:pt idx="2083" formatCode="General">
                  <c:v>2.9085215880000002</c:v>
                </c:pt>
                <c:pt idx="2084" formatCode="General">
                  <c:v>2.9085215880000002</c:v>
                </c:pt>
                <c:pt idx="2085" formatCode="General">
                  <c:v>2.9085215880000002</c:v>
                </c:pt>
                <c:pt idx="2086" formatCode="General">
                  <c:v>2.9085215880000002</c:v>
                </c:pt>
                <c:pt idx="2087" formatCode="General">
                  <c:v>2.7982513789999999</c:v>
                </c:pt>
                <c:pt idx="2088" formatCode="General">
                  <c:v>2.8002682509999999</c:v>
                </c:pt>
                <c:pt idx="2089" formatCode="General">
                  <c:v>2.7881625240000001</c:v>
                </c:pt>
                <c:pt idx="2090" formatCode="General">
                  <c:v>2.7861484139999999</c:v>
                </c:pt>
                <c:pt idx="2091" formatCode="General">
                  <c:v>2.7861484139999999</c:v>
                </c:pt>
                <c:pt idx="2092" formatCode="General">
                  <c:v>2.7861484139999999</c:v>
                </c:pt>
                <c:pt idx="2093" formatCode="General">
                  <c:v>2.7861484139999999</c:v>
                </c:pt>
                <c:pt idx="2094" formatCode="General">
                  <c:v>2.7861484139999999</c:v>
                </c:pt>
                <c:pt idx="2095" formatCode="General">
                  <c:v>2.7704194129999999</c:v>
                </c:pt>
                <c:pt idx="2096" formatCode="General">
                  <c:v>2.7599630319999999</c:v>
                </c:pt>
                <c:pt idx="2097" formatCode="General">
                  <c:v>2.774179347</c:v>
                </c:pt>
                <c:pt idx="2098" formatCode="General">
                  <c:v>2.774179347</c:v>
                </c:pt>
                <c:pt idx="2099" formatCode="General">
                  <c:v>2.774179347</c:v>
                </c:pt>
                <c:pt idx="2100" formatCode="General">
                  <c:v>2.8047571950000001</c:v>
                </c:pt>
                <c:pt idx="2101" formatCode="General">
                  <c:v>2.8067756479999999</c:v>
                </c:pt>
                <c:pt idx="2102" formatCode="General">
                  <c:v>2.8127918900000002</c:v>
                </c:pt>
                <c:pt idx="2103" formatCode="General">
                  <c:v>2.805722593</c:v>
                </c:pt>
                <c:pt idx="2104" formatCode="General">
                  <c:v>2.8178344989999999</c:v>
                </c:pt>
                <c:pt idx="2105" formatCode="General">
                  <c:v>2.8178344989999999</c:v>
                </c:pt>
                <c:pt idx="2106" formatCode="General">
                  <c:v>2.8178344989999999</c:v>
                </c:pt>
                <c:pt idx="2107" formatCode="General">
                  <c:v>2.7812626479999998</c:v>
                </c:pt>
                <c:pt idx="2108" formatCode="General">
                  <c:v>2.8277911609999999</c:v>
                </c:pt>
                <c:pt idx="2109" formatCode="General">
                  <c:v>2.8755522899999999</c:v>
                </c:pt>
                <c:pt idx="2110" formatCode="General">
                  <c:v>2.9258186959999999</c:v>
                </c:pt>
                <c:pt idx="2111" formatCode="General">
                  <c:v>2.8618918099999999</c:v>
                </c:pt>
                <c:pt idx="2112" formatCode="General">
                  <c:v>2.8618918099999999</c:v>
                </c:pt>
                <c:pt idx="2113" formatCode="General">
                  <c:v>2.84350418</c:v>
                </c:pt>
                <c:pt idx="2114" formatCode="General">
                  <c:v>2.6653943899999999</c:v>
                </c:pt>
                <c:pt idx="2115" formatCode="General">
                  <c:v>2.662692056</c:v>
                </c:pt>
                <c:pt idx="2116" formatCode="General">
                  <c:v>2.7148364840000001</c:v>
                </c:pt>
                <c:pt idx="2117" formatCode="General">
                  <c:v>2.7448395759999999</c:v>
                </c:pt>
                <c:pt idx="2118" formatCode="General">
                  <c:v>2.765615285</c:v>
                </c:pt>
                <c:pt idx="2119" formatCode="General">
                  <c:v>2.765615285</c:v>
                </c:pt>
                <c:pt idx="2120" formatCode="General">
                  <c:v>2.765615285</c:v>
                </c:pt>
                <c:pt idx="2121" formatCode="General">
                  <c:v>2.7137840199999999</c:v>
                </c:pt>
                <c:pt idx="2122" formatCode="General">
                  <c:v>2.717523092</c:v>
                </c:pt>
                <c:pt idx="2123" formatCode="General">
                  <c:v>2.7075618590000001</c:v>
                </c:pt>
                <c:pt idx="2124" formatCode="General">
                  <c:v>2.7464225249999998</c:v>
                </c:pt>
                <c:pt idx="2125" formatCode="General">
                  <c:v>2.754892994</c:v>
                </c:pt>
                <c:pt idx="2126" formatCode="General">
                  <c:v>2.754892994</c:v>
                </c:pt>
                <c:pt idx="2127" formatCode="General">
                  <c:v>2.754892994</c:v>
                </c:pt>
                <c:pt idx="2128" formatCode="General">
                  <c:v>2.7676002689999999</c:v>
                </c:pt>
                <c:pt idx="2129" formatCode="General">
                  <c:v>2.7748257170000001</c:v>
                </c:pt>
                <c:pt idx="2130" formatCode="General">
                  <c:v>2.7871412480000002</c:v>
                </c:pt>
                <c:pt idx="2131" formatCode="General">
                  <c:v>2.8254978999999998</c:v>
                </c:pt>
                <c:pt idx="2132" formatCode="General">
                  <c:v>2.8157556590000001</c:v>
                </c:pt>
                <c:pt idx="2133" formatCode="General">
                  <c:v>2.8157556590000001</c:v>
                </c:pt>
                <c:pt idx="2134" formatCode="General">
                  <c:v>2.8118136069999999</c:v>
                </c:pt>
                <c:pt idx="2135" formatCode="General">
                  <c:v>2.803002808</c:v>
                </c:pt>
                <c:pt idx="2136" formatCode="General">
                  <c:v>2.7951329519999999</c:v>
                </c:pt>
                <c:pt idx="2137" formatCode="General">
                  <c:v>2.7711220249999999</c:v>
                </c:pt>
                <c:pt idx="2138" formatCode="General">
                  <c:v>2.7418513340000001</c:v>
                </c:pt>
                <c:pt idx="2139" formatCode="General">
                  <c:v>2.6923530960000002</c:v>
                </c:pt>
                <c:pt idx="2140" formatCode="General">
                  <c:v>2.6923530960000002</c:v>
                </c:pt>
                <c:pt idx="2141" formatCode="General">
                  <c:v>2.7004170429999999</c:v>
                </c:pt>
                <c:pt idx="2142" formatCode="General">
                  <c:v>2.682153569</c:v>
                </c:pt>
                <c:pt idx="2143" formatCode="General">
                  <c:v>2.6840549739999999</c:v>
                </c:pt>
                <c:pt idx="2144" formatCode="General">
                  <c:v>2.686192632</c:v>
                </c:pt>
                <c:pt idx="2145" formatCode="General">
                  <c:v>2.6741625170000001</c:v>
                </c:pt>
                <c:pt idx="2146" formatCode="General">
                  <c:v>2.5155041979999999</c:v>
                </c:pt>
                <c:pt idx="2147" formatCode="General">
                  <c:v>2.5155041979999999</c:v>
                </c:pt>
                <c:pt idx="2148" formatCode="General">
                  <c:v>2.5195211159999999</c:v>
                </c:pt>
                <c:pt idx="2149" formatCode="General">
                  <c:v>2.5218084140000001</c:v>
                </c:pt>
                <c:pt idx="2150" formatCode="General">
                  <c:v>2.4559601710000001</c:v>
                </c:pt>
                <c:pt idx="2151" formatCode="General">
                  <c:v>2.4327808869999998</c:v>
                </c:pt>
                <c:pt idx="2152" formatCode="General">
                  <c:v>2.4649144550000002</c:v>
                </c:pt>
                <c:pt idx="2153" formatCode="General">
                  <c:v>2.487085902</c:v>
                </c:pt>
                <c:pt idx="2154" formatCode="General">
                  <c:v>2.487085902</c:v>
                </c:pt>
                <c:pt idx="2155" formatCode="General">
                  <c:v>2.487085902</c:v>
                </c:pt>
                <c:pt idx="2156" formatCode="General">
                  <c:v>2.47866725</c:v>
                </c:pt>
                <c:pt idx="2157" formatCode="General">
                  <c:v>2.4847836210000001</c:v>
                </c:pt>
                <c:pt idx="2158" formatCode="General">
                  <c:v>2.5032106120000002</c:v>
                </c:pt>
                <c:pt idx="2159" formatCode="General">
                  <c:v>2.5153655339999998</c:v>
                </c:pt>
                <c:pt idx="2160" formatCode="General">
                  <c:v>2.529576053</c:v>
                </c:pt>
                <c:pt idx="2161" formatCode="General">
                  <c:v>2.529576053</c:v>
                </c:pt>
                <c:pt idx="2162" formatCode="General">
                  <c:v>2.529576053</c:v>
                </c:pt>
                <c:pt idx="2163" formatCode="General">
                  <c:v>2.5474073189999999</c:v>
                </c:pt>
                <c:pt idx="2164" formatCode="General">
                  <c:v>2.551623738</c:v>
                </c:pt>
                <c:pt idx="2165" formatCode="General">
                  <c:v>2.564160029</c:v>
                </c:pt>
                <c:pt idx="2166" formatCode="General">
                  <c:v>2.5658591909999999</c:v>
                </c:pt>
                <c:pt idx="2167" formatCode="General">
                  <c:v>2.55982625</c:v>
                </c:pt>
                <c:pt idx="2168" formatCode="General">
                  <c:v>2.55982625</c:v>
                </c:pt>
                <c:pt idx="2169" formatCode="General">
                  <c:v>2.55982625</c:v>
                </c:pt>
                <c:pt idx="2170" formatCode="General">
                  <c:v>2.5476005559999999</c:v>
                </c:pt>
                <c:pt idx="2171" formatCode="General">
                  <c:v>2.5496790100000002</c:v>
                </c:pt>
                <c:pt idx="2172" formatCode="General">
                  <c:v>2.545608262</c:v>
                </c:pt>
                <c:pt idx="2173" formatCode="General">
                  <c:v>2.529281331</c:v>
                </c:pt>
                <c:pt idx="2174" formatCode="General">
                  <c:v>2.4656706850000001</c:v>
                </c:pt>
                <c:pt idx="2175" formatCode="General">
                  <c:v>2.4656706850000001</c:v>
                </c:pt>
                <c:pt idx="2176" formatCode="General">
                  <c:v>2.4656706850000001</c:v>
                </c:pt>
                <c:pt idx="2177" formatCode="General">
                  <c:v>2.5001392670000002</c:v>
                </c:pt>
                <c:pt idx="2178" formatCode="General">
                  <c:v>2.4586039839999998</c:v>
                </c:pt>
                <c:pt idx="2179" formatCode="General">
                  <c:v>2.432883141</c:v>
                </c:pt>
                <c:pt idx="2180" formatCode="General">
                  <c:v>2.439013417</c:v>
                </c:pt>
                <c:pt idx="2181" formatCode="General">
                  <c:v>2.448996626</c:v>
                </c:pt>
                <c:pt idx="2182" formatCode="General">
                  <c:v>2.448996626</c:v>
                </c:pt>
                <c:pt idx="2183" formatCode="General">
                  <c:v>2.448996626</c:v>
                </c:pt>
                <c:pt idx="2184" formatCode="General">
                  <c:v>2.4448749909999998</c:v>
                </c:pt>
                <c:pt idx="2185" formatCode="General">
                  <c:v>2.4415746450000002</c:v>
                </c:pt>
                <c:pt idx="2186" formatCode="General">
                  <c:v>2.4598933039999999</c:v>
                </c:pt>
                <c:pt idx="2187" formatCode="General">
                  <c:v>2.462063015</c:v>
                </c:pt>
                <c:pt idx="2188" formatCode="General">
                  <c:v>2.4579418300000002</c:v>
                </c:pt>
                <c:pt idx="2189" formatCode="General">
                  <c:v>2.4579418300000002</c:v>
                </c:pt>
                <c:pt idx="2190" formatCode="General">
                  <c:v>2.4487291139999998</c:v>
                </c:pt>
                <c:pt idx="2191" formatCode="0.0">
                  <c:v>2.4490808899999998</c:v>
                </c:pt>
                <c:pt idx="2192" formatCode="0.0">
                  <c:v>2.4638244839999999</c:v>
                </c:pt>
                <c:pt idx="2193" formatCode="General">
                  <c:v>2.4635012129999998</c:v>
                </c:pt>
                <c:pt idx="2194" formatCode="General">
                  <c:v>2.456437228</c:v>
                </c:pt>
                <c:pt idx="2195" formatCode="General">
                  <c:v>2.4646335480000001</c:v>
                </c:pt>
                <c:pt idx="2196" formatCode="General">
                  <c:v>2.4646335480000001</c:v>
                </c:pt>
                <c:pt idx="2197" formatCode="General">
                  <c:v>2.4646335480000001</c:v>
                </c:pt>
                <c:pt idx="2198" formatCode="General">
                  <c:v>2.4925328630000001</c:v>
                </c:pt>
                <c:pt idx="2199" formatCode="General">
                  <c:v>2.522615863</c:v>
                </c:pt>
                <c:pt idx="2200" formatCode="General">
                  <c:v>2.5367480050000002</c:v>
                </c:pt>
                <c:pt idx="2201" formatCode="General">
                  <c:v>2.5505973910000002</c:v>
                </c:pt>
                <c:pt idx="2202" formatCode="General">
                  <c:v>2.5670025409999999</c:v>
                </c:pt>
                <c:pt idx="2203" formatCode="General">
                  <c:v>2.5670025409999999</c:v>
                </c:pt>
                <c:pt idx="2204" formatCode="General">
                  <c:v>2.5098273120000001</c:v>
                </c:pt>
                <c:pt idx="2205" formatCode="General">
                  <c:v>2.4793898460000001</c:v>
                </c:pt>
                <c:pt idx="2206" formatCode="General">
                  <c:v>2.4628957090000001</c:v>
                </c:pt>
                <c:pt idx="2207" formatCode="General">
                  <c:v>2.449349829</c:v>
                </c:pt>
                <c:pt idx="2208" formatCode="General">
                  <c:v>2.4291462859999999</c:v>
                </c:pt>
                <c:pt idx="2209" formatCode="General">
                  <c:v>2.4382323709999998</c:v>
                </c:pt>
                <c:pt idx="2210" formatCode="General">
                  <c:v>2.4382323709999998</c:v>
                </c:pt>
                <c:pt idx="2211" formatCode="General">
                  <c:v>2.4421786179999998</c:v>
                </c:pt>
                <c:pt idx="2212" formatCode="General">
                  <c:v>2.4543016899999999</c:v>
                </c:pt>
                <c:pt idx="2213" formatCode="General">
                  <c:v>2.4620095289999999</c:v>
                </c:pt>
                <c:pt idx="2214" formatCode="General">
                  <c:v>2.4950958380000001</c:v>
                </c:pt>
                <c:pt idx="2215" formatCode="General">
                  <c:v>2.5012126729999999</c:v>
                </c:pt>
                <c:pt idx="2216" formatCode="General">
                  <c:v>2.4810407109999999</c:v>
                </c:pt>
                <c:pt idx="2217" formatCode="General">
                  <c:v>2.4810407109999999</c:v>
                </c:pt>
                <c:pt idx="2218" formatCode="General">
                  <c:v>2.4810407109999999</c:v>
                </c:pt>
                <c:pt idx="2219" formatCode="General">
                  <c:v>2.4791203739999998</c:v>
                </c:pt>
                <c:pt idx="2220" formatCode="General">
                  <c:v>2.4673592040000001</c:v>
                </c:pt>
                <c:pt idx="2221" formatCode="General">
                  <c:v>2.4696346199999999</c:v>
                </c:pt>
                <c:pt idx="2222" formatCode="General">
                  <c:v>2.4401979649999999</c:v>
                </c:pt>
                <c:pt idx="2223" formatCode="General">
                  <c:v>2.449975781</c:v>
                </c:pt>
                <c:pt idx="2224" formatCode="General">
                  <c:v>2.449975781</c:v>
                </c:pt>
                <c:pt idx="2225" formatCode="General">
                  <c:v>2.449975781</c:v>
                </c:pt>
                <c:pt idx="2226" formatCode="General">
                  <c:v>2.4499531980000002</c:v>
                </c:pt>
                <c:pt idx="2227">
                  <c:v>2.4497911399999999</c:v>
                </c:pt>
                <c:pt idx="2228" formatCode="General">
                  <c:v>2.4521718770000001</c:v>
                </c:pt>
                <c:pt idx="2229" formatCode="General">
                  <c:v>2.4502349780000001</c:v>
                </c:pt>
                <c:pt idx="2230" formatCode="General">
                  <c:v>2.4703822870000001</c:v>
                </c:pt>
                <c:pt idx="2231" formatCode="General">
                  <c:v>2.4703822870000001</c:v>
                </c:pt>
                <c:pt idx="2232" formatCode="General">
                  <c:v>2.4703822870000001</c:v>
                </c:pt>
                <c:pt idx="2233" formatCode="General">
                  <c:v>2.520458927</c:v>
                </c:pt>
                <c:pt idx="2234" formatCode="General">
                  <c:v>2.534735655</c:v>
                </c:pt>
                <c:pt idx="2235" formatCode="General">
                  <c:v>2.5345734700000002</c:v>
                </c:pt>
                <c:pt idx="2236" formatCode="General">
                  <c:v>2.5440673770000002</c:v>
                </c:pt>
                <c:pt idx="2237" formatCode="General">
                  <c:v>2.5218945640000001</c:v>
                </c:pt>
                <c:pt idx="2238" formatCode="General">
                  <c:v>2.5218945640000001</c:v>
                </c:pt>
                <c:pt idx="2239" formatCode="General">
                  <c:v>2.5218945640000001</c:v>
                </c:pt>
                <c:pt idx="2240" formatCode="General">
                  <c:v>2.5828513019999999</c:v>
                </c:pt>
                <c:pt idx="2241" formatCode="General">
                  <c:v>2.5884038330000001</c:v>
                </c:pt>
                <c:pt idx="2242" formatCode="General">
                  <c:v>2.5846510120000001</c:v>
                </c:pt>
                <c:pt idx="2243" formatCode="General">
                  <c:v>2.5946143099999999</c:v>
                </c:pt>
                <c:pt idx="2244" formatCode="General">
                  <c:v>2.5751986040000001</c:v>
                </c:pt>
                <c:pt idx="2245">
                  <c:v>2.5751986040000001</c:v>
                </c:pt>
                <c:pt idx="2246" formatCode="General">
                  <c:v>2.5751986040000001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8-46B2-993C-B1D47939D384}"/>
            </c:ext>
          </c:extLst>
        </c:ser>
        <c:ser>
          <c:idx val="6"/>
          <c:order val="1"/>
          <c:tx>
            <c:strRef>
              <c:f>'איור ללאמ הטייה'!$C$1</c:f>
              <c:strCache>
                <c:ptCount val="1"/>
                <c:pt idx="0">
                  <c:v>ציפיות משוק ההון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הטייה'!$C$4:$C$5000</c:f>
              <c:numCache>
                <c:formatCode>0.00</c:formatCode>
                <c:ptCount val="4997"/>
                <c:pt idx="0">
                  <c:v>0.47020857062499999</c:v>
                </c:pt>
                <c:pt idx="1">
                  <c:v>0.51389012032900006</c:v>
                </c:pt>
                <c:pt idx="2">
                  <c:v>0.52399773042999997</c:v>
                </c:pt>
                <c:pt idx="3">
                  <c:v>0.46148487509800001</c:v>
                </c:pt>
                <c:pt idx="4">
                  <c:v>0.46148487509800001</c:v>
                </c:pt>
                <c:pt idx="5">
                  <c:v>0.46148487509800001</c:v>
                </c:pt>
                <c:pt idx="6">
                  <c:v>0.41893580209300002</c:v>
                </c:pt>
                <c:pt idx="7">
                  <c:v>0.429074295208</c:v>
                </c:pt>
                <c:pt idx="8">
                  <c:v>0.42833355215000002</c:v>
                </c:pt>
                <c:pt idx="9">
                  <c:v>0.38576378301000003</c:v>
                </c:pt>
                <c:pt idx="10">
                  <c:v>0.374027164144</c:v>
                </c:pt>
                <c:pt idx="11">
                  <c:v>0.374027164144</c:v>
                </c:pt>
                <c:pt idx="12">
                  <c:v>0.374027164144</c:v>
                </c:pt>
                <c:pt idx="13">
                  <c:v>0.37817836720999998</c:v>
                </c:pt>
                <c:pt idx="14">
                  <c:v>0.37232895307199998</c:v>
                </c:pt>
                <c:pt idx="15">
                  <c:v>0.493267656414</c:v>
                </c:pt>
                <c:pt idx="16">
                  <c:v>0.49681268380799998</c:v>
                </c:pt>
                <c:pt idx="17">
                  <c:v>0.51656336213300003</c:v>
                </c:pt>
                <c:pt idx="18">
                  <c:v>0.51656336213300003</c:v>
                </c:pt>
                <c:pt idx="19">
                  <c:v>0.51656336213300003</c:v>
                </c:pt>
                <c:pt idx="20">
                  <c:v>0.54290782958999995</c:v>
                </c:pt>
                <c:pt idx="21">
                  <c:v>0.58602949775799995</c:v>
                </c:pt>
                <c:pt idx="22">
                  <c:v>0.61458022852100003</c:v>
                </c:pt>
                <c:pt idx="23">
                  <c:v>0.61205397336800005</c:v>
                </c:pt>
                <c:pt idx="24">
                  <c:v>0.61132380610799997</c:v>
                </c:pt>
                <c:pt idx="25">
                  <c:v>0.61132380610799997</c:v>
                </c:pt>
                <c:pt idx="26">
                  <c:v>0.61132380610799997</c:v>
                </c:pt>
                <c:pt idx="27">
                  <c:v>0.64439959791800006</c:v>
                </c:pt>
                <c:pt idx="28">
                  <c:v>0.59768426274099995</c:v>
                </c:pt>
                <c:pt idx="29">
                  <c:v>0.67753544872799998</c:v>
                </c:pt>
                <c:pt idx="30">
                  <c:v>0.71785731078600001</c:v>
                </c:pt>
                <c:pt idx="31">
                  <c:v>0.77418039026100005</c:v>
                </c:pt>
                <c:pt idx="32">
                  <c:v>0.77418039026100005</c:v>
                </c:pt>
                <c:pt idx="33">
                  <c:v>0.77418039026100005</c:v>
                </c:pt>
                <c:pt idx="34">
                  <c:v>0.75482667378599999</c:v>
                </c:pt>
                <c:pt idx="35">
                  <c:v>0.77825787220800002</c:v>
                </c:pt>
                <c:pt idx="36">
                  <c:v>0.748475232928</c:v>
                </c:pt>
                <c:pt idx="37">
                  <c:v>0.77392330088100003</c:v>
                </c:pt>
                <c:pt idx="38">
                  <c:v>0.81710404176600004</c:v>
                </c:pt>
                <c:pt idx="39">
                  <c:v>0.81710404176600004</c:v>
                </c:pt>
                <c:pt idx="40">
                  <c:v>0.81710404176600004</c:v>
                </c:pt>
                <c:pt idx="41">
                  <c:v>0.77968290237500004</c:v>
                </c:pt>
                <c:pt idx="42">
                  <c:v>0.75604562025400002</c:v>
                </c:pt>
                <c:pt idx="43">
                  <c:v>0.73344635441600003</c:v>
                </c:pt>
                <c:pt idx="44">
                  <c:v>0.75194407228799998</c:v>
                </c:pt>
                <c:pt idx="45">
                  <c:v>0.84776370056000006</c:v>
                </c:pt>
                <c:pt idx="46">
                  <c:v>0.84776370056000006</c:v>
                </c:pt>
                <c:pt idx="47">
                  <c:v>0.84776370056000006</c:v>
                </c:pt>
                <c:pt idx="48">
                  <c:v>0.67763234195499999</c:v>
                </c:pt>
                <c:pt idx="49">
                  <c:v>0.81188313964699999</c:v>
                </c:pt>
                <c:pt idx="50">
                  <c:v>0.80700673247700005</c:v>
                </c:pt>
                <c:pt idx="51">
                  <c:v>0.79370752761800001</c:v>
                </c:pt>
                <c:pt idx="52">
                  <c:v>0.82320717810599997</c:v>
                </c:pt>
                <c:pt idx="53">
                  <c:v>0.82320717810599997</c:v>
                </c:pt>
                <c:pt idx="54">
                  <c:v>0.82320717810599997</c:v>
                </c:pt>
                <c:pt idx="55">
                  <c:v>0.80745394949000004</c:v>
                </c:pt>
                <c:pt idx="56">
                  <c:v>0.76615674966400005</c:v>
                </c:pt>
                <c:pt idx="57">
                  <c:v>0.76671584702499995</c:v>
                </c:pt>
                <c:pt idx="58">
                  <c:v>0.73764024377699999</c:v>
                </c:pt>
                <c:pt idx="59">
                  <c:v>0.73764024377699999</c:v>
                </c:pt>
                <c:pt idx="60">
                  <c:v>0.73764024377699999</c:v>
                </c:pt>
                <c:pt idx="61">
                  <c:v>0.73764024377699999</c:v>
                </c:pt>
                <c:pt idx="62">
                  <c:v>0.76302293173900004</c:v>
                </c:pt>
                <c:pt idx="63">
                  <c:v>0.69227811564800001</c:v>
                </c:pt>
                <c:pt idx="64">
                  <c:v>0.73580901487200001</c:v>
                </c:pt>
                <c:pt idx="65">
                  <c:v>0.68855424876899995</c:v>
                </c:pt>
                <c:pt idx="66">
                  <c:v>0.67226832273100001</c:v>
                </c:pt>
                <c:pt idx="67">
                  <c:v>0.67226832273100001</c:v>
                </c:pt>
                <c:pt idx="68">
                  <c:v>0.67226832273100001</c:v>
                </c:pt>
                <c:pt idx="69">
                  <c:v>0.62246025349300005</c:v>
                </c:pt>
                <c:pt idx="70">
                  <c:v>0.56871473590800004</c:v>
                </c:pt>
                <c:pt idx="71">
                  <c:v>0.560140745818</c:v>
                </c:pt>
                <c:pt idx="72">
                  <c:v>0.56807349953700004</c:v>
                </c:pt>
                <c:pt idx="73">
                  <c:v>0.57555535029000005</c:v>
                </c:pt>
                <c:pt idx="74">
                  <c:v>0.57555535029000005</c:v>
                </c:pt>
                <c:pt idx="75">
                  <c:v>0.57555535029000005</c:v>
                </c:pt>
                <c:pt idx="76">
                  <c:v>0.56677176141300001</c:v>
                </c:pt>
                <c:pt idx="77">
                  <c:v>0.454523860236</c:v>
                </c:pt>
                <c:pt idx="78">
                  <c:v>0.476531112526</c:v>
                </c:pt>
                <c:pt idx="79">
                  <c:v>0.53624450684299996</c:v>
                </c:pt>
                <c:pt idx="80">
                  <c:v>0.57125652101699997</c:v>
                </c:pt>
                <c:pt idx="81">
                  <c:v>0.57125652101699997</c:v>
                </c:pt>
                <c:pt idx="82">
                  <c:v>0.57125652101699997</c:v>
                </c:pt>
                <c:pt idx="83">
                  <c:v>0.60011203529599999</c:v>
                </c:pt>
                <c:pt idx="84">
                  <c:v>0.57591873012700001</c:v>
                </c:pt>
                <c:pt idx="85">
                  <c:v>0.59996551092499995</c:v>
                </c:pt>
                <c:pt idx="86">
                  <c:v>0.59269809382100003</c:v>
                </c:pt>
                <c:pt idx="87">
                  <c:v>0.61477214340700004</c:v>
                </c:pt>
                <c:pt idx="88">
                  <c:v>0.61477214340700004</c:v>
                </c:pt>
                <c:pt idx="89">
                  <c:v>0.61477214340700004</c:v>
                </c:pt>
                <c:pt idx="90">
                  <c:v>0.633360508381</c:v>
                </c:pt>
                <c:pt idx="91">
                  <c:v>0.58222148047300004</c:v>
                </c:pt>
                <c:pt idx="92">
                  <c:v>0.50455938278099999</c:v>
                </c:pt>
                <c:pt idx="93">
                  <c:v>0.56921405766099997</c:v>
                </c:pt>
                <c:pt idx="94">
                  <c:v>0.56921405766099997</c:v>
                </c:pt>
                <c:pt idx="95">
                  <c:v>0.56921405766099997</c:v>
                </c:pt>
                <c:pt idx="96">
                  <c:v>0.56921405766099997</c:v>
                </c:pt>
                <c:pt idx="97">
                  <c:v>0.53751656620099997</c:v>
                </c:pt>
                <c:pt idx="98">
                  <c:v>0.58516995807700001</c:v>
                </c:pt>
                <c:pt idx="99">
                  <c:v>0.63166676321000004</c:v>
                </c:pt>
                <c:pt idx="100">
                  <c:v>0.67586479903899999</c:v>
                </c:pt>
                <c:pt idx="101">
                  <c:v>0.69272530033099999</c:v>
                </c:pt>
                <c:pt idx="102">
                  <c:v>0.69272530033099999</c:v>
                </c:pt>
                <c:pt idx="103">
                  <c:v>0.69272530033099999</c:v>
                </c:pt>
                <c:pt idx="104">
                  <c:v>0.70491764388699996</c:v>
                </c:pt>
                <c:pt idx="105">
                  <c:v>0.82275061844899999</c:v>
                </c:pt>
                <c:pt idx="106">
                  <c:v>0.81906305044299998</c:v>
                </c:pt>
                <c:pt idx="107">
                  <c:v>0.81906305044299998</c:v>
                </c:pt>
                <c:pt idx="108">
                  <c:v>0.81906305044299998</c:v>
                </c:pt>
                <c:pt idx="109">
                  <c:v>0.81906305044299998</c:v>
                </c:pt>
                <c:pt idx="110">
                  <c:v>0.81906305044299998</c:v>
                </c:pt>
                <c:pt idx="111">
                  <c:v>0.81710588560099995</c:v>
                </c:pt>
                <c:pt idx="112">
                  <c:v>0.83291734738000001</c:v>
                </c:pt>
                <c:pt idx="113">
                  <c:v>0.91549768438599999</c:v>
                </c:pt>
                <c:pt idx="114">
                  <c:v>0.90021404696100005</c:v>
                </c:pt>
                <c:pt idx="115">
                  <c:v>0.92460545798899996</c:v>
                </c:pt>
                <c:pt idx="116">
                  <c:v>0.92460545798899996</c:v>
                </c:pt>
                <c:pt idx="117">
                  <c:v>0.92460545798899996</c:v>
                </c:pt>
                <c:pt idx="118">
                  <c:v>0.881538390181</c:v>
                </c:pt>
                <c:pt idx="119">
                  <c:v>0.92822014584699997</c:v>
                </c:pt>
                <c:pt idx="120">
                  <c:v>0.94289906124900003</c:v>
                </c:pt>
                <c:pt idx="121">
                  <c:v>0.94536393834599997</c:v>
                </c:pt>
                <c:pt idx="122">
                  <c:v>0.93559646890199999</c:v>
                </c:pt>
                <c:pt idx="123">
                  <c:v>0.93559646890199999</c:v>
                </c:pt>
                <c:pt idx="124">
                  <c:v>0.93559646890199999</c:v>
                </c:pt>
                <c:pt idx="125">
                  <c:v>0.90627266916600002</c:v>
                </c:pt>
                <c:pt idx="126">
                  <c:v>0.91780368544900004</c:v>
                </c:pt>
                <c:pt idx="127">
                  <c:v>0.85870866240999999</c:v>
                </c:pt>
                <c:pt idx="128">
                  <c:v>0.85125953950599997</c:v>
                </c:pt>
                <c:pt idx="129">
                  <c:v>0.81189259566700001</c:v>
                </c:pt>
                <c:pt idx="130">
                  <c:v>0.81189259566700001</c:v>
                </c:pt>
                <c:pt idx="131">
                  <c:v>0.81189259566700001</c:v>
                </c:pt>
                <c:pt idx="132">
                  <c:v>0.798208542322</c:v>
                </c:pt>
                <c:pt idx="133">
                  <c:v>0.797952839764</c:v>
                </c:pt>
                <c:pt idx="134">
                  <c:v>0.82717617866500004</c:v>
                </c:pt>
                <c:pt idx="135">
                  <c:v>0.74959451258900001</c:v>
                </c:pt>
                <c:pt idx="136">
                  <c:v>0.84978934694099995</c:v>
                </c:pt>
                <c:pt idx="137">
                  <c:v>0.84978934694099995</c:v>
                </c:pt>
                <c:pt idx="138">
                  <c:v>0.84978934694099995</c:v>
                </c:pt>
                <c:pt idx="139">
                  <c:v>0.84978934694099995</c:v>
                </c:pt>
                <c:pt idx="140">
                  <c:v>0.92775614982900001</c:v>
                </c:pt>
                <c:pt idx="141">
                  <c:v>0.92670086575300004</c:v>
                </c:pt>
                <c:pt idx="142">
                  <c:v>0.88322428939599995</c:v>
                </c:pt>
                <c:pt idx="143">
                  <c:v>0.85221907370399996</c:v>
                </c:pt>
                <c:pt idx="144">
                  <c:v>0.85221907370399996</c:v>
                </c:pt>
                <c:pt idx="145">
                  <c:v>0.85221907370399996</c:v>
                </c:pt>
                <c:pt idx="146">
                  <c:v>0.79740179927099997</c:v>
                </c:pt>
                <c:pt idx="147">
                  <c:v>0.78089328636999999</c:v>
                </c:pt>
                <c:pt idx="148">
                  <c:v>0.74900498189999998</c:v>
                </c:pt>
                <c:pt idx="149">
                  <c:v>0.75884713459599995</c:v>
                </c:pt>
                <c:pt idx="150">
                  <c:v>0.77924429763400005</c:v>
                </c:pt>
                <c:pt idx="151">
                  <c:v>0.77924429763400005</c:v>
                </c:pt>
                <c:pt idx="152">
                  <c:v>0.77924429763400005</c:v>
                </c:pt>
                <c:pt idx="153">
                  <c:v>0.80015551858</c:v>
                </c:pt>
                <c:pt idx="154">
                  <c:v>0.84779092537199996</c:v>
                </c:pt>
                <c:pt idx="155">
                  <c:v>0.85854259509300002</c:v>
                </c:pt>
                <c:pt idx="156">
                  <c:v>0.879289076073</c:v>
                </c:pt>
                <c:pt idx="157">
                  <c:v>0.873459515395</c:v>
                </c:pt>
                <c:pt idx="158">
                  <c:v>0.873459515395</c:v>
                </c:pt>
                <c:pt idx="159">
                  <c:v>0.873459515395</c:v>
                </c:pt>
                <c:pt idx="160">
                  <c:v>0.90555212377399996</c:v>
                </c:pt>
                <c:pt idx="161">
                  <c:v>1.0010322941700001</c:v>
                </c:pt>
                <c:pt idx="162">
                  <c:v>1.033655083487</c:v>
                </c:pt>
                <c:pt idx="163">
                  <c:v>1.0431563391930001</c:v>
                </c:pt>
                <c:pt idx="164">
                  <c:v>1.1170137884969999</c:v>
                </c:pt>
                <c:pt idx="165">
                  <c:v>1.1170137884969999</c:v>
                </c:pt>
                <c:pt idx="166">
                  <c:v>1.1170137884969999</c:v>
                </c:pt>
                <c:pt idx="167">
                  <c:v>1.138395724207</c:v>
                </c:pt>
                <c:pt idx="168">
                  <c:v>1.401477560881</c:v>
                </c:pt>
                <c:pt idx="169">
                  <c:v>1.3647422295410001</c:v>
                </c:pt>
                <c:pt idx="170">
                  <c:v>1.3951225268530001</c:v>
                </c:pt>
                <c:pt idx="171">
                  <c:v>1.5127910111239999</c:v>
                </c:pt>
                <c:pt idx="172">
                  <c:v>1.5127910111239999</c:v>
                </c:pt>
                <c:pt idx="173">
                  <c:v>1.5127910111239999</c:v>
                </c:pt>
                <c:pt idx="174">
                  <c:v>1.4641055852410001</c:v>
                </c:pt>
                <c:pt idx="175">
                  <c:v>1.4682023887210001</c:v>
                </c:pt>
                <c:pt idx="176">
                  <c:v>1.4320313530169999</c:v>
                </c:pt>
                <c:pt idx="177">
                  <c:v>1.4218169223399999</c:v>
                </c:pt>
                <c:pt idx="178">
                  <c:v>1.4256280353390001</c:v>
                </c:pt>
                <c:pt idx="179">
                  <c:v>1.4256280353390001</c:v>
                </c:pt>
                <c:pt idx="180">
                  <c:v>1.4256280353390001</c:v>
                </c:pt>
                <c:pt idx="181">
                  <c:v>1.4584668348530001</c:v>
                </c:pt>
                <c:pt idx="182">
                  <c:v>1.518007138779</c:v>
                </c:pt>
                <c:pt idx="183">
                  <c:v>1.544936970433</c:v>
                </c:pt>
                <c:pt idx="184">
                  <c:v>1.5989313773639999</c:v>
                </c:pt>
                <c:pt idx="185">
                  <c:v>1.628024806247</c:v>
                </c:pt>
                <c:pt idx="186">
                  <c:v>1.628024806247</c:v>
                </c:pt>
                <c:pt idx="187">
                  <c:v>1.628024806247</c:v>
                </c:pt>
                <c:pt idx="188">
                  <c:v>1.653017056183</c:v>
                </c:pt>
                <c:pt idx="189">
                  <c:v>1.6220029431259999</c:v>
                </c:pt>
                <c:pt idx="190">
                  <c:v>1.5467475410280001</c:v>
                </c:pt>
                <c:pt idx="191">
                  <c:v>1.5361724225990001</c:v>
                </c:pt>
                <c:pt idx="192">
                  <c:v>1.440310782464</c:v>
                </c:pt>
                <c:pt idx="193">
                  <c:v>1.440310782464</c:v>
                </c:pt>
                <c:pt idx="194">
                  <c:v>1.440310782464</c:v>
                </c:pt>
                <c:pt idx="195">
                  <c:v>1.459583331093</c:v>
                </c:pt>
                <c:pt idx="196">
                  <c:v>1.3328219594249999</c:v>
                </c:pt>
                <c:pt idx="197">
                  <c:v>1.36900096054</c:v>
                </c:pt>
                <c:pt idx="198">
                  <c:v>1.3894677209020001</c:v>
                </c:pt>
                <c:pt idx="199">
                  <c:v>1.4601989954229999</c:v>
                </c:pt>
                <c:pt idx="200">
                  <c:v>1.4601989954229999</c:v>
                </c:pt>
                <c:pt idx="201">
                  <c:v>1.4601989954229999</c:v>
                </c:pt>
                <c:pt idx="202">
                  <c:v>1.4601989954229999</c:v>
                </c:pt>
                <c:pt idx="203">
                  <c:v>1.432058428195</c:v>
                </c:pt>
                <c:pt idx="204">
                  <c:v>1.3985020056869999</c:v>
                </c:pt>
                <c:pt idx="205">
                  <c:v>1.4374417371449999</c:v>
                </c:pt>
                <c:pt idx="206">
                  <c:v>1.3586357227700001</c:v>
                </c:pt>
                <c:pt idx="207">
                  <c:v>1.3586357227700001</c:v>
                </c:pt>
                <c:pt idx="208">
                  <c:v>1.3586357227700001</c:v>
                </c:pt>
                <c:pt idx="209">
                  <c:v>1.345371985279</c:v>
                </c:pt>
                <c:pt idx="210">
                  <c:v>1.3069512087640001</c:v>
                </c:pt>
                <c:pt idx="211">
                  <c:v>1.3088085002359999</c:v>
                </c:pt>
                <c:pt idx="212">
                  <c:v>1.3043066977760001</c:v>
                </c:pt>
                <c:pt idx="213">
                  <c:v>1.3073959218789999</c:v>
                </c:pt>
                <c:pt idx="214">
                  <c:v>1.3073959218789999</c:v>
                </c:pt>
                <c:pt idx="215">
                  <c:v>1.3073959218789999</c:v>
                </c:pt>
                <c:pt idx="216">
                  <c:v>1.311625064325</c:v>
                </c:pt>
                <c:pt idx="217">
                  <c:v>1.3310663893070001</c:v>
                </c:pt>
                <c:pt idx="218">
                  <c:v>1.328777226013</c:v>
                </c:pt>
                <c:pt idx="219">
                  <c:v>1.325377034071</c:v>
                </c:pt>
                <c:pt idx="220">
                  <c:v>1.344734104139</c:v>
                </c:pt>
                <c:pt idx="221">
                  <c:v>1.344734104139</c:v>
                </c:pt>
                <c:pt idx="222">
                  <c:v>1.344734104139</c:v>
                </c:pt>
                <c:pt idx="223">
                  <c:v>1.389947054157</c:v>
                </c:pt>
                <c:pt idx="224">
                  <c:v>1.403794270721</c:v>
                </c:pt>
                <c:pt idx="225">
                  <c:v>1.431828797269</c:v>
                </c:pt>
                <c:pt idx="226">
                  <c:v>1.4810305297290001</c:v>
                </c:pt>
                <c:pt idx="227">
                  <c:v>1.384637038845</c:v>
                </c:pt>
                <c:pt idx="228">
                  <c:v>1.384637038845</c:v>
                </c:pt>
                <c:pt idx="229">
                  <c:v>1.384637038845</c:v>
                </c:pt>
                <c:pt idx="230">
                  <c:v>1.417549226132</c:v>
                </c:pt>
                <c:pt idx="231">
                  <c:v>1.437360961027</c:v>
                </c:pt>
                <c:pt idx="232">
                  <c:v>1.375324462464</c:v>
                </c:pt>
                <c:pt idx="233">
                  <c:v>1.315902581459</c:v>
                </c:pt>
                <c:pt idx="234">
                  <c:v>1.2893545848370001</c:v>
                </c:pt>
                <c:pt idx="235">
                  <c:v>1.2893545848370001</c:v>
                </c:pt>
                <c:pt idx="236">
                  <c:v>1.2893545848370001</c:v>
                </c:pt>
                <c:pt idx="237">
                  <c:v>1.3199532192329999</c:v>
                </c:pt>
                <c:pt idx="238">
                  <c:v>1.3040200119909999</c:v>
                </c:pt>
                <c:pt idx="239">
                  <c:v>1.3059762887099999</c:v>
                </c:pt>
                <c:pt idx="240">
                  <c:v>1.340683709791</c:v>
                </c:pt>
                <c:pt idx="241">
                  <c:v>1.2646759025480001</c:v>
                </c:pt>
                <c:pt idx="242">
                  <c:v>1.2646759025480001</c:v>
                </c:pt>
                <c:pt idx="243">
                  <c:v>1.2646759025480001</c:v>
                </c:pt>
                <c:pt idx="244">
                  <c:v>1.216700172333</c:v>
                </c:pt>
                <c:pt idx="245">
                  <c:v>1.250028191595</c:v>
                </c:pt>
                <c:pt idx="246">
                  <c:v>1.2640269640470001</c:v>
                </c:pt>
                <c:pt idx="247">
                  <c:v>1.3112261452259999</c:v>
                </c:pt>
                <c:pt idx="248">
                  <c:v>1.2600494938469999</c:v>
                </c:pt>
                <c:pt idx="249">
                  <c:v>1.2600494938469999</c:v>
                </c:pt>
                <c:pt idx="250">
                  <c:v>1.2600494938469999</c:v>
                </c:pt>
                <c:pt idx="251">
                  <c:v>1.2600494938469999</c:v>
                </c:pt>
                <c:pt idx="252">
                  <c:v>1.2600494938469999</c:v>
                </c:pt>
                <c:pt idx="253">
                  <c:v>1.2600494938469999</c:v>
                </c:pt>
                <c:pt idx="254">
                  <c:v>1.2106415022979999</c:v>
                </c:pt>
                <c:pt idx="255">
                  <c:v>1.2518487627929999</c:v>
                </c:pt>
                <c:pt idx="256">
                  <c:v>1.2518487627929999</c:v>
                </c:pt>
                <c:pt idx="257">
                  <c:v>1.2518487627929999</c:v>
                </c:pt>
                <c:pt idx="258">
                  <c:v>1.2420330883349999</c:v>
                </c:pt>
                <c:pt idx="259">
                  <c:v>1.184511446428</c:v>
                </c:pt>
                <c:pt idx="260">
                  <c:v>1.184511446428</c:v>
                </c:pt>
                <c:pt idx="261">
                  <c:v>1.184511446428</c:v>
                </c:pt>
                <c:pt idx="262">
                  <c:v>1.227466011377</c:v>
                </c:pt>
                <c:pt idx="263">
                  <c:v>1.227466011377</c:v>
                </c:pt>
                <c:pt idx="264">
                  <c:v>1.227466011377</c:v>
                </c:pt>
                <c:pt idx="265">
                  <c:v>1.227466011377</c:v>
                </c:pt>
                <c:pt idx="266">
                  <c:v>1.227466011377</c:v>
                </c:pt>
                <c:pt idx="267">
                  <c:v>1.2984221931519999</c:v>
                </c:pt>
                <c:pt idx="268">
                  <c:v>1.346987217121</c:v>
                </c:pt>
                <c:pt idx="269">
                  <c:v>1.3221458159749999</c:v>
                </c:pt>
                <c:pt idx="270">
                  <c:v>1.3221458159749999</c:v>
                </c:pt>
                <c:pt idx="271">
                  <c:v>1.3221458159749999</c:v>
                </c:pt>
                <c:pt idx="272">
                  <c:v>1.3221458159749999</c:v>
                </c:pt>
                <c:pt idx="273">
                  <c:v>1.3221458159749999</c:v>
                </c:pt>
                <c:pt idx="274">
                  <c:v>1.4188080021609999</c:v>
                </c:pt>
                <c:pt idx="275">
                  <c:v>1.356940648393</c:v>
                </c:pt>
                <c:pt idx="276">
                  <c:v>1.3511764394550001</c:v>
                </c:pt>
                <c:pt idx="277">
                  <c:v>1.3511764394550001</c:v>
                </c:pt>
                <c:pt idx="278">
                  <c:v>1.3511764394550001</c:v>
                </c:pt>
                <c:pt idx="279">
                  <c:v>1.3326277131640001</c:v>
                </c:pt>
                <c:pt idx="280">
                  <c:v>1.3595413810479999</c:v>
                </c:pt>
                <c:pt idx="281">
                  <c:v>1.2960509092100001</c:v>
                </c:pt>
                <c:pt idx="282">
                  <c:v>1.274523749514</c:v>
                </c:pt>
                <c:pt idx="283">
                  <c:v>1.2735981922199999</c:v>
                </c:pt>
                <c:pt idx="284">
                  <c:v>1.2735981922199999</c:v>
                </c:pt>
                <c:pt idx="285">
                  <c:v>1.2735981922199999</c:v>
                </c:pt>
                <c:pt idx="286">
                  <c:v>1.2395452962389999</c:v>
                </c:pt>
                <c:pt idx="287">
                  <c:v>1.291362848054</c:v>
                </c:pt>
                <c:pt idx="288">
                  <c:v>1.149653310371</c:v>
                </c:pt>
                <c:pt idx="289">
                  <c:v>1.154698404079</c:v>
                </c:pt>
                <c:pt idx="290">
                  <c:v>1.1304143403460001</c:v>
                </c:pt>
                <c:pt idx="291">
                  <c:v>1.1304143403460001</c:v>
                </c:pt>
                <c:pt idx="292">
                  <c:v>1.1304143403460001</c:v>
                </c:pt>
                <c:pt idx="293">
                  <c:v>1.105308088571</c:v>
                </c:pt>
                <c:pt idx="294">
                  <c:v>1.057282166966</c:v>
                </c:pt>
                <c:pt idx="295">
                  <c:v>1.1088192679760001</c:v>
                </c:pt>
                <c:pt idx="296">
                  <c:v>1.1159456282389999</c:v>
                </c:pt>
                <c:pt idx="297">
                  <c:v>1.0311489697309999</c:v>
                </c:pt>
                <c:pt idx="298">
                  <c:v>1.0311489697309999</c:v>
                </c:pt>
                <c:pt idx="299">
                  <c:v>1.0311489697309999</c:v>
                </c:pt>
                <c:pt idx="300">
                  <c:v>1.0224737135999999</c:v>
                </c:pt>
                <c:pt idx="301">
                  <c:v>1.0707142423789999</c:v>
                </c:pt>
                <c:pt idx="302" formatCode="General">
                  <c:v>1.0707142423789999</c:v>
                </c:pt>
                <c:pt idx="303" formatCode="General">
                  <c:v>1.0631618627299999</c:v>
                </c:pt>
                <c:pt idx="304" formatCode="General">
                  <c:v>1.055232952066</c:v>
                </c:pt>
                <c:pt idx="305" formatCode="General">
                  <c:v>1.055232952066</c:v>
                </c:pt>
                <c:pt idx="306" formatCode="General">
                  <c:v>1.055232952066</c:v>
                </c:pt>
                <c:pt idx="307" formatCode="General">
                  <c:v>1.0272744505</c:v>
                </c:pt>
                <c:pt idx="308" formatCode="General">
                  <c:v>1.0654959996019999</c:v>
                </c:pt>
                <c:pt idx="309" formatCode="General">
                  <c:v>1.121491383887</c:v>
                </c:pt>
                <c:pt idx="310" formatCode="General">
                  <c:v>1.121218520794</c:v>
                </c:pt>
                <c:pt idx="311" formatCode="General">
                  <c:v>1.1254037867740001</c:v>
                </c:pt>
                <c:pt idx="312" formatCode="General">
                  <c:v>1.1254037867740001</c:v>
                </c:pt>
                <c:pt idx="313" formatCode="General">
                  <c:v>1.1254037867740001</c:v>
                </c:pt>
                <c:pt idx="314" formatCode="General">
                  <c:v>1.0771865255440001</c:v>
                </c:pt>
                <c:pt idx="315" formatCode="General">
                  <c:v>1.0876865871529999</c:v>
                </c:pt>
                <c:pt idx="316" formatCode="General">
                  <c:v>1.077624154589</c:v>
                </c:pt>
                <c:pt idx="317" formatCode="General">
                  <c:v>1.02745666092</c:v>
                </c:pt>
                <c:pt idx="318" formatCode="General">
                  <c:v>1.06964428952</c:v>
                </c:pt>
                <c:pt idx="319" formatCode="General">
                  <c:v>1.06964428952</c:v>
                </c:pt>
                <c:pt idx="320" formatCode="General">
                  <c:v>1.06964428952</c:v>
                </c:pt>
                <c:pt idx="321" formatCode="General">
                  <c:v>1.0201770329769999</c:v>
                </c:pt>
                <c:pt idx="322" formatCode="General">
                  <c:v>1.0006438020390001</c:v>
                </c:pt>
                <c:pt idx="323" formatCode="General">
                  <c:v>0.98120664269699998</c:v>
                </c:pt>
                <c:pt idx="324" formatCode="General">
                  <c:v>0.99344871045899996</c:v>
                </c:pt>
                <c:pt idx="325" formatCode="General">
                  <c:v>0.97792745634400002</c:v>
                </c:pt>
                <c:pt idx="326" formatCode="General">
                  <c:v>0.97792745634400002</c:v>
                </c:pt>
                <c:pt idx="327" formatCode="General">
                  <c:v>0.97792745634400002</c:v>
                </c:pt>
                <c:pt idx="328" formatCode="General">
                  <c:v>0.91461273216700001</c:v>
                </c:pt>
                <c:pt idx="329" formatCode="General">
                  <c:v>0.87418488444300002</c:v>
                </c:pt>
                <c:pt idx="330" formatCode="General">
                  <c:v>0.907324870871</c:v>
                </c:pt>
                <c:pt idx="331" formatCode="General">
                  <c:v>0.95718217881000001</c:v>
                </c:pt>
                <c:pt idx="332" formatCode="General">
                  <c:v>0.93091323854200003</c:v>
                </c:pt>
                <c:pt idx="333" formatCode="General">
                  <c:v>0.93091323854200003</c:v>
                </c:pt>
                <c:pt idx="334" formatCode="General">
                  <c:v>0.93091323854200003</c:v>
                </c:pt>
                <c:pt idx="335" formatCode="General">
                  <c:v>0.90146622629899997</c:v>
                </c:pt>
                <c:pt idx="336" formatCode="General">
                  <c:v>1.0235395088429999</c:v>
                </c:pt>
                <c:pt idx="337" formatCode="General">
                  <c:v>1.088920455292</c:v>
                </c:pt>
                <c:pt idx="338" formatCode="General">
                  <c:v>1.1176864755</c:v>
                </c:pt>
                <c:pt idx="339" formatCode="General">
                  <c:v>1.0299707189980001</c:v>
                </c:pt>
                <c:pt idx="340" formatCode="General">
                  <c:v>1.0299707189980001</c:v>
                </c:pt>
                <c:pt idx="341" formatCode="General">
                  <c:v>1.0299707189980001</c:v>
                </c:pt>
                <c:pt idx="342" formatCode="General">
                  <c:v>1.0527923649440001</c:v>
                </c:pt>
                <c:pt idx="343" formatCode="General">
                  <c:v>1.0083600687630001</c:v>
                </c:pt>
                <c:pt idx="344" formatCode="General">
                  <c:v>1.0672369256430001</c:v>
                </c:pt>
                <c:pt idx="345" formatCode="General">
                  <c:v>1.225811447855</c:v>
                </c:pt>
                <c:pt idx="346" formatCode="General">
                  <c:v>1.304216579607</c:v>
                </c:pt>
                <c:pt idx="347" formatCode="General">
                  <c:v>1.304216579607</c:v>
                </c:pt>
                <c:pt idx="348" formatCode="General">
                  <c:v>1.304216579607</c:v>
                </c:pt>
                <c:pt idx="349" formatCode="General">
                  <c:v>1.388795475585</c:v>
                </c:pt>
                <c:pt idx="350" formatCode="General">
                  <c:v>1.366520258837</c:v>
                </c:pt>
                <c:pt idx="351" formatCode="General">
                  <c:v>1.3316170242880001</c:v>
                </c:pt>
                <c:pt idx="352" formatCode="General">
                  <c:v>1.3614656810429999</c:v>
                </c:pt>
                <c:pt idx="353" formatCode="General">
                  <c:v>1.2825840572630001</c:v>
                </c:pt>
                <c:pt idx="354" formatCode="General">
                  <c:v>1.2825840572630001</c:v>
                </c:pt>
                <c:pt idx="355" formatCode="General">
                  <c:v>1.2825840572630001</c:v>
                </c:pt>
                <c:pt idx="356" formatCode="General">
                  <c:v>1.1246517077260001</c:v>
                </c:pt>
                <c:pt idx="357" formatCode="General">
                  <c:v>1.1423460018289999</c:v>
                </c:pt>
                <c:pt idx="358" formatCode="General">
                  <c:v>1.0614679242459999</c:v>
                </c:pt>
                <c:pt idx="359" formatCode="General">
                  <c:v>1.1509079346590001</c:v>
                </c:pt>
                <c:pt idx="360" formatCode="General">
                  <c:v>1.1648506296200001</c:v>
                </c:pt>
                <c:pt idx="361" formatCode="General">
                  <c:v>1.1648506296200001</c:v>
                </c:pt>
                <c:pt idx="362" formatCode="General">
                  <c:v>1.1648506296200001</c:v>
                </c:pt>
                <c:pt idx="363" formatCode="General">
                  <c:v>1.096262785959</c:v>
                </c:pt>
                <c:pt idx="364" formatCode="General">
                  <c:v>1.123439768486</c:v>
                </c:pt>
                <c:pt idx="365" formatCode="General">
                  <c:v>1.1675427508139999</c:v>
                </c:pt>
                <c:pt idx="366" formatCode="General">
                  <c:v>1.1580962019679999</c:v>
                </c:pt>
                <c:pt idx="367" formatCode="General">
                  <c:v>1.1635688068579999</c:v>
                </c:pt>
                <c:pt idx="368" formatCode="General">
                  <c:v>1.1635688068579999</c:v>
                </c:pt>
                <c:pt idx="369" formatCode="General">
                  <c:v>1.1635688068579999</c:v>
                </c:pt>
                <c:pt idx="370" formatCode="General">
                  <c:v>1.073423876596</c:v>
                </c:pt>
                <c:pt idx="371" formatCode="General">
                  <c:v>1.0422173816219999</c:v>
                </c:pt>
                <c:pt idx="372" formatCode="General">
                  <c:v>1.010413897931</c:v>
                </c:pt>
                <c:pt idx="373" formatCode="General">
                  <c:v>1.0266847328890001</c:v>
                </c:pt>
                <c:pt idx="374" formatCode="General">
                  <c:v>0.99645842847999999</c:v>
                </c:pt>
                <c:pt idx="375" formatCode="General">
                  <c:v>0.99645842847999999</c:v>
                </c:pt>
                <c:pt idx="376" formatCode="General">
                  <c:v>0.99645842847999999</c:v>
                </c:pt>
                <c:pt idx="377" formatCode="General">
                  <c:v>0.942283031898</c:v>
                </c:pt>
                <c:pt idx="378" formatCode="General">
                  <c:v>0.88926061981299998</c:v>
                </c:pt>
                <c:pt idx="379" formatCode="General">
                  <c:v>0.90605790762500005</c:v>
                </c:pt>
                <c:pt idx="380" formatCode="General">
                  <c:v>1.029638003611</c:v>
                </c:pt>
                <c:pt idx="381" formatCode="General">
                  <c:v>1.0080592757789999</c:v>
                </c:pt>
                <c:pt idx="382" formatCode="General">
                  <c:v>1.0080592757789999</c:v>
                </c:pt>
                <c:pt idx="383" formatCode="General">
                  <c:v>1.0080592757789999</c:v>
                </c:pt>
                <c:pt idx="384" formatCode="General">
                  <c:v>1.0234796295319999</c:v>
                </c:pt>
                <c:pt idx="385" formatCode="General">
                  <c:v>1.073149981392</c:v>
                </c:pt>
                <c:pt idx="386" formatCode="General">
                  <c:v>1.0680599449849999</c:v>
                </c:pt>
                <c:pt idx="387" formatCode="General">
                  <c:v>1.0414773649319999</c:v>
                </c:pt>
                <c:pt idx="388" formatCode="General">
                  <c:v>1.0582765042390001</c:v>
                </c:pt>
                <c:pt idx="389" formatCode="General">
                  <c:v>1.0582765042390001</c:v>
                </c:pt>
                <c:pt idx="390" formatCode="General">
                  <c:v>1.0582765042390001</c:v>
                </c:pt>
                <c:pt idx="391" formatCode="General">
                  <c:v>1.0979125507259999</c:v>
                </c:pt>
                <c:pt idx="392" formatCode="General">
                  <c:v>1.0193103370659999</c:v>
                </c:pt>
                <c:pt idx="393" formatCode="General">
                  <c:v>1.061070282343</c:v>
                </c:pt>
                <c:pt idx="394" formatCode="General">
                  <c:v>1.109400619658</c:v>
                </c:pt>
                <c:pt idx="395" formatCode="General">
                  <c:v>1.055226494342</c:v>
                </c:pt>
                <c:pt idx="396" formatCode="General">
                  <c:v>1.055226494342</c:v>
                </c:pt>
                <c:pt idx="397" formatCode="General">
                  <c:v>1.055226494342</c:v>
                </c:pt>
                <c:pt idx="398" formatCode="General">
                  <c:v>1.0560646214510001</c:v>
                </c:pt>
                <c:pt idx="399" formatCode="General">
                  <c:v>1.083456097482</c:v>
                </c:pt>
                <c:pt idx="400" formatCode="General">
                  <c:v>1.0729372709389999</c:v>
                </c:pt>
                <c:pt idx="401" formatCode="General">
                  <c:v>1.0661898524010001</c:v>
                </c:pt>
                <c:pt idx="402" formatCode="General">
                  <c:v>1.050936188993</c:v>
                </c:pt>
                <c:pt idx="403" formatCode="General">
                  <c:v>1.050936188993</c:v>
                </c:pt>
                <c:pt idx="404" formatCode="General">
                  <c:v>1.050936188993</c:v>
                </c:pt>
                <c:pt idx="405" formatCode="General">
                  <c:v>1.028601083434</c:v>
                </c:pt>
                <c:pt idx="406" formatCode="General">
                  <c:v>0.97875285846500004</c:v>
                </c:pt>
                <c:pt idx="407" formatCode="General">
                  <c:v>0.972659598899</c:v>
                </c:pt>
                <c:pt idx="408" formatCode="General">
                  <c:v>0.99070143321100002</c:v>
                </c:pt>
                <c:pt idx="409" formatCode="General">
                  <c:v>1.0074606397629999</c:v>
                </c:pt>
                <c:pt idx="410" formatCode="General">
                  <c:v>1.0074606397629999</c:v>
                </c:pt>
                <c:pt idx="411" formatCode="General">
                  <c:v>1.0074606397629999</c:v>
                </c:pt>
                <c:pt idx="412" formatCode="General">
                  <c:v>1.1314372195189999</c:v>
                </c:pt>
                <c:pt idx="413" formatCode="General">
                  <c:v>1.154684022511</c:v>
                </c:pt>
                <c:pt idx="414" formatCode="General">
                  <c:v>1.212740806797</c:v>
                </c:pt>
                <c:pt idx="415" formatCode="General">
                  <c:v>1.1711494702759999</c:v>
                </c:pt>
                <c:pt idx="416" formatCode="General">
                  <c:v>1.133782279117</c:v>
                </c:pt>
                <c:pt idx="417" formatCode="General">
                  <c:v>1.133782279117</c:v>
                </c:pt>
                <c:pt idx="418" formatCode="General">
                  <c:v>1.133782279117</c:v>
                </c:pt>
                <c:pt idx="419" formatCode="General">
                  <c:v>1.1485524804989999</c:v>
                </c:pt>
                <c:pt idx="420" formatCode="General">
                  <c:v>1.0753041043660001</c:v>
                </c:pt>
                <c:pt idx="421" formatCode="General">
                  <c:v>1.159157930953</c:v>
                </c:pt>
                <c:pt idx="422" formatCode="General">
                  <c:v>1.2097189605000001</c:v>
                </c:pt>
                <c:pt idx="423" formatCode="General">
                  <c:v>1.282333926885</c:v>
                </c:pt>
                <c:pt idx="424" formatCode="General">
                  <c:v>1.282333926885</c:v>
                </c:pt>
                <c:pt idx="425" formatCode="General">
                  <c:v>1.282333926885</c:v>
                </c:pt>
                <c:pt idx="426" formatCode="General">
                  <c:v>1.2969976682140001</c:v>
                </c:pt>
                <c:pt idx="427" formatCode="General">
                  <c:v>1.2359367170560001</c:v>
                </c:pt>
                <c:pt idx="428" formatCode="General">
                  <c:v>1.1931840411300001</c:v>
                </c:pt>
                <c:pt idx="429" formatCode="General">
                  <c:v>1.209712084398</c:v>
                </c:pt>
                <c:pt idx="430" formatCode="General">
                  <c:v>1.249799900105</c:v>
                </c:pt>
                <c:pt idx="431" formatCode="General">
                  <c:v>1.249799900105</c:v>
                </c:pt>
                <c:pt idx="432" formatCode="General">
                  <c:v>1.249799900105</c:v>
                </c:pt>
                <c:pt idx="433" formatCode="General">
                  <c:v>1.238982835704</c:v>
                </c:pt>
                <c:pt idx="434" formatCode="General">
                  <c:v>1.1869411830729999</c:v>
                </c:pt>
                <c:pt idx="435" formatCode="General">
                  <c:v>1.1926738329640001</c:v>
                </c:pt>
                <c:pt idx="436" formatCode="General">
                  <c:v>1.152294233598</c:v>
                </c:pt>
                <c:pt idx="437" formatCode="General">
                  <c:v>1.157730936601</c:v>
                </c:pt>
                <c:pt idx="438" formatCode="General">
                  <c:v>1.157730936601</c:v>
                </c:pt>
                <c:pt idx="439" formatCode="General">
                  <c:v>1.157730936601</c:v>
                </c:pt>
                <c:pt idx="440" formatCode="General">
                  <c:v>1.018951740034</c:v>
                </c:pt>
                <c:pt idx="441" formatCode="General">
                  <c:v>1.004422297291</c:v>
                </c:pt>
                <c:pt idx="442" formatCode="General">
                  <c:v>1.0088677173509999</c:v>
                </c:pt>
                <c:pt idx="443" formatCode="General">
                  <c:v>1.075236595304</c:v>
                </c:pt>
                <c:pt idx="444" formatCode="General">
                  <c:v>1.075236595304</c:v>
                </c:pt>
                <c:pt idx="445" formatCode="General">
                  <c:v>1.075236595304</c:v>
                </c:pt>
                <c:pt idx="446" formatCode="General">
                  <c:v>1.075236595304</c:v>
                </c:pt>
                <c:pt idx="447" formatCode="General">
                  <c:v>1.0627042389870001</c:v>
                </c:pt>
                <c:pt idx="448" formatCode="General">
                  <c:v>1.0138114167500001</c:v>
                </c:pt>
                <c:pt idx="449" formatCode="General">
                  <c:v>1.049519459858</c:v>
                </c:pt>
                <c:pt idx="450" formatCode="General">
                  <c:v>1.0918412313579999</c:v>
                </c:pt>
                <c:pt idx="451" formatCode="General">
                  <c:v>1.0324817946480001</c:v>
                </c:pt>
                <c:pt idx="452" formatCode="General">
                  <c:v>1.0324817946480001</c:v>
                </c:pt>
                <c:pt idx="453" formatCode="General">
                  <c:v>1.0324817946480001</c:v>
                </c:pt>
                <c:pt idx="454" formatCode="General">
                  <c:v>1.0687128235700001</c:v>
                </c:pt>
                <c:pt idx="455" formatCode="General">
                  <c:v>1.0672987655870001</c:v>
                </c:pt>
                <c:pt idx="456" formatCode="General">
                  <c:v>1.100174748912</c:v>
                </c:pt>
                <c:pt idx="457" formatCode="General">
                  <c:v>1.131042473775</c:v>
                </c:pt>
                <c:pt idx="458" formatCode="General">
                  <c:v>1.052719649922</c:v>
                </c:pt>
                <c:pt idx="459" formatCode="General">
                  <c:v>1.052719649922</c:v>
                </c:pt>
                <c:pt idx="460" formatCode="General">
                  <c:v>1.052719649922</c:v>
                </c:pt>
                <c:pt idx="461" formatCode="General">
                  <c:v>1.053480532746</c:v>
                </c:pt>
                <c:pt idx="462" formatCode="General">
                  <c:v>1.0598232739710001</c:v>
                </c:pt>
                <c:pt idx="463" formatCode="General">
                  <c:v>1.0598232739710001</c:v>
                </c:pt>
                <c:pt idx="464" formatCode="General">
                  <c:v>1.0367273366200001</c:v>
                </c:pt>
                <c:pt idx="465" formatCode="General">
                  <c:v>1.0079906001200001</c:v>
                </c:pt>
                <c:pt idx="466" formatCode="General">
                  <c:v>1.0079906001200001</c:v>
                </c:pt>
                <c:pt idx="467" formatCode="General">
                  <c:v>1.0079906001200001</c:v>
                </c:pt>
                <c:pt idx="468" formatCode="General">
                  <c:v>1.015429652933</c:v>
                </c:pt>
                <c:pt idx="469" formatCode="General">
                  <c:v>0.96894899021199998</c:v>
                </c:pt>
                <c:pt idx="470" formatCode="General">
                  <c:v>1.0298771789429999</c:v>
                </c:pt>
                <c:pt idx="471" formatCode="General">
                  <c:v>0.99470245238800004</c:v>
                </c:pt>
                <c:pt idx="472" formatCode="General">
                  <c:v>1.023447745183</c:v>
                </c:pt>
                <c:pt idx="473" formatCode="General">
                  <c:v>1.023447745183</c:v>
                </c:pt>
                <c:pt idx="474" formatCode="General">
                  <c:v>1.023447745183</c:v>
                </c:pt>
                <c:pt idx="475" formatCode="General">
                  <c:v>1.034884793956</c:v>
                </c:pt>
                <c:pt idx="476" formatCode="General">
                  <c:v>1.0115235199320001</c:v>
                </c:pt>
                <c:pt idx="477" formatCode="General">
                  <c:v>1.014642779616</c:v>
                </c:pt>
                <c:pt idx="478" formatCode="General">
                  <c:v>1.106585149009</c:v>
                </c:pt>
                <c:pt idx="479" formatCode="General">
                  <c:v>1.106585149009</c:v>
                </c:pt>
                <c:pt idx="480" formatCode="General">
                  <c:v>1.106585149009</c:v>
                </c:pt>
                <c:pt idx="481" formatCode="General">
                  <c:v>1.106585149009</c:v>
                </c:pt>
                <c:pt idx="482" formatCode="General">
                  <c:v>1.1175560657720001</c:v>
                </c:pt>
                <c:pt idx="483" formatCode="General">
                  <c:v>1.188694778591</c:v>
                </c:pt>
                <c:pt idx="484" formatCode="General">
                  <c:v>1.183137796971</c:v>
                </c:pt>
                <c:pt idx="485" formatCode="General">
                  <c:v>1.1582398691119999</c:v>
                </c:pt>
                <c:pt idx="486" formatCode="General">
                  <c:v>1.1434378919879999</c:v>
                </c:pt>
                <c:pt idx="487" formatCode="General">
                  <c:v>1.1434378919879999</c:v>
                </c:pt>
                <c:pt idx="488" formatCode="General">
                  <c:v>1.1434378919879999</c:v>
                </c:pt>
                <c:pt idx="489" formatCode="General">
                  <c:v>1.311538408363</c:v>
                </c:pt>
                <c:pt idx="490" formatCode="General">
                  <c:v>1.320805784294</c:v>
                </c:pt>
                <c:pt idx="491" formatCode="General">
                  <c:v>1.3257943848630001</c:v>
                </c:pt>
                <c:pt idx="492" formatCode="General">
                  <c:v>1.3257943848630001</c:v>
                </c:pt>
                <c:pt idx="493" formatCode="General">
                  <c:v>1.3257943848630001</c:v>
                </c:pt>
                <c:pt idx="494" formatCode="General">
                  <c:v>1.3257943848630001</c:v>
                </c:pt>
                <c:pt idx="495" formatCode="General">
                  <c:v>1.3257943848630001</c:v>
                </c:pt>
                <c:pt idx="496" formatCode="General">
                  <c:v>1.3289589231729999</c:v>
                </c:pt>
                <c:pt idx="497" formatCode="General">
                  <c:v>1.3104669280129999</c:v>
                </c:pt>
                <c:pt idx="498" formatCode="General">
                  <c:v>1.305778799826</c:v>
                </c:pt>
                <c:pt idx="499" formatCode="General">
                  <c:v>1.3627448717690001</c:v>
                </c:pt>
                <c:pt idx="500" formatCode="General">
                  <c:v>1.329170500624</c:v>
                </c:pt>
                <c:pt idx="501" formatCode="General">
                  <c:v>1.329170500624</c:v>
                </c:pt>
                <c:pt idx="502" formatCode="General">
                  <c:v>1.329170500624</c:v>
                </c:pt>
                <c:pt idx="503" formatCode="General">
                  <c:v>1.3271745393229999</c:v>
                </c:pt>
                <c:pt idx="504" formatCode="General">
                  <c:v>1.3006250140969999</c:v>
                </c:pt>
                <c:pt idx="505" formatCode="General">
                  <c:v>1.303187721065</c:v>
                </c:pt>
                <c:pt idx="506" formatCode="General">
                  <c:v>1.285280807728</c:v>
                </c:pt>
                <c:pt idx="507" formatCode="General">
                  <c:v>1.2459333849609999</c:v>
                </c:pt>
                <c:pt idx="508" formatCode="General">
                  <c:v>1.2459333849609999</c:v>
                </c:pt>
                <c:pt idx="509" formatCode="General">
                  <c:v>1.2459333849609999</c:v>
                </c:pt>
                <c:pt idx="510" formatCode="General">
                  <c:v>1.190053019319</c:v>
                </c:pt>
                <c:pt idx="511" formatCode="General">
                  <c:v>1.21906214152</c:v>
                </c:pt>
                <c:pt idx="512" formatCode="General">
                  <c:v>1.2007040407630001</c:v>
                </c:pt>
                <c:pt idx="513" formatCode="General">
                  <c:v>1.1885152297329999</c:v>
                </c:pt>
                <c:pt idx="514" formatCode="General">
                  <c:v>1.216280284157</c:v>
                </c:pt>
                <c:pt idx="515" formatCode="General">
                  <c:v>1.216280284157</c:v>
                </c:pt>
                <c:pt idx="516" formatCode="General">
                  <c:v>1.216280284157</c:v>
                </c:pt>
                <c:pt idx="517" formatCode="General">
                  <c:v>1.2066436123590001</c:v>
                </c:pt>
                <c:pt idx="518" formatCode="General">
                  <c:v>1.1755693090079999</c:v>
                </c:pt>
                <c:pt idx="519" formatCode="General">
                  <c:v>1.2251250263290001</c:v>
                </c:pt>
                <c:pt idx="520" formatCode="General">
                  <c:v>1.2201799675130001</c:v>
                </c:pt>
                <c:pt idx="521" formatCode="General">
                  <c:v>1.3261692993700001</c:v>
                </c:pt>
                <c:pt idx="522" formatCode="General">
                  <c:v>1.3261692993700001</c:v>
                </c:pt>
                <c:pt idx="523" formatCode="General">
                  <c:v>1.3261692993700001</c:v>
                </c:pt>
                <c:pt idx="524" formatCode="General">
                  <c:v>1.3261692993700001</c:v>
                </c:pt>
                <c:pt idx="525" formatCode="General">
                  <c:v>1.3016441717280001</c:v>
                </c:pt>
                <c:pt idx="526" formatCode="General">
                  <c:v>1.3184746457850001</c:v>
                </c:pt>
                <c:pt idx="527" formatCode="General">
                  <c:v>1.3147335130940001</c:v>
                </c:pt>
                <c:pt idx="528" formatCode="General">
                  <c:v>1.368056229372</c:v>
                </c:pt>
                <c:pt idx="529" formatCode="General">
                  <c:v>1.368056229372</c:v>
                </c:pt>
                <c:pt idx="530" formatCode="General">
                  <c:v>1.368056229372</c:v>
                </c:pt>
                <c:pt idx="531" formatCode="General">
                  <c:v>1.4138282025</c:v>
                </c:pt>
                <c:pt idx="532" formatCode="General">
                  <c:v>1.446375590843</c:v>
                </c:pt>
                <c:pt idx="533" formatCode="General">
                  <c:v>1.460065204587</c:v>
                </c:pt>
                <c:pt idx="534" formatCode="General">
                  <c:v>1.460650213554</c:v>
                </c:pt>
                <c:pt idx="535" formatCode="General">
                  <c:v>1.4676862325719999</c:v>
                </c:pt>
                <c:pt idx="536" formatCode="General">
                  <c:v>1.4676862325719999</c:v>
                </c:pt>
                <c:pt idx="537" formatCode="General">
                  <c:v>1.4676862325719999</c:v>
                </c:pt>
                <c:pt idx="538" formatCode="General">
                  <c:v>1.521161193522</c:v>
                </c:pt>
                <c:pt idx="539" formatCode="General">
                  <c:v>1.4385555025150001</c:v>
                </c:pt>
                <c:pt idx="540" formatCode="General">
                  <c:v>1.474711012634</c:v>
                </c:pt>
                <c:pt idx="541" formatCode="General">
                  <c:v>1.425876335576</c:v>
                </c:pt>
                <c:pt idx="542" formatCode="General">
                  <c:v>1.4041242810800001</c:v>
                </c:pt>
                <c:pt idx="543" formatCode="General">
                  <c:v>1.4041242810800001</c:v>
                </c:pt>
                <c:pt idx="544" formatCode="General">
                  <c:v>1.4041242810800001</c:v>
                </c:pt>
                <c:pt idx="545" formatCode="General">
                  <c:v>1.3813524669070001</c:v>
                </c:pt>
                <c:pt idx="546" formatCode="General">
                  <c:v>1.3630646888089999</c:v>
                </c:pt>
                <c:pt idx="547" formatCode="General">
                  <c:v>1.3595339449499999</c:v>
                </c:pt>
                <c:pt idx="548" formatCode="General">
                  <c:v>1.385847339089</c:v>
                </c:pt>
                <c:pt idx="549" formatCode="General">
                  <c:v>1.3357198185879999</c:v>
                </c:pt>
                <c:pt idx="550" formatCode="General">
                  <c:v>1.3357198185879999</c:v>
                </c:pt>
                <c:pt idx="551" formatCode="General">
                  <c:v>1.3357198185879999</c:v>
                </c:pt>
                <c:pt idx="552" formatCode="General">
                  <c:v>1.2762026489710001</c:v>
                </c:pt>
                <c:pt idx="553" formatCode="General">
                  <c:v>1.3243483588489999</c:v>
                </c:pt>
                <c:pt idx="554" formatCode="General">
                  <c:v>1.2953445932859999</c:v>
                </c:pt>
                <c:pt idx="555" formatCode="General">
                  <c:v>1.3233790149989999</c:v>
                </c:pt>
                <c:pt idx="556" formatCode="General">
                  <c:v>1.3252875164239999</c:v>
                </c:pt>
                <c:pt idx="557" formatCode="General">
                  <c:v>1.3252875164239999</c:v>
                </c:pt>
                <c:pt idx="558" formatCode="General">
                  <c:v>1.3252875164239999</c:v>
                </c:pt>
                <c:pt idx="559" formatCode="General">
                  <c:v>1.3544128208840001</c:v>
                </c:pt>
                <c:pt idx="560" formatCode="General">
                  <c:v>1.3277026681719999</c:v>
                </c:pt>
                <c:pt idx="561" formatCode="General">
                  <c:v>1.4650814189250001</c:v>
                </c:pt>
                <c:pt idx="562" formatCode="General">
                  <c:v>1.340591701748</c:v>
                </c:pt>
                <c:pt idx="563" formatCode="General">
                  <c:v>1.343093198522</c:v>
                </c:pt>
                <c:pt idx="564" formatCode="General">
                  <c:v>1.343093198522</c:v>
                </c:pt>
                <c:pt idx="565" formatCode="General">
                  <c:v>1.343093198522</c:v>
                </c:pt>
                <c:pt idx="566" formatCode="General">
                  <c:v>1.2651514447350001</c:v>
                </c:pt>
                <c:pt idx="567" formatCode="General">
                  <c:v>1.21617426759</c:v>
                </c:pt>
                <c:pt idx="568" formatCode="General">
                  <c:v>1.3077325949880001</c:v>
                </c:pt>
                <c:pt idx="569" formatCode="General">
                  <c:v>1.3040272289649999</c:v>
                </c:pt>
                <c:pt idx="570" formatCode="General">
                  <c:v>1.299045654468</c:v>
                </c:pt>
                <c:pt idx="571" formatCode="General">
                  <c:v>1.299045654468</c:v>
                </c:pt>
                <c:pt idx="572" formatCode="General">
                  <c:v>1.299045654468</c:v>
                </c:pt>
                <c:pt idx="573" formatCode="General">
                  <c:v>1.2134520912090001</c:v>
                </c:pt>
                <c:pt idx="574" formatCode="General">
                  <c:v>1.2076908348540001</c:v>
                </c:pt>
                <c:pt idx="575" formatCode="General">
                  <c:v>1.1694545138479999</c:v>
                </c:pt>
                <c:pt idx="576" formatCode="General">
                  <c:v>1.1693432911949999</c:v>
                </c:pt>
                <c:pt idx="577" formatCode="General">
                  <c:v>1.2724295033640001</c:v>
                </c:pt>
                <c:pt idx="578" formatCode="General">
                  <c:v>1.2724295033640001</c:v>
                </c:pt>
                <c:pt idx="579" formatCode="General">
                  <c:v>1.2724295033640001</c:v>
                </c:pt>
                <c:pt idx="580" formatCode="General">
                  <c:v>1.264847038806</c:v>
                </c:pt>
                <c:pt idx="581" formatCode="General">
                  <c:v>1.1493154890599999</c:v>
                </c:pt>
                <c:pt idx="582" formatCode="General">
                  <c:v>1.183862941311</c:v>
                </c:pt>
                <c:pt idx="583" formatCode="General">
                  <c:v>1.1518536783419999</c:v>
                </c:pt>
                <c:pt idx="584" formatCode="General">
                  <c:v>1.0824993116620001</c:v>
                </c:pt>
                <c:pt idx="585" formatCode="General">
                  <c:v>1.0824993116620001</c:v>
                </c:pt>
                <c:pt idx="586" formatCode="General">
                  <c:v>1.0824993116620001</c:v>
                </c:pt>
                <c:pt idx="587" formatCode="General">
                  <c:v>1.0824993116620001</c:v>
                </c:pt>
                <c:pt idx="588" formatCode="General">
                  <c:v>0.98828021182600001</c:v>
                </c:pt>
                <c:pt idx="589" formatCode="General">
                  <c:v>0.94840378278000004</c:v>
                </c:pt>
                <c:pt idx="590" formatCode="General">
                  <c:v>0.96763833792099996</c:v>
                </c:pt>
                <c:pt idx="591" formatCode="General">
                  <c:v>0.95711581417299996</c:v>
                </c:pt>
                <c:pt idx="592" formatCode="General">
                  <c:v>0.95711581417299996</c:v>
                </c:pt>
                <c:pt idx="593" formatCode="General">
                  <c:v>0.95711581417299996</c:v>
                </c:pt>
                <c:pt idx="594" formatCode="General">
                  <c:v>0.97541635395600002</c:v>
                </c:pt>
                <c:pt idx="595" formatCode="General">
                  <c:v>0.98512519152599998</c:v>
                </c:pt>
                <c:pt idx="596" formatCode="General">
                  <c:v>1.070528125047</c:v>
                </c:pt>
                <c:pt idx="597" formatCode="General">
                  <c:v>1.0024702759420001</c:v>
                </c:pt>
                <c:pt idx="598" formatCode="General">
                  <c:v>0.98794936764100005</c:v>
                </c:pt>
                <c:pt idx="599" formatCode="General">
                  <c:v>0.98794936764100005</c:v>
                </c:pt>
                <c:pt idx="600" formatCode="General">
                  <c:v>0.98794936764100005</c:v>
                </c:pt>
                <c:pt idx="601" formatCode="General">
                  <c:v>0.98118934888099996</c:v>
                </c:pt>
                <c:pt idx="602" formatCode="General">
                  <c:v>0.954980330544</c:v>
                </c:pt>
                <c:pt idx="603" formatCode="General">
                  <c:v>0.96153477165900003</c:v>
                </c:pt>
                <c:pt idx="604" formatCode="General">
                  <c:v>0.99591785479299999</c:v>
                </c:pt>
                <c:pt idx="605" formatCode="General">
                  <c:v>0.99621366177000004</c:v>
                </c:pt>
                <c:pt idx="606" formatCode="General">
                  <c:v>0.99621366177000004</c:v>
                </c:pt>
                <c:pt idx="607" formatCode="General">
                  <c:v>0.99621366177000004</c:v>
                </c:pt>
                <c:pt idx="608" formatCode="General">
                  <c:v>0.99464533884799999</c:v>
                </c:pt>
                <c:pt idx="609" formatCode="General">
                  <c:v>0.99934361387600001</c:v>
                </c:pt>
                <c:pt idx="610" formatCode="General">
                  <c:v>0.95888659049699998</c:v>
                </c:pt>
                <c:pt idx="611" formatCode="General">
                  <c:v>0.94590161627299996</c:v>
                </c:pt>
                <c:pt idx="612" formatCode="General">
                  <c:v>0.85565206461900001</c:v>
                </c:pt>
                <c:pt idx="613" formatCode="General">
                  <c:v>0.85565206461900001</c:v>
                </c:pt>
                <c:pt idx="614" formatCode="General">
                  <c:v>0.85565206461900001</c:v>
                </c:pt>
                <c:pt idx="615" formatCode="General">
                  <c:v>0.87155042953700002</c:v>
                </c:pt>
                <c:pt idx="616" formatCode="General">
                  <c:v>0.91686382309900005</c:v>
                </c:pt>
                <c:pt idx="617" formatCode="General">
                  <c:v>0.95567209840800005</c:v>
                </c:pt>
                <c:pt idx="618" formatCode="General">
                  <c:v>1.0764012092599999</c:v>
                </c:pt>
                <c:pt idx="619" formatCode="General">
                  <c:v>1.0839015842690001</c:v>
                </c:pt>
                <c:pt idx="620" formatCode="General">
                  <c:v>1.0839015842690001</c:v>
                </c:pt>
                <c:pt idx="621" formatCode="General">
                  <c:v>1.0839015842690001</c:v>
                </c:pt>
                <c:pt idx="622" formatCode="General">
                  <c:v>1.232666352878</c:v>
                </c:pt>
                <c:pt idx="623" formatCode="General">
                  <c:v>1.261137705783</c:v>
                </c:pt>
                <c:pt idx="624" formatCode="General">
                  <c:v>1.261137705783</c:v>
                </c:pt>
                <c:pt idx="625" formatCode="General">
                  <c:v>1.1494323030860001</c:v>
                </c:pt>
                <c:pt idx="626" formatCode="General">
                  <c:v>1.1168869568390001</c:v>
                </c:pt>
                <c:pt idx="627" formatCode="General">
                  <c:v>1.1168869568390001</c:v>
                </c:pt>
                <c:pt idx="628" formatCode="General">
                  <c:v>1.1168869568390001</c:v>
                </c:pt>
                <c:pt idx="629" formatCode="General">
                  <c:v>1.1479017502090001</c:v>
                </c:pt>
                <c:pt idx="630" formatCode="General">
                  <c:v>1.115981971516</c:v>
                </c:pt>
                <c:pt idx="631" formatCode="General">
                  <c:v>1.1374047404280001</c:v>
                </c:pt>
                <c:pt idx="632" formatCode="General">
                  <c:v>1.135334000389</c:v>
                </c:pt>
                <c:pt idx="633" formatCode="General">
                  <c:v>1.0825510474810001</c:v>
                </c:pt>
                <c:pt idx="634" formatCode="General">
                  <c:v>1.0825510474810001</c:v>
                </c:pt>
                <c:pt idx="635" formatCode="General">
                  <c:v>1.0825510474810001</c:v>
                </c:pt>
                <c:pt idx="636" formatCode="General">
                  <c:v>1.0825510474810001</c:v>
                </c:pt>
                <c:pt idx="637" formatCode="General">
                  <c:v>1.0825510474810001</c:v>
                </c:pt>
                <c:pt idx="638" formatCode="General">
                  <c:v>1.0825510474810001</c:v>
                </c:pt>
                <c:pt idx="639" formatCode="General">
                  <c:v>1.055597914337</c:v>
                </c:pt>
                <c:pt idx="640" formatCode="General">
                  <c:v>0.975225777126</c:v>
                </c:pt>
                <c:pt idx="641" formatCode="General">
                  <c:v>0.975225777126</c:v>
                </c:pt>
                <c:pt idx="642" formatCode="General">
                  <c:v>0.975225777126</c:v>
                </c:pt>
                <c:pt idx="643" formatCode="General">
                  <c:v>0.95742789335300005</c:v>
                </c:pt>
                <c:pt idx="644" formatCode="General">
                  <c:v>0.91243095907500005</c:v>
                </c:pt>
                <c:pt idx="645" formatCode="General">
                  <c:v>0.91243095907500005</c:v>
                </c:pt>
                <c:pt idx="646" formatCode="General">
                  <c:v>0.91243095907500005</c:v>
                </c:pt>
                <c:pt idx="647" formatCode="General">
                  <c:v>0.89100017850500002</c:v>
                </c:pt>
                <c:pt idx="648" formatCode="General">
                  <c:v>0.89100017850500002</c:v>
                </c:pt>
                <c:pt idx="649" formatCode="General">
                  <c:v>0.89100017850500002</c:v>
                </c:pt>
                <c:pt idx="650" formatCode="General">
                  <c:v>0.89100017850500002</c:v>
                </c:pt>
                <c:pt idx="651" formatCode="General">
                  <c:v>0.89100017850500002</c:v>
                </c:pt>
                <c:pt idx="652" formatCode="General">
                  <c:v>0.90276839758100003</c:v>
                </c:pt>
                <c:pt idx="653" formatCode="General">
                  <c:v>1.0945712602169999</c:v>
                </c:pt>
                <c:pt idx="654" formatCode="General">
                  <c:v>1.0001813142860001</c:v>
                </c:pt>
                <c:pt idx="655" formatCode="General">
                  <c:v>1.0001813142860001</c:v>
                </c:pt>
                <c:pt idx="656" formatCode="General">
                  <c:v>1.0001813142860001</c:v>
                </c:pt>
                <c:pt idx="657" formatCode="General">
                  <c:v>1.0001813142860001</c:v>
                </c:pt>
                <c:pt idx="658" formatCode="General">
                  <c:v>1.0001813142860001</c:v>
                </c:pt>
                <c:pt idx="659" formatCode="General">
                  <c:v>1.0208300265450001</c:v>
                </c:pt>
                <c:pt idx="660" formatCode="General">
                  <c:v>1.024074897597</c:v>
                </c:pt>
                <c:pt idx="661" formatCode="General">
                  <c:v>1.009169257595</c:v>
                </c:pt>
                <c:pt idx="662" formatCode="General">
                  <c:v>1.009169257595</c:v>
                </c:pt>
                <c:pt idx="663" formatCode="General">
                  <c:v>1.009169257595</c:v>
                </c:pt>
                <c:pt idx="664" formatCode="General">
                  <c:v>1.0343792698909999</c:v>
                </c:pt>
                <c:pt idx="665" formatCode="General">
                  <c:v>1.017443345734</c:v>
                </c:pt>
                <c:pt idx="666" formatCode="General">
                  <c:v>1.003471042363</c:v>
                </c:pt>
                <c:pt idx="667" formatCode="General">
                  <c:v>1.0168313010559999</c:v>
                </c:pt>
                <c:pt idx="668" formatCode="General">
                  <c:v>0.98866258598400003</c:v>
                </c:pt>
                <c:pt idx="669" formatCode="General">
                  <c:v>0.98866258598400003</c:v>
                </c:pt>
                <c:pt idx="670" formatCode="General">
                  <c:v>0.98866258598400003</c:v>
                </c:pt>
                <c:pt idx="671" formatCode="General">
                  <c:v>0.99492145073100002</c:v>
                </c:pt>
                <c:pt idx="672" formatCode="General">
                  <c:v>1.006216105774</c:v>
                </c:pt>
                <c:pt idx="673" formatCode="General">
                  <c:v>0.99671944179100003</c:v>
                </c:pt>
                <c:pt idx="674" formatCode="General">
                  <c:v>1.0172832955240001</c:v>
                </c:pt>
                <c:pt idx="675" formatCode="General">
                  <c:v>1.0253937563569999</c:v>
                </c:pt>
                <c:pt idx="676" formatCode="General">
                  <c:v>1.0253937563569999</c:v>
                </c:pt>
                <c:pt idx="677" formatCode="General">
                  <c:v>1.0253937563569999</c:v>
                </c:pt>
                <c:pt idx="678" formatCode="General">
                  <c:v>1.053540683132</c:v>
                </c:pt>
                <c:pt idx="679" formatCode="General">
                  <c:v>1.0063437311229999</c:v>
                </c:pt>
                <c:pt idx="680" formatCode="General">
                  <c:v>1.0017298258009999</c:v>
                </c:pt>
                <c:pt idx="681" formatCode="General">
                  <c:v>0.99965768483999995</c:v>
                </c:pt>
                <c:pt idx="682" formatCode="General">
                  <c:v>0.96355442470499997</c:v>
                </c:pt>
                <c:pt idx="683" formatCode="General">
                  <c:v>0.96355442470499997</c:v>
                </c:pt>
                <c:pt idx="684" formatCode="General">
                  <c:v>0.96355442470499997</c:v>
                </c:pt>
                <c:pt idx="685" formatCode="General">
                  <c:v>0.93697135460699998</c:v>
                </c:pt>
                <c:pt idx="686" formatCode="General">
                  <c:v>0.94796016885500001</c:v>
                </c:pt>
                <c:pt idx="687" formatCode="General">
                  <c:v>0.89509609123300005</c:v>
                </c:pt>
                <c:pt idx="688" formatCode="General">
                  <c:v>0.88783697849999998</c:v>
                </c:pt>
                <c:pt idx="689" formatCode="General">
                  <c:v>0.93679547936999996</c:v>
                </c:pt>
                <c:pt idx="690" formatCode="General">
                  <c:v>0.93679547936999996</c:v>
                </c:pt>
                <c:pt idx="691" formatCode="General">
                  <c:v>0.93679547936999996</c:v>
                </c:pt>
                <c:pt idx="692" formatCode="General">
                  <c:v>0.90810504606700004</c:v>
                </c:pt>
                <c:pt idx="693" formatCode="General">
                  <c:v>0.85991529713399995</c:v>
                </c:pt>
                <c:pt idx="694" formatCode="General">
                  <c:v>0.81290067423400003</c:v>
                </c:pt>
                <c:pt idx="695" formatCode="General">
                  <c:v>0.79739796176199995</c:v>
                </c:pt>
                <c:pt idx="696" formatCode="General">
                  <c:v>0.86061345745899998</c:v>
                </c:pt>
                <c:pt idx="697" formatCode="General">
                  <c:v>0.86061345745899998</c:v>
                </c:pt>
                <c:pt idx="698" formatCode="General">
                  <c:v>0.86061345745899998</c:v>
                </c:pt>
                <c:pt idx="699" formatCode="General">
                  <c:v>0.78794134905199997</c:v>
                </c:pt>
                <c:pt idx="700" formatCode="General">
                  <c:v>0.79514076477899998</c:v>
                </c:pt>
                <c:pt idx="701" formatCode="General">
                  <c:v>0.85646423168800001</c:v>
                </c:pt>
                <c:pt idx="702" formatCode="General">
                  <c:v>0.82794195276000004</c:v>
                </c:pt>
                <c:pt idx="703" formatCode="General">
                  <c:v>0.82979148761099997</c:v>
                </c:pt>
                <c:pt idx="704" formatCode="General">
                  <c:v>0.82979148761099997</c:v>
                </c:pt>
                <c:pt idx="705" formatCode="General">
                  <c:v>0.82979148761099997</c:v>
                </c:pt>
                <c:pt idx="706" formatCode="General">
                  <c:v>0.87382857187600005</c:v>
                </c:pt>
                <c:pt idx="707" formatCode="General">
                  <c:v>0.85690186334700003</c:v>
                </c:pt>
                <c:pt idx="708" formatCode="General">
                  <c:v>0.83674806945400004</c:v>
                </c:pt>
                <c:pt idx="709" formatCode="General">
                  <c:v>0.82262957275500004</c:v>
                </c:pt>
                <c:pt idx="710" formatCode="General">
                  <c:v>0.81466437851600004</c:v>
                </c:pt>
                <c:pt idx="711" formatCode="General">
                  <c:v>0.81466437851600004</c:v>
                </c:pt>
                <c:pt idx="712" formatCode="General">
                  <c:v>0.81466437851600004</c:v>
                </c:pt>
                <c:pt idx="713" formatCode="General">
                  <c:v>0.81483666831299995</c:v>
                </c:pt>
                <c:pt idx="714" formatCode="General">
                  <c:v>0.86088415087000003</c:v>
                </c:pt>
                <c:pt idx="715" formatCode="General">
                  <c:v>0.84314412837700004</c:v>
                </c:pt>
                <c:pt idx="716" formatCode="General">
                  <c:v>0.74369970652899997</c:v>
                </c:pt>
                <c:pt idx="717" formatCode="General">
                  <c:v>0.74192378202200004</c:v>
                </c:pt>
                <c:pt idx="718" formatCode="General">
                  <c:v>0.74192378202200004</c:v>
                </c:pt>
                <c:pt idx="719" formatCode="General">
                  <c:v>0.74192378202200004</c:v>
                </c:pt>
                <c:pt idx="720" formatCode="General">
                  <c:v>0.79182482055600001</c:v>
                </c:pt>
                <c:pt idx="721" formatCode="General">
                  <c:v>0.80647738036100003</c:v>
                </c:pt>
                <c:pt idx="722" formatCode="General">
                  <c:v>0.78935475593299997</c:v>
                </c:pt>
                <c:pt idx="723" formatCode="General">
                  <c:v>0.81707520043899995</c:v>
                </c:pt>
                <c:pt idx="724" formatCode="General">
                  <c:v>0.83564664236300001</c:v>
                </c:pt>
                <c:pt idx="725" formatCode="General">
                  <c:v>0.83564664236300001</c:v>
                </c:pt>
                <c:pt idx="726" formatCode="General">
                  <c:v>0.83564664236300001</c:v>
                </c:pt>
                <c:pt idx="727" formatCode="General">
                  <c:v>0.80093742639599996</c:v>
                </c:pt>
                <c:pt idx="728" formatCode="General">
                  <c:v>0.86836688496900005</c:v>
                </c:pt>
                <c:pt idx="729" formatCode="General">
                  <c:v>0.91561908650799995</c:v>
                </c:pt>
                <c:pt idx="730" formatCode="General">
                  <c:v>0.91960532388600003</c:v>
                </c:pt>
                <c:pt idx="731" formatCode="General">
                  <c:v>0.90763030963000002</c:v>
                </c:pt>
                <c:pt idx="732" formatCode="General">
                  <c:v>0.90763030963000002</c:v>
                </c:pt>
                <c:pt idx="733" formatCode="General">
                  <c:v>0.90763030963000002</c:v>
                </c:pt>
                <c:pt idx="734" formatCode="General">
                  <c:v>0.99112976871799996</c:v>
                </c:pt>
                <c:pt idx="735" formatCode="General">
                  <c:v>1.0324474114610001</c:v>
                </c:pt>
                <c:pt idx="736" formatCode="General">
                  <c:v>1.011331372206</c:v>
                </c:pt>
                <c:pt idx="737" formatCode="General">
                  <c:v>1.030189938958</c:v>
                </c:pt>
                <c:pt idx="738" formatCode="General">
                  <c:v>0.96386279061799995</c:v>
                </c:pt>
                <c:pt idx="739" formatCode="General">
                  <c:v>0.96386279061799995</c:v>
                </c:pt>
                <c:pt idx="740" formatCode="General">
                  <c:v>0.96386279061799995</c:v>
                </c:pt>
                <c:pt idx="741" formatCode="General">
                  <c:v>0.96028896988099999</c:v>
                </c:pt>
                <c:pt idx="742" formatCode="General">
                  <c:v>0.99643256502900002</c:v>
                </c:pt>
                <c:pt idx="743" formatCode="General">
                  <c:v>0.99692007229699997</c:v>
                </c:pt>
                <c:pt idx="744" formatCode="General">
                  <c:v>0.95682517282900004</c:v>
                </c:pt>
                <c:pt idx="745" formatCode="General">
                  <c:v>1.060408603198</c:v>
                </c:pt>
                <c:pt idx="746" formatCode="General">
                  <c:v>1.060408603198</c:v>
                </c:pt>
                <c:pt idx="747" formatCode="General">
                  <c:v>1.060408603198</c:v>
                </c:pt>
                <c:pt idx="748" formatCode="General">
                  <c:v>1.041426886345</c:v>
                </c:pt>
                <c:pt idx="749" formatCode="General">
                  <c:v>1.0425704130689999</c:v>
                </c:pt>
                <c:pt idx="750" formatCode="General">
                  <c:v>1.0442882202279999</c:v>
                </c:pt>
                <c:pt idx="751" formatCode="General">
                  <c:v>1.0401747616200001</c:v>
                </c:pt>
                <c:pt idx="752" formatCode="General">
                  <c:v>1.0234182209</c:v>
                </c:pt>
                <c:pt idx="753" formatCode="General">
                  <c:v>1.0234182209</c:v>
                </c:pt>
                <c:pt idx="754" formatCode="General">
                  <c:v>1.0234182209</c:v>
                </c:pt>
                <c:pt idx="755" formatCode="General">
                  <c:v>1.0104601325460001</c:v>
                </c:pt>
                <c:pt idx="756" formatCode="General">
                  <c:v>0.97533214453899997</c:v>
                </c:pt>
                <c:pt idx="757" formatCode="General">
                  <c:v>0.96752926321599997</c:v>
                </c:pt>
                <c:pt idx="758" formatCode="General">
                  <c:v>0.97718948785399995</c:v>
                </c:pt>
                <c:pt idx="759" formatCode="General">
                  <c:v>0.93798524831899999</c:v>
                </c:pt>
                <c:pt idx="760" formatCode="General">
                  <c:v>0.93798524831899999</c:v>
                </c:pt>
                <c:pt idx="761" formatCode="General">
                  <c:v>0.93798524831899999</c:v>
                </c:pt>
                <c:pt idx="762" formatCode="General">
                  <c:v>0.86189525520700006</c:v>
                </c:pt>
                <c:pt idx="763" formatCode="General">
                  <c:v>0.89564512599799995</c:v>
                </c:pt>
                <c:pt idx="764" formatCode="General">
                  <c:v>0.92676092704599999</c:v>
                </c:pt>
                <c:pt idx="765" formatCode="General">
                  <c:v>0.95686340136400005</c:v>
                </c:pt>
                <c:pt idx="766" formatCode="General">
                  <c:v>1.0034772580510001</c:v>
                </c:pt>
                <c:pt idx="767" formatCode="General">
                  <c:v>1.0034772580510001</c:v>
                </c:pt>
                <c:pt idx="768" formatCode="General">
                  <c:v>1.0034772580510001</c:v>
                </c:pt>
                <c:pt idx="769" formatCode="General">
                  <c:v>1.0190213013410001</c:v>
                </c:pt>
                <c:pt idx="770" formatCode="General">
                  <c:v>0.99250284302199998</c:v>
                </c:pt>
                <c:pt idx="771" formatCode="General">
                  <c:v>1.003200697529</c:v>
                </c:pt>
                <c:pt idx="772" formatCode="General">
                  <c:v>1.0356679422540001</c:v>
                </c:pt>
                <c:pt idx="773" formatCode="General">
                  <c:v>1.048379838427</c:v>
                </c:pt>
                <c:pt idx="774" formatCode="General">
                  <c:v>1.048379838427</c:v>
                </c:pt>
                <c:pt idx="775" formatCode="General">
                  <c:v>1.048379838427</c:v>
                </c:pt>
                <c:pt idx="776" formatCode="General">
                  <c:v>1.1955140563069999</c:v>
                </c:pt>
                <c:pt idx="777" formatCode="General">
                  <c:v>1.118191044449</c:v>
                </c:pt>
                <c:pt idx="778" formatCode="General">
                  <c:v>1.0880287441500001</c:v>
                </c:pt>
                <c:pt idx="779" formatCode="General">
                  <c:v>1.0570852923780001</c:v>
                </c:pt>
                <c:pt idx="780" formatCode="General">
                  <c:v>1.0459221733749999</c:v>
                </c:pt>
                <c:pt idx="781" formatCode="General">
                  <c:v>1.0459221733749999</c:v>
                </c:pt>
                <c:pt idx="782" formatCode="General">
                  <c:v>1.0459221733749999</c:v>
                </c:pt>
                <c:pt idx="783" formatCode="General">
                  <c:v>0.92945016125299995</c:v>
                </c:pt>
                <c:pt idx="784" formatCode="General">
                  <c:v>0.77574750471099996</c:v>
                </c:pt>
                <c:pt idx="785" formatCode="General">
                  <c:v>0.86431394853300003</c:v>
                </c:pt>
                <c:pt idx="786" formatCode="General">
                  <c:v>0.86186330951699996</c:v>
                </c:pt>
                <c:pt idx="787" formatCode="General">
                  <c:v>0.73438108591999995</c:v>
                </c:pt>
                <c:pt idx="788" formatCode="General">
                  <c:v>0.73438108591999995</c:v>
                </c:pt>
                <c:pt idx="789" formatCode="General">
                  <c:v>0.73438108591999995</c:v>
                </c:pt>
                <c:pt idx="790" formatCode="General">
                  <c:v>0.66914807654999997</c:v>
                </c:pt>
                <c:pt idx="791" formatCode="General">
                  <c:v>0.66914807654999997</c:v>
                </c:pt>
                <c:pt idx="792" formatCode="General">
                  <c:v>0.62223697976000003</c:v>
                </c:pt>
                <c:pt idx="793" formatCode="General">
                  <c:v>0.437842378526</c:v>
                </c:pt>
                <c:pt idx="794" formatCode="General">
                  <c:v>0.38204889255699997</c:v>
                </c:pt>
                <c:pt idx="795" formatCode="General">
                  <c:v>0.38204889255699997</c:v>
                </c:pt>
                <c:pt idx="796" formatCode="General">
                  <c:v>0.38204889255699997</c:v>
                </c:pt>
                <c:pt idx="797" formatCode="General">
                  <c:v>-8.3107838749999996E-2</c:v>
                </c:pt>
                <c:pt idx="798" formatCode="General">
                  <c:v>-0.60556764140399999</c:v>
                </c:pt>
                <c:pt idx="799" formatCode="General">
                  <c:v>-0.60556764140399999</c:v>
                </c:pt>
                <c:pt idx="800" formatCode="General">
                  <c:v>-0.76984353571700004</c:v>
                </c:pt>
                <c:pt idx="801" formatCode="General">
                  <c:v>-1.560628237919</c:v>
                </c:pt>
                <c:pt idx="802" formatCode="General">
                  <c:v>-1.560628237919</c:v>
                </c:pt>
                <c:pt idx="803" formatCode="General">
                  <c:v>-1.560628237919</c:v>
                </c:pt>
                <c:pt idx="804" formatCode="General">
                  <c:v>-1.5522929649449999</c:v>
                </c:pt>
                <c:pt idx="805" formatCode="General">
                  <c:v>-1.5543695081619999</c:v>
                </c:pt>
                <c:pt idx="806" formatCode="General">
                  <c:v>-1.7921703036000001</c:v>
                </c:pt>
                <c:pt idx="807" formatCode="General">
                  <c:v>-2.2625140423849999</c:v>
                </c:pt>
                <c:pt idx="808" formatCode="General">
                  <c:v>-2.3293408734950001</c:v>
                </c:pt>
                <c:pt idx="809" formatCode="General">
                  <c:v>-2.3293408734950001</c:v>
                </c:pt>
                <c:pt idx="810" formatCode="General">
                  <c:v>-2.3293408734950001</c:v>
                </c:pt>
                <c:pt idx="811" formatCode="General">
                  <c:v>-2.5239766433040001</c:v>
                </c:pt>
                <c:pt idx="812" formatCode="General">
                  <c:v>-1.7230150824349999</c:v>
                </c:pt>
                <c:pt idx="813" formatCode="General">
                  <c:v>-1.4866892871140001</c:v>
                </c:pt>
                <c:pt idx="814" formatCode="General">
                  <c:v>-1.3403353769919999</c:v>
                </c:pt>
                <c:pt idx="815" formatCode="General">
                  <c:v>-1.148305635342</c:v>
                </c:pt>
                <c:pt idx="816" formatCode="General">
                  <c:v>-1.148305635342</c:v>
                </c:pt>
                <c:pt idx="817" formatCode="General">
                  <c:v>-1.148305635342</c:v>
                </c:pt>
                <c:pt idx="818" formatCode="General">
                  <c:v>-1.437062445394</c:v>
                </c:pt>
                <c:pt idx="819" formatCode="General">
                  <c:v>-1.5596001150400001</c:v>
                </c:pt>
                <c:pt idx="820" formatCode="General">
                  <c:v>-1.473730953832</c:v>
                </c:pt>
                <c:pt idx="821" formatCode="General">
                  <c:v>-1.4865464872030001</c:v>
                </c:pt>
                <c:pt idx="822" formatCode="General">
                  <c:v>-1.470883725018</c:v>
                </c:pt>
                <c:pt idx="823" formatCode="General">
                  <c:v>-1.470883725018</c:v>
                </c:pt>
                <c:pt idx="824" formatCode="General">
                  <c:v>-1.470883725018</c:v>
                </c:pt>
                <c:pt idx="825" formatCode="General">
                  <c:v>-1.2819151074320001</c:v>
                </c:pt>
                <c:pt idx="826" formatCode="General">
                  <c:v>-0.87168861499600003</c:v>
                </c:pt>
                <c:pt idx="827" formatCode="General">
                  <c:v>-0.95239980892999998</c:v>
                </c:pt>
                <c:pt idx="828" formatCode="General">
                  <c:v>-0.95239980892999998</c:v>
                </c:pt>
                <c:pt idx="829" formatCode="General">
                  <c:v>-0.95239980892999998</c:v>
                </c:pt>
                <c:pt idx="830" formatCode="General">
                  <c:v>-0.95239980892999998</c:v>
                </c:pt>
                <c:pt idx="831" formatCode="General">
                  <c:v>-0.95239980892999998</c:v>
                </c:pt>
                <c:pt idx="832" formatCode="General">
                  <c:v>-0.906605513935</c:v>
                </c:pt>
                <c:pt idx="833" formatCode="General">
                  <c:v>-0.94394234050100001</c:v>
                </c:pt>
                <c:pt idx="834" formatCode="General">
                  <c:v>-0.94394234050100001</c:v>
                </c:pt>
                <c:pt idx="835" formatCode="General">
                  <c:v>-0.94394234050100001</c:v>
                </c:pt>
                <c:pt idx="836" formatCode="General">
                  <c:v>-0.16108283159699999</c:v>
                </c:pt>
                <c:pt idx="837" formatCode="General">
                  <c:v>-0.16108283159699999</c:v>
                </c:pt>
                <c:pt idx="838" formatCode="General">
                  <c:v>-0.16108283159699999</c:v>
                </c:pt>
                <c:pt idx="839" formatCode="General">
                  <c:v>-0.33430393909</c:v>
                </c:pt>
                <c:pt idx="840" formatCode="General">
                  <c:v>-0.48628425632</c:v>
                </c:pt>
                <c:pt idx="841" formatCode="General">
                  <c:v>-0.56462919915499998</c:v>
                </c:pt>
                <c:pt idx="842" formatCode="General">
                  <c:v>-0.71623071321700005</c:v>
                </c:pt>
                <c:pt idx="843" formatCode="General">
                  <c:v>-0.78914638163700002</c:v>
                </c:pt>
                <c:pt idx="844" formatCode="General">
                  <c:v>-0.78914638163700002</c:v>
                </c:pt>
                <c:pt idx="845" formatCode="General">
                  <c:v>-0.78914638163700002</c:v>
                </c:pt>
                <c:pt idx="846" formatCode="General">
                  <c:v>-0.77598934958599997</c:v>
                </c:pt>
                <c:pt idx="847" formatCode="General">
                  <c:v>-0.84851571612300003</c:v>
                </c:pt>
                <c:pt idx="848" formatCode="General">
                  <c:v>-0.84851571612300003</c:v>
                </c:pt>
                <c:pt idx="849" formatCode="General">
                  <c:v>-0.84851571612300003</c:v>
                </c:pt>
                <c:pt idx="850" formatCode="General">
                  <c:v>-0.88232705319100002</c:v>
                </c:pt>
                <c:pt idx="851" formatCode="General">
                  <c:v>-0.88232705319100002</c:v>
                </c:pt>
                <c:pt idx="852" formatCode="General">
                  <c:v>-0.88232705319100002</c:v>
                </c:pt>
                <c:pt idx="853" formatCode="General">
                  <c:v>-0.92723441178199995</c:v>
                </c:pt>
                <c:pt idx="854" formatCode="General">
                  <c:v>-0.91966303996200005</c:v>
                </c:pt>
                <c:pt idx="855" formatCode="General">
                  <c:v>-0.74030539843200005</c:v>
                </c:pt>
                <c:pt idx="856" formatCode="General">
                  <c:v>-0.664670514707</c:v>
                </c:pt>
                <c:pt idx="857" formatCode="General">
                  <c:v>-0.57067626906699997</c:v>
                </c:pt>
                <c:pt idx="858" formatCode="General">
                  <c:v>-0.57067626906699997</c:v>
                </c:pt>
                <c:pt idx="859" formatCode="General">
                  <c:v>-0.57067626906699997</c:v>
                </c:pt>
                <c:pt idx="860" formatCode="General">
                  <c:v>-0.452165201716</c:v>
                </c:pt>
                <c:pt idx="861" formatCode="General">
                  <c:v>-0.48175172463400001</c:v>
                </c:pt>
                <c:pt idx="862" formatCode="General">
                  <c:v>-0.57732894105400001</c:v>
                </c:pt>
                <c:pt idx="863" formatCode="General">
                  <c:v>-0.57111395233899998</c:v>
                </c:pt>
                <c:pt idx="864" formatCode="General">
                  <c:v>-0.61319160384299998</c:v>
                </c:pt>
                <c:pt idx="865" formatCode="General">
                  <c:v>-0.61319160384299998</c:v>
                </c:pt>
                <c:pt idx="866" formatCode="General">
                  <c:v>-0.61319160384299998</c:v>
                </c:pt>
                <c:pt idx="867" formatCode="General">
                  <c:v>-0.29507747222699998</c:v>
                </c:pt>
                <c:pt idx="868" formatCode="General">
                  <c:v>-0.12546155805600001</c:v>
                </c:pt>
                <c:pt idx="869" formatCode="General">
                  <c:v>1.0483515921999999E-2</c:v>
                </c:pt>
                <c:pt idx="870" formatCode="General">
                  <c:v>0.13560844018900001</c:v>
                </c:pt>
                <c:pt idx="871" formatCode="General">
                  <c:v>0.34333199970599998</c:v>
                </c:pt>
                <c:pt idx="872" formatCode="General">
                  <c:v>0.34333199970599998</c:v>
                </c:pt>
                <c:pt idx="873" formatCode="General">
                  <c:v>0.34333199970599998</c:v>
                </c:pt>
                <c:pt idx="874" formatCode="General">
                  <c:v>0.52781183254599995</c:v>
                </c:pt>
                <c:pt idx="875" formatCode="General">
                  <c:v>0.63032361563899997</c:v>
                </c:pt>
                <c:pt idx="876" formatCode="General">
                  <c:v>0.634941117226</c:v>
                </c:pt>
                <c:pt idx="877" formatCode="General">
                  <c:v>0.60434906431199997</c:v>
                </c:pt>
                <c:pt idx="878" formatCode="General">
                  <c:v>0.60434906431199997</c:v>
                </c:pt>
                <c:pt idx="879" formatCode="General">
                  <c:v>0.60434906431199997</c:v>
                </c:pt>
                <c:pt idx="880" formatCode="General">
                  <c:v>0.60434906431199997</c:v>
                </c:pt>
                <c:pt idx="881" formatCode="General">
                  <c:v>0.57251100663599996</c:v>
                </c:pt>
                <c:pt idx="882" formatCode="General">
                  <c:v>0.55415398365900004</c:v>
                </c:pt>
                <c:pt idx="883" formatCode="General">
                  <c:v>0.55788592751699995</c:v>
                </c:pt>
                <c:pt idx="884" formatCode="General">
                  <c:v>0.63358685104900003</c:v>
                </c:pt>
                <c:pt idx="885" formatCode="General">
                  <c:v>0.694812827533</c:v>
                </c:pt>
                <c:pt idx="886" formatCode="General">
                  <c:v>0.694812827533</c:v>
                </c:pt>
                <c:pt idx="887" formatCode="General">
                  <c:v>0.694812827533</c:v>
                </c:pt>
                <c:pt idx="888" formatCode="General">
                  <c:v>0.694812827533</c:v>
                </c:pt>
                <c:pt idx="889" formatCode="General">
                  <c:v>0.74276759304100004</c:v>
                </c:pt>
                <c:pt idx="890" formatCode="General">
                  <c:v>0.76006612497000003</c:v>
                </c:pt>
                <c:pt idx="891" formatCode="General">
                  <c:v>0.66099295974700001</c:v>
                </c:pt>
                <c:pt idx="892" formatCode="General">
                  <c:v>0.55301945038099998</c:v>
                </c:pt>
                <c:pt idx="893" formatCode="General">
                  <c:v>0.55301945038099998</c:v>
                </c:pt>
                <c:pt idx="894" formatCode="General">
                  <c:v>0.55301945038099998</c:v>
                </c:pt>
                <c:pt idx="895" formatCode="General">
                  <c:v>0.46488561914900001</c:v>
                </c:pt>
                <c:pt idx="896" formatCode="General">
                  <c:v>0.41388231049500002</c:v>
                </c:pt>
                <c:pt idx="897" formatCode="General">
                  <c:v>0.46349160821000002</c:v>
                </c:pt>
                <c:pt idx="898" formatCode="General">
                  <c:v>0.37293922570400001</c:v>
                </c:pt>
                <c:pt idx="899" formatCode="General">
                  <c:v>0.21902007876099999</c:v>
                </c:pt>
                <c:pt idx="900" formatCode="General">
                  <c:v>0.21902007876099999</c:v>
                </c:pt>
                <c:pt idx="901" formatCode="General">
                  <c:v>0.21902007876099999</c:v>
                </c:pt>
                <c:pt idx="902" formatCode="General">
                  <c:v>0.24071168470000001</c:v>
                </c:pt>
                <c:pt idx="903" formatCode="General">
                  <c:v>0.22838790642500001</c:v>
                </c:pt>
                <c:pt idx="904" formatCode="General">
                  <c:v>0.25748630814899998</c:v>
                </c:pt>
                <c:pt idx="905" formatCode="General">
                  <c:v>0.26545514812100002</c:v>
                </c:pt>
                <c:pt idx="906" formatCode="General">
                  <c:v>0.15585308452800001</c:v>
                </c:pt>
                <c:pt idx="907" formatCode="General">
                  <c:v>0.15585308452800001</c:v>
                </c:pt>
                <c:pt idx="908" formatCode="General">
                  <c:v>0.15585308452800001</c:v>
                </c:pt>
                <c:pt idx="909" formatCode="General">
                  <c:v>-0.101506603987</c:v>
                </c:pt>
                <c:pt idx="910" formatCode="General">
                  <c:v>-8.7162871771000003E-2</c:v>
                </c:pt>
                <c:pt idx="911" formatCode="General">
                  <c:v>9.9529237177000004E-2</c:v>
                </c:pt>
                <c:pt idx="912" formatCode="General">
                  <c:v>0.11241082603700001</c:v>
                </c:pt>
                <c:pt idx="913" formatCode="General">
                  <c:v>0.19937876402900001</c:v>
                </c:pt>
                <c:pt idx="914" formatCode="General">
                  <c:v>0.19937876402900001</c:v>
                </c:pt>
                <c:pt idx="915" formatCode="General">
                  <c:v>0.19937876402900001</c:v>
                </c:pt>
                <c:pt idx="916" formatCode="General">
                  <c:v>0.14023759168700001</c:v>
                </c:pt>
                <c:pt idx="917" formatCode="General">
                  <c:v>9.1259692917999999E-2</c:v>
                </c:pt>
                <c:pt idx="918" formatCode="General">
                  <c:v>7.2512749564000001E-2</c:v>
                </c:pt>
                <c:pt idx="919" formatCode="General">
                  <c:v>3.2868193700999998E-2</c:v>
                </c:pt>
                <c:pt idx="920" formatCode="General">
                  <c:v>-2.5589696682999999E-2</c:v>
                </c:pt>
                <c:pt idx="921" formatCode="General">
                  <c:v>-2.5589696682999999E-2</c:v>
                </c:pt>
                <c:pt idx="922" formatCode="General">
                  <c:v>-2.5589696682999999E-2</c:v>
                </c:pt>
                <c:pt idx="923" formatCode="General">
                  <c:v>1.1247723972999999E-2</c:v>
                </c:pt>
                <c:pt idx="924" formatCode="General">
                  <c:v>-5.1322589780000002E-3</c:v>
                </c:pt>
                <c:pt idx="925" formatCode="General">
                  <c:v>-0.103586938744</c:v>
                </c:pt>
                <c:pt idx="926" formatCode="General">
                  <c:v>-0.12792862882200001</c:v>
                </c:pt>
                <c:pt idx="927" formatCode="General">
                  <c:v>-9.4274284937999997E-2</c:v>
                </c:pt>
                <c:pt idx="928" formatCode="General">
                  <c:v>-9.4274284937999997E-2</c:v>
                </c:pt>
                <c:pt idx="929" formatCode="General">
                  <c:v>-9.4274284937999997E-2</c:v>
                </c:pt>
                <c:pt idx="930" formatCode="General">
                  <c:v>-0.118878849994</c:v>
                </c:pt>
                <c:pt idx="931" formatCode="General">
                  <c:v>-0.1086319204</c:v>
                </c:pt>
                <c:pt idx="932" formatCode="General">
                  <c:v>-0.118546099387</c:v>
                </c:pt>
                <c:pt idx="933" formatCode="General">
                  <c:v>-0.12893733120600001</c:v>
                </c:pt>
                <c:pt idx="934" formatCode="General">
                  <c:v>-0.15963822497300001</c:v>
                </c:pt>
                <c:pt idx="935" formatCode="General">
                  <c:v>-0.15963822497300001</c:v>
                </c:pt>
                <c:pt idx="936" formatCode="General">
                  <c:v>-0.15963822497300001</c:v>
                </c:pt>
                <c:pt idx="937" formatCode="General">
                  <c:v>-0.195291094198</c:v>
                </c:pt>
                <c:pt idx="938" formatCode="General">
                  <c:v>-0.18982141643200001</c:v>
                </c:pt>
                <c:pt idx="939" formatCode="General">
                  <c:v>-0.18587800779399999</c:v>
                </c:pt>
                <c:pt idx="940" formatCode="General">
                  <c:v>-0.107878486706</c:v>
                </c:pt>
                <c:pt idx="941" formatCode="General">
                  <c:v>-0.107878486706</c:v>
                </c:pt>
                <c:pt idx="942" formatCode="General">
                  <c:v>-0.107878486706</c:v>
                </c:pt>
                <c:pt idx="943" formatCode="General">
                  <c:v>-0.107878486706</c:v>
                </c:pt>
                <c:pt idx="944" formatCode="General">
                  <c:v>-7.8334929462999997E-2</c:v>
                </c:pt>
                <c:pt idx="945" formatCode="General">
                  <c:v>-0.11658626604</c:v>
                </c:pt>
                <c:pt idx="946" formatCode="General">
                  <c:v>-0.11888421458200001</c:v>
                </c:pt>
                <c:pt idx="947" formatCode="General">
                  <c:v>-0.119495053972</c:v>
                </c:pt>
                <c:pt idx="948" formatCode="General">
                  <c:v>-0.101845073092</c:v>
                </c:pt>
                <c:pt idx="949" formatCode="General">
                  <c:v>-0.101845073092</c:v>
                </c:pt>
                <c:pt idx="950" formatCode="General">
                  <c:v>-0.101845073092</c:v>
                </c:pt>
                <c:pt idx="951" formatCode="General">
                  <c:v>-0.11413649253200001</c:v>
                </c:pt>
                <c:pt idx="952" formatCode="General">
                  <c:v>-9.4054559839999996E-2</c:v>
                </c:pt>
                <c:pt idx="953" formatCode="General">
                  <c:v>-0.107857440761</c:v>
                </c:pt>
                <c:pt idx="954" formatCode="General">
                  <c:v>2.7887280085E-2</c:v>
                </c:pt>
                <c:pt idx="955" formatCode="General">
                  <c:v>5.2286957664000003E-2</c:v>
                </c:pt>
                <c:pt idx="956" formatCode="General">
                  <c:v>5.2286957664000003E-2</c:v>
                </c:pt>
                <c:pt idx="957" formatCode="General">
                  <c:v>5.2286957664000003E-2</c:v>
                </c:pt>
                <c:pt idx="958" formatCode="General">
                  <c:v>0.16004583613600001</c:v>
                </c:pt>
                <c:pt idx="959" formatCode="General">
                  <c:v>0.12676500285699999</c:v>
                </c:pt>
                <c:pt idx="960" formatCode="General">
                  <c:v>4.7118320443000003E-2</c:v>
                </c:pt>
                <c:pt idx="961" formatCode="General">
                  <c:v>1.2097961082E-2</c:v>
                </c:pt>
                <c:pt idx="962" formatCode="General">
                  <c:v>-4.1209247729999997E-3</c:v>
                </c:pt>
                <c:pt idx="963" formatCode="General">
                  <c:v>-4.1209247729999997E-3</c:v>
                </c:pt>
                <c:pt idx="964" formatCode="General">
                  <c:v>-4.1209247729999997E-3</c:v>
                </c:pt>
                <c:pt idx="965" formatCode="General">
                  <c:v>6.9927071228000001E-2</c:v>
                </c:pt>
                <c:pt idx="966" formatCode="General">
                  <c:v>0.13179094753500001</c:v>
                </c:pt>
                <c:pt idx="967" formatCode="General">
                  <c:v>0.21722539229900001</c:v>
                </c:pt>
                <c:pt idx="968" formatCode="General">
                  <c:v>0.18320802049900001</c:v>
                </c:pt>
                <c:pt idx="969" formatCode="General">
                  <c:v>0.167808290566</c:v>
                </c:pt>
                <c:pt idx="970" formatCode="General">
                  <c:v>0.167808290566</c:v>
                </c:pt>
                <c:pt idx="971" formatCode="General">
                  <c:v>0.167808290566</c:v>
                </c:pt>
                <c:pt idx="972" formatCode="General">
                  <c:v>0.18178129448499999</c:v>
                </c:pt>
                <c:pt idx="973" formatCode="General">
                  <c:v>0.214941708955</c:v>
                </c:pt>
                <c:pt idx="974" formatCode="General">
                  <c:v>0.19079931277199999</c:v>
                </c:pt>
                <c:pt idx="975" formatCode="General">
                  <c:v>0.23626980948000001</c:v>
                </c:pt>
                <c:pt idx="976" formatCode="General">
                  <c:v>0.20174936109399999</c:v>
                </c:pt>
                <c:pt idx="977" formatCode="General">
                  <c:v>0.20174936109399999</c:v>
                </c:pt>
                <c:pt idx="978" formatCode="General">
                  <c:v>0.20174936109399999</c:v>
                </c:pt>
                <c:pt idx="979" formatCode="General">
                  <c:v>0.16276066516099999</c:v>
                </c:pt>
                <c:pt idx="980" formatCode="General">
                  <c:v>0.19083982014299999</c:v>
                </c:pt>
                <c:pt idx="981" formatCode="General">
                  <c:v>-1.0024208861E-2</c:v>
                </c:pt>
                <c:pt idx="982" formatCode="General">
                  <c:v>2.7255723920000001E-3</c:v>
                </c:pt>
                <c:pt idx="983" formatCode="General">
                  <c:v>-0.14395277110900001</c:v>
                </c:pt>
                <c:pt idx="984" formatCode="General">
                  <c:v>-0.14395277110900001</c:v>
                </c:pt>
                <c:pt idx="985" formatCode="General">
                  <c:v>-0.14395277110900001</c:v>
                </c:pt>
                <c:pt idx="986" formatCode="General">
                  <c:v>-0.19129881753700001</c:v>
                </c:pt>
                <c:pt idx="987" formatCode="General">
                  <c:v>-0.11382492288899999</c:v>
                </c:pt>
                <c:pt idx="988" formatCode="General">
                  <c:v>-9.8938599660000001E-3</c:v>
                </c:pt>
                <c:pt idx="989" formatCode="General">
                  <c:v>-0.11304908910600001</c:v>
                </c:pt>
                <c:pt idx="990" formatCode="General">
                  <c:v>-9.4843520144999999E-2</c:v>
                </c:pt>
                <c:pt idx="991" formatCode="General">
                  <c:v>-9.4843520144999999E-2</c:v>
                </c:pt>
                <c:pt idx="992" formatCode="General">
                  <c:v>-9.4843520144999999E-2</c:v>
                </c:pt>
                <c:pt idx="993" formatCode="General">
                  <c:v>-9.4843520144999999E-2</c:v>
                </c:pt>
                <c:pt idx="994" formatCode="General">
                  <c:v>-0.125621136547</c:v>
                </c:pt>
                <c:pt idx="995" formatCode="General">
                  <c:v>-0.13625717079499999</c:v>
                </c:pt>
                <c:pt idx="996" formatCode="General">
                  <c:v>-0.28540919357200001</c:v>
                </c:pt>
                <c:pt idx="997" formatCode="General">
                  <c:v>-0.35996438160200001</c:v>
                </c:pt>
                <c:pt idx="998" formatCode="General">
                  <c:v>-0.35996438160200001</c:v>
                </c:pt>
                <c:pt idx="999" formatCode="General">
                  <c:v>-0.35996438160200001</c:v>
                </c:pt>
                <c:pt idx="1000" formatCode="General">
                  <c:v>-0.35996438160200001</c:v>
                </c:pt>
                <c:pt idx="1001" formatCode="General">
                  <c:v>-0.35996438160200001</c:v>
                </c:pt>
                <c:pt idx="1002" formatCode="General">
                  <c:v>-0.45262293634</c:v>
                </c:pt>
                <c:pt idx="1003" formatCode="General">
                  <c:v>-0.42562670823600002</c:v>
                </c:pt>
                <c:pt idx="1004" formatCode="General">
                  <c:v>-0.43642557555099998</c:v>
                </c:pt>
                <c:pt idx="1005" formatCode="General">
                  <c:v>-0.43642557555099998</c:v>
                </c:pt>
                <c:pt idx="1006" formatCode="General">
                  <c:v>-0.43642557555099998</c:v>
                </c:pt>
                <c:pt idx="1007" formatCode="General">
                  <c:v>-0.45882448527699998</c:v>
                </c:pt>
                <c:pt idx="1008" formatCode="General">
                  <c:v>-0.473127364065</c:v>
                </c:pt>
                <c:pt idx="1009" formatCode="General">
                  <c:v>-0.47251793131999997</c:v>
                </c:pt>
                <c:pt idx="1010" formatCode="General">
                  <c:v>-0.46202359608100002</c:v>
                </c:pt>
                <c:pt idx="1011" formatCode="General">
                  <c:v>-0.439923501828</c:v>
                </c:pt>
                <c:pt idx="1012" formatCode="General">
                  <c:v>-0.439923501828</c:v>
                </c:pt>
                <c:pt idx="1013" formatCode="General">
                  <c:v>-0.439923501828</c:v>
                </c:pt>
                <c:pt idx="1014" formatCode="General">
                  <c:v>-0.41619850667199998</c:v>
                </c:pt>
                <c:pt idx="1015" formatCode="General">
                  <c:v>-0.44601525784200002</c:v>
                </c:pt>
                <c:pt idx="1016" formatCode="General">
                  <c:v>-0.387975326106</c:v>
                </c:pt>
                <c:pt idx="1017" formatCode="General">
                  <c:v>-0.38587719691099998</c:v>
                </c:pt>
                <c:pt idx="1018" formatCode="General">
                  <c:v>-0.39495997810400002</c:v>
                </c:pt>
                <c:pt idx="1019" formatCode="General">
                  <c:v>-0.39495997810400002</c:v>
                </c:pt>
                <c:pt idx="1020" formatCode="General">
                  <c:v>-0.39495997810400002</c:v>
                </c:pt>
                <c:pt idx="1021" formatCode="General">
                  <c:v>-0.20002755343299999</c:v>
                </c:pt>
                <c:pt idx="1022" formatCode="General">
                  <c:v>-0.21023800238599999</c:v>
                </c:pt>
                <c:pt idx="1023" formatCode="General">
                  <c:v>-0.26520878375500001</c:v>
                </c:pt>
                <c:pt idx="1024" formatCode="General">
                  <c:v>-0.28127556282499999</c:v>
                </c:pt>
                <c:pt idx="1025" formatCode="General">
                  <c:v>-0.291288455374</c:v>
                </c:pt>
                <c:pt idx="1026" formatCode="General">
                  <c:v>-0.291288455374</c:v>
                </c:pt>
                <c:pt idx="1027" formatCode="General">
                  <c:v>-0.291288455374</c:v>
                </c:pt>
                <c:pt idx="1028" formatCode="General">
                  <c:v>-0.31091906606699998</c:v>
                </c:pt>
                <c:pt idx="1029" formatCode="General">
                  <c:v>-0.34784203119000001</c:v>
                </c:pt>
                <c:pt idx="1030" formatCode="General">
                  <c:v>-0.42190520781200003</c:v>
                </c:pt>
                <c:pt idx="1031" formatCode="General">
                  <c:v>-0.44690251999199998</c:v>
                </c:pt>
                <c:pt idx="1032" formatCode="General">
                  <c:v>-0.52882945692200001</c:v>
                </c:pt>
                <c:pt idx="1033" formatCode="General">
                  <c:v>-0.52882945692200001</c:v>
                </c:pt>
                <c:pt idx="1034" formatCode="General">
                  <c:v>-0.52882945692200001</c:v>
                </c:pt>
                <c:pt idx="1035" formatCode="General">
                  <c:v>-0.40696618160699999</c:v>
                </c:pt>
                <c:pt idx="1036" formatCode="General">
                  <c:v>-0.42451639261000002</c:v>
                </c:pt>
                <c:pt idx="1037" formatCode="General">
                  <c:v>-0.35802734958499999</c:v>
                </c:pt>
                <c:pt idx="1038" formatCode="General">
                  <c:v>-0.285032770474</c:v>
                </c:pt>
                <c:pt idx="1039" formatCode="General">
                  <c:v>-0.354931986679</c:v>
                </c:pt>
                <c:pt idx="1040" formatCode="General">
                  <c:v>-0.354931986679</c:v>
                </c:pt>
                <c:pt idx="1041" formatCode="General">
                  <c:v>-0.354931986679</c:v>
                </c:pt>
                <c:pt idx="1042" formatCode="General">
                  <c:v>-0.30025058641399999</c:v>
                </c:pt>
                <c:pt idx="1043" formatCode="General">
                  <c:v>-0.132793324317</c:v>
                </c:pt>
                <c:pt idx="1044" formatCode="General">
                  <c:v>-5.9067080071999997E-2</c:v>
                </c:pt>
                <c:pt idx="1045" formatCode="General">
                  <c:v>-0.10503832825999999</c:v>
                </c:pt>
                <c:pt idx="1046" formatCode="General">
                  <c:v>-0.13736975217799999</c:v>
                </c:pt>
                <c:pt idx="1047" formatCode="General">
                  <c:v>-0.13736975217799999</c:v>
                </c:pt>
                <c:pt idx="1048" formatCode="General">
                  <c:v>-0.13736975217799999</c:v>
                </c:pt>
                <c:pt idx="1049" formatCode="General">
                  <c:v>-0.22339165712</c:v>
                </c:pt>
                <c:pt idx="1050" formatCode="General">
                  <c:v>-7.6359825007999996E-2</c:v>
                </c:pt>
                <c:pt idx="1051" formatCode="General">
                  <c:v>-0.10240838313300001</c:v>
                </c:pt>
                <c:pt idx="1052" formatCode="General">
                  <c:v>-7.8277421648000001E-2</c:v>
                </c:pt>
                <c:pt idx="1053" formatCode="General">
                  <c:v>2.7497660741000001E-2</c:v>
                </c:pt>
                <c:pt idx="1054" formatCode="General">
                  <c:v>2.7497660741000001E-2</c:v>
                </c:pt>
                <c:pt idx="1055" formatCode="General">
                  <c:v>2.7497660741000001E-2</c:v>
                </c:pt>
                <c:pt idx="1056" formatCode="General">
                  <c:v>3.4537695027999998E-2</c:v>
                </c:pt>
                <c:pt idx="1057" formatCode="General">
                  <c:v>3.4701168881E-2</c:v>
                </c:pt>
                <c:pt idx="1058" formatCode="General">
                  <c:v>9.2283324562000002E-2</c:v>
                </c:pt>
                <c:pt idx="1059" formatCode="General">
                  <c:v>0.12998624021499999</c:v>
                </c:pt>
                <c:pt idx="1060" formatCode="General">
                  <c:v>0.161228553558</c:v>
                </c:pt>
                <c:pt idx="1061" formatCode="General">
                  <c:v>0.161228553558</c:v>
                </c:pt>
                <c:pt idx="1062" formatCode="General">
                  <c:v>0.161228553558</c:v>
                </c:pt>
                <c:pt idx="1063" formatCode="General">
                  <c:v>0.199596466527</c:v>
                </c:pt>
                <c:pt idx="1064" formatCode="General">
                  <c:v>0.18463220674200001</c:v>
                </c:pt>
                <c:pt idx="1065" formatCode="General">
                  <c:v>0.188823742351</c:v>
                </c:pt>
                <c:pt idx="1066" formatCode="General">
                  <c:v>0.23223570538499999</c:v>
                </c:pt>
                <c:pt idx="1067" formatCode="General">
                  <c:v>0.209472285811</c:v>
                </c:pt>
                <c:pt idx="1068" formatCode="General">
                  <c:v>0.209472285811</c:v>
                </c:pt>
                <c:pt idx="1069" formatCode="General">
                  <c:v>0.209472285811</c:v>
                </c:pt>
                <c:pt idx="1070" formatCode="General">
                  <c:v>0.19801772800699999</c:v>
                </c:pt>
                <c:pt idx="1071" formatCode="General">
                  <c:v>0.17467746926700001</c:v>
                </c:pt>
                <c:pt idx="1072" formatCode="General">
                  <c:v>0.147007640597</c:v>
                </c:pt>
                <c:pt idx="1073" formatCode="General">
                  <c:v>0.17245853291400001</c:v>
                </c:pt>
                <c:pt idx="1074" formatCode="General">
                  <c:v>0.20220811882600001</c:v>
                </c:pt>
                <c:pt idx="1075" formatCode="General">
                  <c:v>0.20220811882600001</c:v>
                </c:pt>
                <c:pt idx="1076" formatCode="General">
                  <c:v>0.20220811882600001</c:v>
                </c:pt>
                <c:pt idx="1077" formatCode="General">
                  <c:v>0.24720473514800001</c:v>
                </c:pt>
                <c:pt idx="1078" formatCode="General">
                  <c:v>0.279733529506</c:v>
                </c:pt>
                <c:pt idx="1079" formatCode="General">
                  <c:v>0.29612492389799999</c:v>
                </c:pt>
                <c:pt idx="1080" formatCode="General">
                  <c:v>0.33070211568500002</c:v>
                </c:pt>
                <c:pt idx="1081" formatCode="General">
                  <c:v>0.35358214377000002</c:v>
                </c:pt>
                <c:pt idx="1082" formatCode="General">
                  <c:v>0.35358214377000002</c:v>
                </c:pt>
                <c:pt idx="1083" formatCode="General">
                  <c:v>0.35358214377000002</c:v>
                </c:pt>
                <c:pt idx="1084" formatCode="General">
                  <c:v>0.31674099762800001</c:v>
                </c:pt>
                <c:pt idx="1085" formatCode="General">
                  <c:v>0.258318445535</c:v>
                </c:pt>
                <c:pt idx="1086" formatCode="General">
                  <c:v>0.35669634260999999</c:v>
                </c:pt>
                <c:pt idx="1087" formatCode="General">
                  <c:v>0.30009634641799998</c:v>
                </c:pt>
                <c:pt idx="1088" formatCode="General">
                  <c:v>0.28996619746399999</c:v>
                </c:pt>
                <c:pt idx="1089" formatCode="General">
                  <c:v>0.28996619746399999</c:v>
                </c:pt>
                <c:pt idx="1090" formatCode="General">
                  <c:v>0.28996619746399999</c:v>
                </c:pt>
                <c:pt idx="1091" formatCode="General">
                  <c:v>0.33151407012599998</c:v>
                </c:pt>
                <c:pt idx="1092" formatCode="General">
                  <c:v>0.44191237979800002</c:v>
                </c:pt>
                <c:pt idx="1093" formatCode="General">
                  <c:v>0.466918702385</c:v>
                </c:pt>
                <c:pt idx="1094" formatCode="General">
                  <c:v>0.50432829104400001</c:v>
                </c:pt>
                <c:pt idx="1095" formatCode="General">
                  <c:v>0.58163655027399996</c:v>
                </c:pt>
                <c:pt idx="1096" formatCode="General">
                  <c:v>0.58163655027399996</c:v>
                </c:pt>
                <c:pt idx="1097" formatCode="General">
                  <c:v>0.58163655027399996</c:v>
                </c:pt>
                <c:pt idx="1098" formatCode="General">
                  <c:v>0.55584690409899995</c:v>
                </c:pt>
                <c:pt idx="1099" formatCode="General">
                  <c:v>0.61796141136899996</c:v>
                </c:pt>
                <c:pt idx="1100" formatCode="General">
                  <c:v>0.66309178862600004</c:v>
                </c:pt>
                <c:pt idx="1101" formatCode="General">
                  <c:v>0.68025406411599998</c:v>
                </c:pt>
                <c:pt idx="1102" formatCode="General">
                  <c:v>0.70740596705600001</c:v>
                </c:pt>
                <c:pt idx="1103" formatCode="General">
                  <c:v>0.70740596705600001</c:v>
                </c:pt>
                <c:pt idx="1104" formatCode="General">
                  <c:v>0.70740596705600001</c:v>
                </c:pt>
                <c:pt idx="1105" formatCode="General">
                  <c:v>0.73974081762400001</c:v>
                </c:pt>
                <c:pt idx="1106" formatCode="General">
                  <c:v>0.73366040340100003</c:v>
                </c:pt>
                <c:pt idx="1107" formatCode="General">
                  <c:v>0.77644619869599996</c:v>
                </c:pt>
                <c:pt idx="1108" formatCode="General">
                  <c:v>0.81477621595500005</c:v>
                </c:pt>
                <c:pt idx="1109" formatCode="General">
                  <c:v>0.90495612441200002</c:v>
                </c:pt>
                <c:pt idx="1110" formatCode="General">
                  <c:v>0.90495612441200002</c:v>
                </c:pt>
                <c:pt idx="1111" formatCode="General">
                  <c:v>0.90495612441200002</c:v>
                </c:pt>
                <c:pt idx="1112" formatCode="General">
                  <c:v>0.991234452253</c:v>
                </c:pt>
                <c:pt idx="1113" formatCode="General">
                  <c:v>0.99550808011699998</c:v>
                </c:pt>
                <c:pt idx="1114" formatCode="General">
                  <c:v>1.1070911834479999</c:v>
                </c:pt>
                <c:pt idx="1115" formatCode="General">
                  <c:v>1.104448188806</c:v>
                </c:pt>
                <c:pt idx="1116" formatCode="General">
                  <c:v>1.054482406687</c:v>
                </c:pt>
                <c:pt idx="1117" formatCode="General">
                  <c:v>1.054482406687</c:v>
                </c:pt>
                <c:pt idx="1118" formatCode="General">
                  <c:v>1.054482406687</c:v>
                </c:pt>
                <c:pt idx="1119" formatCode="General">
                  <c:v>1.067912664339</c:v>
                </c:pt>
                <c:pt idx="1120" formatCode="General">
                  <c:v>1.0905055083890001</c:v>
                </c:pt>
                <c:pt idx="1121" formatCode="General">
                  <c:v>1.1050604303010001</c:v>
                </c:pt>
                <c:pt idx="1122" formatCode="General">
                  <c:v>1.136621836599</c:v>
                </c:pt>
                <c:pt idx="1123" formatCode="General">
                  <c:v>1.031890154614</c:v>
                </c:pt>
                <c:pt idx="1124" formatCode="General">
                  <c:v>1.031890154614</c:v>
                </c:pt>
                <c:pt idx="1125" formatCode="General">
                  <c:v>1.031890154614</c:v>
                </c:pt>
                <c:pt idx="1126" formatCode="General">
                  <c:v>1.1380191983979999</c:v>
                </c:pt>
                <c:pt idx="1127" formatCode="General">
                  <c:v>1.143261976679</c:v>
                </c:pt>
                <c:pt idx="1128" formatCode="General">
                  <c:v>1.097105291106</c:v>
                </c:pt>
                <c:pt idx="1129" formatCode="General">
                  <c:v>1.0568913244189999</c:v>
                </c:pt>
                <c:pt idx="1130" formatCode="General">
                  <c:v>1.042206206161</c:v>
                </c:pt>
                <c:pt idx="1131" formatCode="General">
                  <c:v>1.042206206161</c:v>
                </c:pt>
                <c:pt idx="1132" formatCode="General">
                  <c:v>1.042206206161</c:v>
                </c:pt>
                <c:pt idx="1133" formatCode="General">
                  <c:v>1.072918915412</c:v>
                </c:pt>
                <c:pt idx="1134" formatCode="General">
                  <c:v>1.065430769322</c:v>
                </c:pt>
                <c:pt idx="1135" formatCode="General">
                  <c:v>1.1061869657450001</c:v>
                </c:pt>
                <c:pt idx="1136" formatCode="General">
                  <c:v>1.1567182863779999</c:v>
                </c:pt>
                <c:pt idx="1137" formatCode="General">
                  <c:v>1.176809102597</c:v>
                </c:pt>
                <c:pt idx="1138" formatCode="General">
                  <c:v>1.176809102597</c:v>
                </c:pt>
                <c:pt idx="1139" formatCode="General">
                  <c:v>1.176809102597</c:v>
                </c:pt>
                <c:pt idx="1140" formatCode="General">
                  <c:v>1.1822314917350001</c:v>
                </c:pt>
                <c:pt idx="1141" formatCode="General">
                  <c:v>1.1909772519370001</c:v>
                </c:pt>
                <c:pt idx="1142" formatCode="General">
                  <c:v>1.240807906391</c:v>
                </c:pt>
                <c:pt idx="1143" formatCode="General">
                  <c:v>1.2634802388890001</c:v>
                </c:pt>
                <c:pt idx="1144" formatCode="General">
                  <c:v>1.1711720135029999</c:v>
                </c:pt>
                <c:pt idx="1145" formatCode="General">
                  <c:v>1.1711720135029999</c:v>
                </c:pt>
                <c:pt idx="1146" formatCode="General">
                  <c:v>1.1711720135029999</c:v>
                </c:pt>
                <c:pt idx="1147" formatCode="General">
                  <c:v>1.271177201747</c:v>
                </c:pt>
                <c:pt idx="1148" formatCode="General">
                  <c:v>1.2780037013100001</c:v>
                </c:pt>
                <c:pt idx="1149" formatCode="General">
                  <c:v>1.311045622353</c:v>
                </c:pt>
                <c:pt idx="1150" formatCode="General">
                  <c:v>1.2554420057760001</c:v>
                </c:pt>
                <c:pt idx="1151" formatCode="General">
                  <c:v>1.227846172719</c:v>
                </c:pt>
                <c:pt idx="1152" formatCode="General">
                  <c:v>1.227846172719</c:v>
                </c:pt>
                <c:pt idx="1153" formatCode="General">
                  <c:v>1.227846172719</c:v>
                </c:pt>
                <c:pt idx="1154" formatCode="General">
                  <c:v>1.1571618067580001</c:v>
                </c:pt>
                <c:pt idx="1155" formatCode="General">
                  <c:v>1.2177425920780001</c:v>
                </c:pt>
                <c:pt idx="1156" formatCode="General">
                  <c:v>1.265664206596</c:v>
                </c:pt>
                <c:pt idx="1157" formatCode="General">
                  <c:v>1.209733117201</c:v>
                </c:pt>
                <c:pt idx="1158" formatCode="General">
                  <c:v>1.347388362572</c:v>
                </c:pt>
                <c:pt idx="1159" formatCode="General">
                  <c:v>1.347388362572</c:v>
                </c:pt>
                <c:pt idx="1160" formatCode="General">
                  <c:v>1.347388362572</c:v>
                </c:pt>
                <c:pt idx="1161" formatCode="General">
                  <c:v>1.3895055402059999</c:v>
                </c:pt>
                <c:pt idx="1162" formatCode="General">
                  <c:v>1.4621391492089999</c:v>
                </c:pt>
                <c:pt idx="1163" formatCode="General">
                  <c:v>1.4233470341079999</c:v>
                </c:pt>
                <c:pt idx="1164" formatCode="General">
                  <c:v>1.4317105937300001</c:v>
                </c:pt>
                <c:pt idx="1165" formatCode="General">
                  <c:v>1.42629213284</c:v>
                </c:pt>
                <c:pt idx="1166" formatCode="General">
                  <c:v>1.42629213284</c:v>
                </c:pt>
                <c:pt idx="1167" formatCode="General">
                  <c:v>1.42629213284</c:v>
                </c:pt>
                <c:pt idx="1168" formatCode="General">
                  <c:v>1.49601155621</c:v>
                </c:pt>
                <c:pt idx="1169" formatCode="General">
                  <c:v>1.425576305051</c:v>
                </c:pt>
                <c:pt idx="1170" formatCode="General">
                  <c:v>1.349059365107</c:v>
                </c:pt>
                <c:pt idx="1171" formatCode="General">
                  <c:v>1.3038871117240001</c:v>
                </c:pt>
                <c:pt idx="1172" formatCode="General">
                  <c:v>1.3301454092659999</c:v>
                </c:pt>
                <c:pt idx="1173" formatCode="General">
                  <c:v>1.3301454092659999</c:v>
                </c:pt>
                <c:pt idx="1174" formatCode="General">
                  <c:v>1.3301454092659999</c:v>
                </c:pt>
                <c:pt idx="1175" formatCode="General">
                  <c:v>1.3301454092659999</c:v>
                </c:pt>
                <c:pt idx="1176" formatCode="General">
                  <c:v>1.3898389764920001</c:v>
                </c:pt>
                <c:pt idx="1177" formatCode="General">
                  <c:v>1.3898389764920001</c:v>
                </c:pt>
                <c:pt idx="1178" formatCode="General">
                  <c:v>1.329706021604</c:v>
                </c:pt>
                <c:pt idx="1179" formatCode="General">
                  <c:v>1.377446617802</c:v>
                </c:pt>
                <c:pt idx="1180" formatCode="General">
                  <c:v>1.377446617802</c:v>
                </c:pt>
                <c:pt idx="1181" formatCode="General">
                  <c:v>1.377446617802</c:v>
                </c:pt>
                <c:pt idx="1182" formatCode="General">
                  <c:v>1.377446617802</c:v>
                </c:pt>
                <c:pt idx="1183" formatCode="General">
                  <c:v>1.494174394476</c:v>
                </c:pt>
                <c:pt idx="1184" formatCode="General">
                  <c:v>1.494074728308</c:v>
                </c:pt>
                <c:pt idx="1185" formatCode="General">
                  <c:v>1.552557015299</c:v>
                </c:pt>
                <c:pt idx="1186" formatCode="General">
                  <c:v>1.5675402687410001</c:v>
                </c:pt>
                <c:pt idx="1187" formatCode="General">
                  <c:v>1.5675402687410001</c:v>
                </c:pt>
                <c:pt idx="1188" formatCode="General">
                  <c:v>1.5675402687410001</c:v>
                </c:pt>
                <c:pt idx="1189" formatCode="General">
                  <c:v>1.5329032288960001</c:v>
                </c:pt>
                <c:pt idx="1190" formatCode="General">
                  <c:v>1.5621942063109999</c:v>
                </c:pt>
                <c:pt idx="1191" formatCode="General">
                  <c:v>1.50267537377</c:v>
                </c:pt>
                <c:pt idx="1192" formatCode="General">
                  <c:v>1.5467739499149999</c:v>
                </c:pt>
                <c:pt idx="1193" formatCode="General">
                  <c:v>1.537878004128</c:v>
                </c:pt>
                <c:pt idx="1194" formatCode="General">
                  <c:v>1.537878004128</c:v>
                </c:pt>
                <c:pt idx="1195" formatCode="General">
                  <c:v>1.537878004128</c:v>
                </c:pt>
                <c:pt idx="1196" formatCode="General">
                  <c:v>1.540878459307</c:v>
                </c:pt>
                <c:pt idx="1197" formatCode="General">
                  <c:v>1.4983340008249999</c:v>
                </c:pt>
                <c:pt idx="1198" formatCode="General">
                  <c:v>1.4837693700879999</c:v>
                </c:pt>
                <c:pt idx="1199" formatCode="General">
                  <c:v>1.4837693700879999</c:v>
                </c:pt>
                <c:pt idx="1200" formatCode="General">
                  <c:v>1.4837693700879999</c:v>
                </c:pt>
                <c:pt idx="1201" formatCode="General">
                  <c:v>1.4837693700879999</c:v>
                </c:pt>
                <c:pt idx="1202" formatCode="General">
                  <c:v>1.4837693700879999</c:v>
                </c:pt>
                <c:pt idx="1203" formatCode="General">
                  <c:v>1.4461945384920001</c:v>
                </c:pt>
                <c:pt idx="1204" formatCode="General">
                  <c:v>1.4314083780139999</c:v>
                </c:pt>
                <c:pt idx="1205" formatCode="General">
                  <c:v>1.4943678551620001</c:v>
                </c:pt>
                <c:pt idx="1206" formatCode="General">
                  <c:v>1.494958777268</c:v>
                </c:pt>
                <c:pt idx="1207" formatCode="General">
                  <c:v>1.465915613797</c:v>
                </c:pt>
                <c:pt idx="1208" formatCode="General">
                  <c:v>1.465915613797</c:v>
                </c:pt>
                <c:pt idx="1209" formatCode="General">
                  <c:v>1.465915613797</c:v>
                </c:pt>
                <c:pt idx="1210" formatCode="General">
                  <c:v>1.447361482716</c:v>
                </c:pt>
                <c:pt idx="1211" formatCode="General">
                  <c:v>1.536264462903</c:v>
                </c:pt>
                <c:pt idx="1212" formatCode="General">
                  <c:v>1.555226934994</c:v>
                </c:pt>
                <c:pt idx="1213" formatCode="General">
                  <c:v>1.626556221427</c:v>
                </c:pt>
                <c:pt idx="1214" formatCode="General">
                  <c:v>1.7387542530719999</c:v>
                </c:pt>
                <c:pt idx="1215" formatCode="General">
                  <c:v>1.7387542530719999</c:v>
                </c:pt>
                <c:pt idx="1216" formatCode="General">
                  <c:v>1.7387542530719999</c:v>
                </c:pt>
                <c:pt idx="1217" formatCode="General">
                  <c:v>1.7009304410749999</c:v>
                </c:pt>
                <c:pt idx="1218" formatCode="General">
                  <c:v>1.890312047808</c:v>
                </c:pt>
                <c:pt idx="1219" formatCode="General">
                  <c:v>1.900012437015</c:v>
                </c:pt>
                <c:pt idx="1220" formatCode="General">
                  <c:v>1.9079095174830001</c:v>
                </c:pt>
                <c:pt idx="1221" formatCode="General">
                  <c:v>1.8165908667949999</c:v>
                </c:pt>
                <c:pt idx="1222" formatCode="General">
                  <c:v>1.8165908667949999</c:v>
                </c:pt>
                <c:pt idx="1223" formatCode="General">
                  <c:v>1.8165908667949999</c:v>
                </c:pt>
                <c:pt idx="1224" formatCode="General">
                  <c:v>1.8586995409410001</c:v>
                </c:pt>
                <c:pt idx="1225" formatCode="General">
                  <c:v>1.9799266662799999</c:v>
                </c:pt>
                <c:pt idx="1226" formatCode="General">
                  <c:v>1.831244721664</c:v>
                </c:pt>
                <c:pt idx="1227" formatCode="General">
                  <c:v>2.1002099920830002</c:v>
                </c:pt>
                <c:pt idx="1228" formatCode="General">
                  <c:v>2.2032633956269998</c:v>
                </c:pt>
                <c:pt idx="1229" formatCode="General">
                  <c:v>2.2032633956269998</c:v>
                </c:pt>
                <c:pt idx="1230" formatCode="General">
                  <c:v>2.2032633956269998</c:v>
                </c:pt>
                <c:pt idx="1231" formatCode="General">
                  <c:v>2.2032633956269998</c:v>
                </c:pt>
                <c:pt idx="1232" formatCode="General">
                  <c:v>2.2032633956269998</c:v>
                </c:pt>
                <c:pt idx="1233" formatCode="General">
                  <c:v>2.0632707257040002</c:v>
                </c:pt>
                <c:pt idx="1234" formatCode="General">
                  <c:v>1.949772586318</c:v>
                </c:pt>
                <c:pt idx="1235" formatCode="General">
                  <c:v>1.8899442956050001</c:v>
                </c:pt>
                <c:pt idx="1236" formatCode="General">
                  <c:v>1.8899442956050001</c:v>
                </c:pt>
                <c:pt idx="1237" formatCode="General">
                  <c:v>1.8899442956050001</c:v>
                </c:pt>
                <c:pt idx="1238" formatCode="General">
                  <c:v>1.9053064636549999</c:v>
                </c:pt>
                <c:pt idx="1239" formatCode="General">
                  <c:v>1.8555113184230001</c:v>
                </c:pt>
                <c:pt idx="1240" formatCode="General">
                  <c:v>1.9194898217180001</c:v>
                </c:pt>
                <c:pt idx="1241" formatCode="General">
                  <c:v>1.94188575021</c:v>
                </c:pt>
                <c:pt idx="1242" formatCode="General">
                  <c:v>1.913774446903</c:v>
                </c:pt>
                <c:pt idx="1243" formatCode="General">
                  <c:v>1.913774446903</c:v>
                </c:pt>
                <c:pt idx="1244" formatCode="General">
                  <c:v>1.913774446903</c:v>
                </c:pt>
                <c:pt idx="1245" formatCode="General">
                  <c:v>1.96155924888</c:v>
                </c:pt>
                <c:pt idx="1246" formatCode="General">
                  <c:v>2.0980516902840001</c:v>
                </c:pt>
                <c:pt idx="1247" formatCode="General">
                  <c:v>2.1645465537569999</c:v>
                </c:pt>
                <c:pt idx="1248" formatCode="General">
                  <c:v>2.228482897858</c:v>
                </c:pt>
                <c:pt idx="1249" formatCode="General">
                  <c:v>2.223500943875</c:v>
                </c:pt>
                <c:pt idx="1250" formatCode="General">
                  <c:v>2.223500943875</c:v>
                </c:pt>
                <c:pt idx="1251" formatCode="General">
                  <c:v>2.223500943875</c:v>
                </c:pt>
                <c:pt idx="1252" formatCode="General">
                  <c:v>2.2522822380630001</c:v>
                </c:pt>
                <c:pt idx="1253" formatCode="General">
                  <c:v>2.154985230351</c:v>
                </c:pt>
                <c:pt idx="1254" formatCode="General">
                  <c:v>2.1699202609100001</c:v>
                </c:pt>
                <c:pt idx="1255" formatCode="General">
                  <c:v>2.209456037891</c:v>
                </c:pt>
                <c:pt idx="1256" formatCode="General">
                  <c:v>2.2233055239559998</c:v>
                </c:pt>
                <c:pt idx="1257" formatCode="General">
                  <c:v>2.2233055239559998</c:v>
                </c:pt>
                <c:pt idx="1258" formatCode="General">
                  <c:v>2.2233055239559998</c:v>
                </c:pt>
                <c:pt idx="1259" formatCode="General">
                  <c:v>2.2852120064450001</c:v>
                </c:pt>
                <c:pt idx="1260" formatCode="General">
                  <c:v>2.2770521242789998</c:v>
                </c:pt>
                <c:pt idx="1261" formatCode="General">
                  <c:v>2.290332006681</c:v>
                </c:pt>
                <c:pt idx="1262" formatCode="General">
                  <c:v>2.0647727904140001</c:v>
                </c:pt>
                <c:pt idx="1263" formatCode="General">
                  <c:v>2.0767845131280001</c:v>
                </c:pt>
                <c:pt idx="1264" formatCode="General">
                  <c:v>2.0767845131280001</c:v>
                </c:pt>
                <c:pt idx="1265" formatCode="General">
                  <c:v>2.0767845131280001</c:v>
                </c:pt>
                <c:pt idx="1266" formatCode="General">
                  <c:v>2.1422868926169998</c:v>
                </c:pt>
                <c:pt idx="1267" formatCode="General">
                  <c:v>2.1240966447740002</c:v>
                </c:pt>
                <c:pt idx="1268" formatCode="General">
                  <c:v>2.1610359638530001</c:v>
                </c:pt>
                <c:pt idx="1269" formatCode="General">
                  <c:v>2.2077179183219999</c:v>
                </c:pt>
                <c:pt idx="1270" formatCode="General">
                  <c:v>2.1943769515309999</c:v>
                </c:pt>
                <c:pt idx="1271" formatCode="General">
                  <c:v>2.1943769515309999</c:v>
                </c:pt>
                <c:pt idx="1272" formatCode="General">
                  <c:v>2.1943769515309999</c:v>
                </c:pt>
                <c:pt idx="1273" formatCode="General">
                  <c:v>2.1244991619590001</c:v>
                </c:pt>
                <c:pt idx="1274" formatCode="General">
                  <c:v>2.116907783252</c:v>
                </c:pt>
                <c:pt idx="1275" formatCode="General">
                  <c:v>2.090871976616</c:v>
                </c:pt>
                <c:pt idx="1276" formatCode="General">
                  <c:v>2.1175350706059999</c:v>
                </c:pt>
                <c:pt idx="1277" formatCode="General">
                  <c:v>2.1593580938599999</c:v>
                </c:pt>
                <c:pt idx="1278" formatCode="General">
                  <c:v>2.1593580938599999</c:v>
                </c:pt>
                <c:pt idx="1279" formatCode="General">
                  <c:v>2.1593580938599999</c:v>
                </c:pt>
                <c:pt idx="1280" formatCode="General">
                  <c:v>2.1084885428589999</c:v>
                </c:pt>
                <c:pt idx="1281" formatCode="General">
                  <c:v>2.1299506390570002</c:v>
                </c:pt>
                <c:pt idx="1282" formatCode="General">
                  <c:v>2.1008962574979999</c:v>
                </c:pt>
                <c:pt idx="1283" formatCode="General">
                  <c:v>2.0809213719590001</c:v>
                </c:pt>
                <c:pt idx="1284" formatCode="General">
                  <c:v>2.0227755011949999</c:v>
                </c:pt>
                <c:pt idx="1285" formatCode="General">
                  <c:v>2.0227755011949999</c:v>
                </c:pt>
                <c:pt idx="1286" formatCode="General">
                  <c:v>2.0227755011949999</c:v>
                </c:pt>
                <c:pt idx="1287" formatCode="General">
                  <c:v>1.9885083913820001</c:v>
                </c:pt>
                <c:pt idx="1288" formatCode="General">
                  <c:v>2.0136645477920001</c:v>
                </c:pt>
                <c:pt idx="1289" formatCode="General">
                  <c:v>2.0588527447030001</c:v>
                </c:pt>
                <c:pt idx="1290" formatCode="General">
                  <c:v>2.16118880974</c:v>
                </c:pt>
                <c:pt idx="1291" formatCode="General">
                  <c:v>2.1736539235399999</c:v>
                </c:pt>
                <c:pt idx="1292" formatCode="General">
                  <c:v>2.1736539235399999</c:v>
                </c:pt>
                <c:pt idx="1293" formatCode="General">
                  <c:v>2.1736539235399999</c:v>
                </c:pt>
                <c:pt idx="1294" formatCode="General">
                  <c:v>2.1736539235399999</c:v>
                </c:pt>
                <c:pt idx="1295" formatCode="General">
                  <c:v>1.948262748743</c:v>
                </c:pt>
                <c:pt idx="1296" formatCode="General">
                  <c:v>1.8274452085349999</c:v>
                </c:pt>
                <c:pt idx="1297" formatCode="General">
                  <c:v>1.8625829814529999</c:v>
                </c:pt>
                <c:pt idx="1298" formatCode="General">
                  <c:v>1.867152520853</c:v>
                </c:pt>
                <c:pt idx="1299" formatCode="General">
                  <c:v>1.867152520853</c:v>
                </c:pt>
                <c:pt idx="1300" formatCode="General">
                  <c:v>1.867152520853</c:v>
                </c:pt>
                <c:pt idx="1301" formatCode="General">
                  <c:v>1.8803574512750001</c:v>
                </c:pt>
                <c:pt idx="1302" formatCode="General">
                  <c:v>1.9217370617989999</c:v>
                </c:pt>
                <c:pt idx="1303" formatCode="General">
                  <c:v>1.931469541617</c:v>
                </c:pt>
                <c:pt idx="1304" formatCode="General">
                  <c:v>1.97580512849</c:v>
                </c:pt>
                <c:pt idx="1305" formatCode="General">
                  <c:v>1.977939331365</c:v>
                </c:pt>
                <c:pt idx="1306" formatCode="General">
                  <c:v>1.977939331365</c:v>
                </c:pt>
                <c:pt idx="1307" formatCode="General">
                  <c:v>1.977939331365</c:v>
                </c:pt>
                <c:pt idx="1308" formatCode="General">
                  <c:v>1.991680987216</c:v>
                </c:pt>
                <c:pt idx="1309" formatCode="General">
                  <c:v>1.9555998712660001</c:v>
                </c:pt>
                <c:pt idx="1310" formatCode="General">
                  <c:v>1.963130427159</c:v>
                </c:pt>
                <c:pt idx="1311" formatCode="General">
                  <c:v>1.957741890231</c:v>
                </c:pt>
                <c:pt idx="1312" formatCode="General">
                  <c:v>1.9831549467880001</c:v>
                </c:pt>
                <c:pt idx="1313" formatCode="General">
                  <c:v>1.9831549467880001</c:v>
                </c:pt>
                <c:pt idx="1314" formatCode="General">
                  <c:v>1.9831549467880001</c:v>
                </c:pt>
                <c:pt idx="1315" formatCode="General">
                  <c:v>1.9769971633729999</c:v>
                </c:pt>
                <c:pt idx="1316" formatCode="General">
                  <c:v>1.9733745212310001</c:v>
                </c:pt>
                <c:pt idx="1317" formatCode="General">
                  <c:v>1.947025849386</c:v>
                </c:pt>
                <c:pt idx="1318" formatCode="General">
                  <c:v>1.9154295418180001</c:v>
                </c:pt>
                <c:pt idx="1319" formatCode="General">
                  <c:v>1.929636528279</c:v>
                </c:pt>
                <c:pt idx="1320" formatCode="General">
                  <c:v>1.929636528279</c:v>
                </c:pt>
                <c:pt idx="1321" formatCode="General">
                  <c:v>1.929636528279</c:v>
                </c:pt>
                <c:pt idx="1322" formatCode="General">
                  <c:v>1.954076396844</c:v>
                </c:pt>
                <c:pt idx="1323" formatCode="General">
                  <c:v>1.9064043527200001</c:v>
                </c:pt>
                <c:pt idx="1324" formatCode="General">
                  <c:v>1.9588622746969999</c:v>
                </c:pt>
                <c:pt idx="1325" formatCode="General">
                  <c:v>1.9448620330019999</c:v>
                </c:pt>
                <c:pt idx="1326" formatCode="General">
                  <c:v>1.9764055844590001</c:v>
                </c:pt>
                <c:pt idx="1327" formatCode="General">
                  <c:v>1.9764055844590001</c:v>
                </c:pt>
                <c:pt idx="1328" formatCode="General">
                  <c:v>1.9764055844590001</c:v>
                </c:pt>
                <c:pt idx="1329" formatCode="General">
                  <c:v>1.9477938684310001</c:v>
                </c:pt>
                <c:pt idx="1330" formatCode="General">
                  <c:v>1.905242538208</c:v>
                </c:pt>
                <c:pt idx="1331" formatCode="General">
                  <c:v>1.9061153894009999</c:v>
                </c:pt>
                <c:pt idx="1332" formatCode="General">
                  <c:v>2.004793134462</c:v>
                </c:pt>
                <c:pt idx="1333" formatCode="General">
                  <c:v>2.0198111949530002</c:v>
                </c:pt>
                <c:pt idx="1334" formatCode="General">
                  <c:v>2.0198111949530002</c:v>
                </c:pt>
                <c:pt idx="1335" formatCode="General">
                  <c:v>2.0198111949530002</c:v>
                </c:pt>
                <c:pt idx="1336" formatCode="General">
                  <c:v>2.0921590569880002</c:v>
                </c:pt>
                <c:pt idx="1337" formatCode="General">
                  <c:v>2.1421676120759998</c:v>
                </c:pt>
                <c:pt idx="1338" formatCode="General">
                  <c:v>2.3239275247919999</c:v>
                </c:pt>
                <c:pt idx="1339" formatCode="General">
                  <c:v>2.3517777340200001</c:v>
                </c:pt>
                <c:pt idx="1340" formatCode="General">
                  <c:v>2.3886634513859999</c:v>
                </c:pt>
                <c:pt idx="1341" formatCode="General">
                  <c:v>2.3886634513859999</c:v>
                </c:pt>
                <c:pt idx="1342" formatCode="General">
                  <c:v>2.3886634513859999</c:v>
                </c:pt>
                <c:pt idx="1343" formatCode="General">
                  <c:v>2.397092244415</c:v>
                </c:pt>
                <c:pt idx="1344" formatCode="General">
                  <c:v>2.397092244415</c:v>
                </c:pt>
                <c:pt idx="1345" formatCode="General">
                  <c:v>2.397092244415</c:v>
                </c:pt>
                <c:pt idx="1346" formatCode="General">
                  <c:v>2.397092244415</c:v>
                </c:pt>
                <c:pt idx="1347" formatCode="General">
                  <c:v>2.3963735551299998</c:v>
                </c:pt>
                <c:pt idx="1348" formatCode="General">
                  <c:v>2.3963735551299998</c:v>
                </c:pt>
                <c:pt idx="1349" formatCode="General">
                  <c:v>2.3963735551299998</c:v>
                </c:pt>
                <c:pt idx="1350" formatCode="General">
                  <c:v>2.3486668390280001</c:v>
                </c:pt>
                <c:pt idx="1351" formatCode="General">
                  <c:v>2.4074522686250002</c:v>
                </c:pt>
                <c:pt idx="1352" formatCode="General">
                  <c:v>2.443206015166</c:v>
                </c:pt>
                <c:pt idx="1353" formatCode="General">
                  <c:v>2.443206015166</c:v>
                </c:pt>
                <c:pt idx="1354" formatCode="General">
                  <c:v>2.443206015166</c:v>
                </c:pt>
                <c:pt idx="1355" formatCode="General">
                  <c:v>2.443206015166</c:v>
                </c:pt>
                <c:pt idx="1356" formatCode="General">
                  <c:v>2.443206015166</c:v>
                </c:pt>
                <c:pt idx="1357" formatCode="General">
                  <c:v>2.1300266487480002</c:v>
                </c:pt>
                <c:pt idx="1358" formatCode="General">
                  <c:v>2.1300266487480002</c:v>
                </c:pt>
                <c:pt idx="1359" formatCode="General">
                  <c:v>2.1300266487480002</c:v>
                </c:pt>
                <c:pt idx="1360" formatCode="General">
                  <c:v>2.1453323219899998</c:v>
                </c:pt>
                <c:pt idx="1361" formatCode="General">
                  <c:v>2.1668352018469998</c:v>
                </c:pt>
                <c:pt idx="1362" formatCode="General">
                  <c:v>2.1668352018469998</c:v>
                </c:pt>
                <c:pt idx="1363" formatCode="General">
                  <c:v>2.1668352018469998</c:v>
                </c:pt>
                <c:pt idx="1364" formatCode="General">
                  <c:v>2.0885907896179998</c:v>
                </c:pt>
                <c:pt idx="1365" formatCode="General">
                  <c:v>2.0885907896179998</c:v>
                </c:pt>
                <c:pt idx="1366" formatCode="General">
                  <c:v>2.0885907896179998</c:v>
                </c:pt>
                <c:pt idx="1367" formatCode="General">
                  <c:v>2.2650565548060002</c:v>
                </c:pt>
                <c:pt idx="1368" formatCode="General">
                  <c:v>2.477530285811</c:v>
                </c:pt>
                <c:pt idx="1369" formatCode="General">
                  <c:v>2.477530285811</c:v>
                </c:pt>
                <c:pt idx="1370" formatCode="General">
                  <c:v>2.477530285811</c:v>
                </c:pt>
                <c:pt idx="1371" formatCode="General">
                  <c:v>2.5006904656710001</c:v>
                </c:pt>
                <c:pt idx="1372" formatCode="General">
                  <c:v>2.5919409898270001</c:v>
                </c:pt>
                <c:pt idx="1373" formatCode="General">
                  <c:v>2.6197288707589999</c:v>
                </c:pt>
                <c:pt idx="1374" formatCode="General">
                  <c:v>2.7395877740349999</c:v>
                </c:pt>
                <c:pt idx="1375" formatCode="General">
                  <c:v>2.6938297265909998</c:v>
                </c:pt>
                <c:pt idx="1376" formatCode="General">
                  <c:v>2.6938297265909998</c:v>
                </c:pt>
                <c:pt idx="1377" formatCode="General">
                  <c:v>2.6938297265909998</c:v>
                </c:pt>
                <c:pt idx="1378" formatCode="General">
                  <c:v>2.7072388065649999</c:v>
                </c:pt>
                <c:pt idx="1379" formatCode="General">
                  <c:v>2.8454904360620001</c:v>
                </c:pt>
                <c:pt idx="1380" formatCode="General">
                  <c:v>2.839502691706</c:v>
                </c:pt>
                <c:pt idx="1381" formatCode="General">
                  <c:v>2.8598330551450002</c:v>
                </c:pt>
                <c:pt idx="1382" formatCode="General">
                  <c:v>2.8542561876039998</c:v>
                </c:pt>
                <c:pt idx="1383" formatCode="General">
                  <c:v>2.8542561876039998</c:v>
                </c:pt>
                <c:pt idx="1384" formatCode="General">
                  <c:v>2.8542561876039998</c:v>
                </c:pt>
                <c:pt idx="1385" formatCode="General">
                  <c:v>2.670257346748</c:v>
                </c:pt>
                <c:pt idx="1386" formatCode="General">
                  <c:v>2.81043123208</c:v>
                </c:pt>
                <c:pt idx="1387" formatCode="General">
                  <c:v>2.8027993277259999</c:v>
                </c:pt>
                <c:pt idx="1388" formatCode="General">
                  <c:v>2.8508287337630001</c:v>
                </c:pt>
                <c:pt idx="1389" formatCode="General">
                  <c:v>2.859657122013</c:v>
                </c:pt>
                <c:pt idx="1390" formatCode="General">
                  <c:v>2.859657122013</c:v>
                </c:pt>
                <c:pt idx="1391" formatCode="General">
                  <c:v>2.859657122013</c:v>
                </c:pt>
                <c:pt idx="1392" formatCode="General">
                  <c:v>2.857238081732</c:v>
                </c:pt>
                <c:pt idx="1393" formatCode="General">
                  <c:v>2.9773193325579999</c:v>
                </c:pt>
                <c:pt idx="1394" formatCode="General">
                  <c:v>2.965827538848</c:v>
                </c:pt>
                <c:pt idx="1395" formatCode="General">
                  <c:v>2.9740234327490001</c:v>
                </c:pt>
                <c:pt idx="1396" formatCode="General">
                  <c:v>2.8735011374489998</c:v>
                </c:pt>
                <c:pt idx="1397" formatCode="General">
                  <c:v>2.8735011374489998</c:v>
                </c:pt>
                <c:pt idx="1398" formatCode="General">
                  <c:v>2.8735011374489998</c:v>
                </c:pt>
                <c:pt idx="1399" formatCode="General">
                  <c:v>2.87203398631</c:v>
                </c:pt>
                <c:pt idx="1400" formatCode="General">
                  <c:v>2.803900709643</c:v>
                </c:pt>
                <c:pt idx="1401" formatCode="General">
                  <c:v>2.7934255980609999</c:v>
                </c:pt>
                <c:pt idx="1402" formatCode="General">
                  <c:v>2.6943636409409999</c:v>
                </c:pt>
                <c:pt idx="1403" formatCode="General">
                  <c:v>2.8609949802929999</c:v>
                </c:pt>
                <c:pt idx="1404" formatCode="General">
                  <c:v>2.8609949802929999</c:v>
                </c:pt>
                <c:pt idx="1405" formatCode="General">
                  <c:v>2.8609949802929999</c:v>
                </c:pt>
                <c:pt idx="1406" formatCode="General">
                  <c:v>2.8460352067120001</c:v>
                </c:pt>
                <c:pt idx="1407" formatCode="General">
                  <c:v>2.7492374469769998</c:v>
                </c:pt>
                <c:pt idx="1408" formatCode="General">
                  <c:v>2.6793845296810002</c:v>
                </c:pt>
                <c:pt idx="1409" formatCode="General">
                  <c:v>2.739902162585</c:v>
                </c:pt>
                <c:pt idx="1410" formatCode="General">
                  <c:v>2.7824123049880001</c:v>
                </c:pt>
                <c:pt idx="1411" formatCode="General">
                  <c:v>2.7824123049880001</c:v>
                </c:pt>
                <c:pt idx="1412" formatCode="General">
                  <c:v>2.7824123049880001</c:v>
                </c:pt>
                <c:pt idx="1413" formatCode="General">
                  <c:v>2.8335721275719998</c:v>
                </c:pt>
                <c:pt idx="1414" formatCode="General">
                  <c:v>2.87274499296</c:v>
                </c:pt>
                <c:pt idx="1415" formatCode="General">
                  <c:v>2.9954169872929999</c:v>
                </c:pt>
                <c:pt idx="1416" formatCode="General">
                  <c:v>2.8239102309750002</c:v>
                </c:pt>
                <c:pt idx="1417" formatCode="General">
                  <c:v>2.7126850941609999</c:v>
                </c:pt>
                <c:pt idx="1418" formatCode="General">
                  <c:v>2.7126850941609999</c:v>
                </c:pt>
                <c:pt idx="1419" formatCode="General">
                  <c:v>2.7126850941609999</c:v>
                </c:pt>
                <c:pt idx="1420" formatCode="General">
                  <c:v>2.616301137312</c:v>
                </c:pt>
                <c:pt idx="1421" formatCode="General">
                  <c:v>2.5879999971899998</c:v>
                </c:pt>
                <c:pt idx="1422" formatCode="General">
                  <c:v>2.5293827277990002</c:v>
                </c:pt>
                <c:pt idx="1423" formatCode="General">
                  <c:v>2.6352111523000001</c:v>
                </c:pt>
                <c:pt idx="1424" formatCode="General">
                  <c:v>2.6650488970700001</c:v>
                </c:pt>
                <c:pt idx="1425" formatCode="General">
                  <c:v>2.6650488970700001</c:v>
                </c:pt>
                <c:pt idx="1426" formatCode="General">
                  <c:v>2.6650488970700001</c:v>
                </c:pt>
                <c:pt idx="1427" formatCode="General">
                  <c:v>2.4275880384219999</c:v>
                </c:pt>
                <c:pt idx="1428" formatCode="General">
                  <c:v>2.4501072536890001</c:v>
                </c:pt>
                <c:pt idx="1429" formatCode="General">
                  <c:v>2.3113640858209998</c:v>
                </c:pt>
                <c:pt idx="1430" formatCode="General">
                  <c:v>2.4094542934500001</c:v>
                </c:pt>
                <c:pt idx="1431" formatCode="General">
                  <c:v>2.3821573591630001</c:v>
                </c:pt>
                <c:pt idx="1432" formatCode="General">
                  <c:v>2.3821573591630001</c:v>
                </c:pt>
                <c:pt idx="1433" formatCode="General">
                  <c:v>2.3821573591630001</c:v>
                </c:pt>
                <c:pt idx="1434" formatCode="General">
                  <c:v>2.3869470853919998</c:v>
                </c:pt>
                <c:pt idx="1435" formatCode="General">
                  <c:v>2.4024260529979999</c:v>
                </c:pt>
                <c:pt idx="1436" formatCode="General">
                  <c:v>2.48545548306</c:v>
                </c:pt>
                <c:pt idx="1437" formatCode="General">
                  <c:v>2.5210793165559999</c:v>
                </c:pt>
                <c:pt idx="1438" formatCode="General">
                  <c:v>2.6741158801779998</c:v>
                </c:pt>
                <c:pt idx="1439" formatCode="General">
                  <c:v>2.6741158801779998</c:v>
                </c:pt>
                <c:pt idx="1440" formatCode="General">
                  <c:v>2.6741158801779998</c:v>
                </c:pt>
                <c:pt idx="1441" formatCode="General">
                  <c:v>2.6570738347380001</c:v>
                </c:pt>
                <c:pt idx="1442" formatCode="General">
                  <c:v>2.649206896795</c:v>
                </c:pt>
                <c:pt idx="1443" formatCode="General">
                  <c:v>2.5831642693160002</c:v>
                </c:pt>
                <c:pt idx="1444" formatCode="General">
                  <c:v>2.55163064583</c:v>
                </c:pt>
                <c:pt idx="1445" formatCode="General">
                  <c:v>2.5189317164439999</c:v>
                </c:pt>
                <c:pt idx="1446" formatCode="General">
                  <c:v>2.5189317164439999</c:v>
                </c:pt>
                <c:pt idx="1447" formatCode="General">
                  <c:v>2.5189317164439999</c:v>
                </c:pt>
                <c:pt idx="1448" formatCode="General">
                  <c:v>2.4648712298570001</c:v>
                </c:pt>
                <c:pt idx="1449" formatCode="General">
                  <c:v>2.3686313653740001</c:v>
                </c:pt>
                <c:pt idx="1450" formatCode="General">
                  <c:v>2.2859332909869998</c:v>
                </c:pt>
                <c:pt idx="1451" formatCode="General">
                  <c:v>2.3822700737370002</c:v>
                </c:pt>
                <c:pt idx="1452" formatCode="General">
                  <c:v>2.4026348445110002</c:v>
                </c:pt>
                <c:pt idx="1453" formatCode="General">
                  <c:v>2.4026348445110002</c:v>
                </c:pt>
                <c:pt idx="1454" formatCode="General">
                  <c:v>2.4026348445110002</c:v>
                </c:pt>
                <c:pt idx="1455" formatCode="General">
                  <c:v>2.4086472843759998</c:v>
                </c:pt>
                <c:pt idx="1456" formatCode="General">
                  <c:v>2.4284671301120002</c:v>
                </c:pt>
                <c:pt idx="1457" formatCode="General">
                  <c:v>2.5477668233170001</c:v>
                </c:pt>
                <c:pt idx="1458" formatCode="General">
                  <c:v>2.5158845124629998</c:v>
                </c:pt>
                <c:pt idx="1459" formatCode="General">
                  <c:v>2.5837215251750001</c:v>
                </c:pt>
                <c:pt idx="1460" formatCode="General">
                  <c:v>2.5837215251750001</c:v>
                </c:pt>
                <c:pt idx="1461" formatCode="General">
                  <c:v>2.5837215251750001</c:v>
                </c:pt>
                <c:pt idx="1462" formatCode="General">
                  <c:v>2.6859662361619998</c:v>
                </c:pt>
                <c:pt idx="1463" formatCode="General">
                  <c:v>2.7163276661969999</c:v>
                </c:pt>
                <c:pt idx="1464" formatCode="General">
                  <c:v>2.7731718139239998</c:v>
                </c:pt>
                <c:pt idx="1465" formatCode="General">
                  <c:v>2.850828710479</c:v>
                </c:pt>
                <c:pt idx="1466" formatCode="General">
                  <c:v>2.788892933254</c:v>
                </c:pt>
                <c:pt idx="1467" formatCode="General">
                  <c:v>2.788892933254</c:v>
                </c:pt>
                <c:pt idx="1468" formatCode="General">
                  <c:v>2.788892933254</c:v>
                </c:pt>
                <c:pt idx="1469" formatCode="General">
                  <c:v>2.7874052803809999</c:v>
                </c:pt>
                <c:pt idx="1470" formatCode="General">
                  <c:v>2.762711275389</c:v>
                </c:pt>
                <c:pt idx="1471" formatCode="General">
                  <c:v>2.7862215459119999</c:v>
                </c:pt>
                <c:pt idx="1472" formatCode="General">
                  <c:v>2.8522196376850002</c:v>
                </c:pt>
                <c:pt idx="1473" formatCode="General">
                  <c:v>2.8060359412100002</c:v>
                </c:pt>
                <c:pt idx="1474" formatCode="General">
                  <c:v>2.8060359412100002</c:v>
                </c:pt>
                <c:pt idx="1475" formatCode="General">
                  <c:v>2.8060359412100002</c:v>
                </c:pt>
                <c:pt idx="1476" formatCode="General">
                  <c:v>2.6781006581220002</c:v>
                </c:pt>
                <c:pt idx="1477" formatCode="General">
                  <c:v>2.728959037119</c:v>
                </c:pt>
                <c:pt idx="1478" formatCode="General">
                  <c:v>2.680158939339</c:v>
                </c:pt>
                <c:pt idx="1479" formatCode="General">
                  <c:v>2.6850623294120002</c:v>
                </c:pt>
                <c:pt idx="1480" formatCode="General">
                  <c:v>2.7043616365549998</c:v>
                </c:pt>
                <c:pt idx="1481" formatCode="General">
                  <c:v>2.7043616365549998</c:v>
                </c:pt>
                <c:pt idx="1482" formatCode="General">
                  <c:v>2.7043616365549998</c:v>
                </c:pt>
                <c:pt idx="1483" formatCode="General">
                  <c:v>2.635163220111</c:v>
                </c:pt>
                <c:pt idx="1484" formatCode="General">
                  <c:v>2.4217947701529998</c:v>
                </c:pt>
                <c:pt idx="1485" formatCode="General">
                  <c:v>2.4192636946960002</c:v>
                </c:pt>
                <c:pt idx="1486" formatCode="General">
                  <c:v>2.3775940631329999</c:v>
                </c:pt>
                <c:pt idx="1487" formatCode="General">
                  <c:v>2.3756207600930002</c:v>
                </c:pt>
                <c:pt idx="1488" formatCode="General">
                  <c:v>2.3756207600930002</c:v>
                </c:pt>
                <c:pt idx="1489" formatCode="General">
                  <c:v>2.3756207600930002</c:v>
                </c:pt>
                <c:pt idx="1490" formatCode="General">
                  <c:v>2.4670203213819999</c:v>
                </c:pt>
                <c:pt idx="1491" formatCode="General">
                  <c:v>2.3863009574539999</c:v>
                </c:pt>
                <c:pt idx="1492" formatCode="General">
                  <c:v>2.3791557980840001</c:v>
                </c:pt>
                <c:pt idx="1493" formatCode="General">
                  <c:v>2.4031089302400002</c:v>
                </c:pt>
                <c:pt idx="1494" formatCode="General">
                  <c:v>2.3513832459340001</c:v>
                </c:pt>
                <c:pt idx="1495" formatCode="General">
                  <c:v>2.3513832459340001</c:v>
                </c:pt>
                <c:pt idx="1496" formatCode="General">
                  <c:v>2.3513832459340001</c:v>
                </c:pt>
                <c:pt idx="1497" formatCode="General">
                  <c:v>2.389332938885</c:v>
                </c:pt>
                <c:pt idx="1498" formatCode="General">
                  <c:v>2.3484770534530002</c:v>
                </c:pt>
                <c:pt idx="1499" formatCode="General">
                  <c:v>2.3860608095620002</c:v>
                </c:pt>
                <c:pt idx="1500" formatCode="General">
                  <c:v>2.3878484336630001</c:v>
                </c:pt>
                <c:pt idx="1501" formatCode="General">
                  <c:v>2.4882765759529999</c:v>
                </c:pt>
                <c:pt idx="1502" formatCode="General">
                  <c:v>2.4882765759529999</c:v>
                </c:pt>
                <c:pt idx="1503" formatCode="General">
                  <c:v>2.4882765759529999</c:v>
                </c:pt>
                <c:pt idx="1504" formatCode="General">
                  <c:v>2.5462808666179999</c:v>
                </c:pt>
                <c:pt idx="1505" formatCode="General">
                  <c:v>2.5603180957410001</c:v>
                </c:pt>
                <c:pt idx="1506" formatCode="General">
                  <c:v>2.5380360515599998</c:v>
                </c:pt>
                <c:pt idx="1507" formatCode="General">
                  <c:v>2.302803742894</c:v>
                </c:pt>
                <c:pt idx="1508" formatCode="General">
                  <c:v>2.4241640827720001</c:v>
                </c:pt>
                <c:pt idx="1509" formatCode="General">
                  <c:v>2.4241640827720001</c:v>
                </c:pt>
                <c:pt idx="1510" formatCode="General">
                  <c:v>2.4241640827720001</c:v>
                </c:pt>
                <c:pt idx="1511" formatCode="General">
                  <c:v>2.472361922628</c:v>
                </c:pt>
                <c:pt idx="1512" formatCode="General">
                  <c:v>2.309848065023</c:v>
                </c:pt>
                <c:pt idx="1513" formatCode="General">
                  <c:v>2.3833670471519999</c:v>
                </c:pt>
                <c:pt idx="1514" formatCode="General">
                  <c:v>2.433348809111</c:v>
                </c:pt>
                <c:pt idx="1515" formatCode="General">
                  <c:v>2.8904081009909999</c:v>
                </c:pt>
                <c:pt idx="1516" formatCode="General">
                  <c:v>2.8904081009909999</c:v>
                </c:pt>
                <c:pt idx="1517" formatCode="General">
                  <c:v>2.8904081009909999</c:v>
                </c:pt>
                <c:pt idx="1518" formatCode="General">
                  <c:v>2.8632470210230001</c:v>
                </c:pt>
                <c:pt idx="1519" formatCode="General">
                  <c:v>3.0240922117290001</c:v>
                </c:pt>
                <c:pt idx="1520" formatCode="General">
                  <c:v>3.1751910229139999</c:v>
                </c:pt>
                <c:pt idx="1521" formatCode="General">
                  <c:v>3.203130758605</c:v>
                </c:pt>
                <c:pt idx="1522" formatCode="General">
                  <c:v>3.3428699133520001</c:v>
                </c:pt>
                <c:pt idx="1523" formatCode="General">
                  <c:v>3.3428699133520001</c:v>
                </c:pt>
                <c:pt idx="1524" formatCode="General">
                  <c:v>3.3428699133520001</c:v>
                </c:pt>
                <c:pt idx="1525" formatCode="General">
                  <c:v>3.4639037670300001</c:v>
                </c:pt>
                <c:pt idx="1526" formatCode="General">
                  <c:v>3.8502909493969999</c:v>
                </c:pt>
                <c:pt idx="1527" formatCode="General">
                  <c:v>4.0610429031219999</c:v>
                </c:pt>
                <c:pt idx="1528" formatCode="General">
                  <c:v>3.6094230662519999</c:v>
                </c:pt>
                <c:pt idx="1529" formatCode="General">
                  <c:v>3.2950693549030001</c:v>
                </c:pt>
                <c:pt idx="1530" formatCode="General">
                  <c:v>3.2950693549030001</c:v>
                </c:pt>
                <c:pt idx="1531" formatCode="General">
                  <c:v>3.2950693549030001</c:v>
                </c:pt>
                <c:pt idx="1532" formatCode="General">
                  <c:v>3.521278269408</c:v>
                </c:pt>
                <c:pt idx="1533" formatCode="General">
                  <c:v>3.4110994799149998</c:v>
                </c:pt>
                <c:pt idx="1534" formatCode="General">
                  <c:v>3.255341952163</c:v>
                </c:pt>
                <c:pt idx="1535" formatCode="General">
                  <c:v>2.9397471222739999</c:v>
                </c:pt>
                <c:pt idx="1536" formatCode="General">
                  <c:v>2.9397471222739999</c:v>
                </c:pt>
                <c:pt idx="1537" formatCode="General">
                  <c:v>2.9397471222739999</c:v>
                </c:pt>
                <c:pt idx="1538" formatCode="General">
                  <c:v>2.9397471222739999</c:v>
                </c:pt>
                <c:pt idx="1539" formatCode="General">
                  <c:v>3.2250218866120002</c:v>
                </c:pt>
                <c:pt idx="1540" formatCode="General">
                  <c:v>3.4480346838439999</c:v>
                </c:pt>
                <c:pt idx="1541" formatCode="General">
                  <c:v>3.430683563858</c:v>
                </c:pt>
                <c:pt idx="1542" formatCode="General">
                  <c:v>3.42262611568</c:v>
                </c:pt>
                <c:pt idx="1543" formatCode="General">
                  <c:v>3.446587772754</c:v>
                </c:pt>
                <c:pt idx="1544" formatCode="General">
                  <c:v>3.446587772754</c:v>
                </c:pt>
                <c:pt idx="1545" formatCode="General">
                  <c:v>3.446587772754</c:v>
                </c:pt>
                <c:pt idx="1546" formatCode="General">
                  <c:v>3.4188364730580001</c:v>
                </c:pt>
                <c:pt idx="1547" formatCode="General">
                  <c:v>3.3225468932000002</c:v>
                </c:pt>
                <c:pt idx="1548" formatCode="General">
                  <c:v>3.1219884038929999</c:v>
                </c:pt>
                <c:pt idx="1549" formatCode="General">
                  <c:v>3.2052337293150002</c:v>
                </c:pt>
                <c:pt idx="1550" formatCode="General">
                  <c:v>3.1780738376679998</c:v>
                </c:pt>
                <c:pt idx="1551" formatCode="General">
                  <c:v>3.1780738376679998</c:v>
                </c:pt>
                <c:pt idx="1552" formatCode="General">
                  <c:v>3.1780738376679998</c:v>
                </c:pt>
                <c:pt idx="1553" formatCode="General">
                  <c:v>3.2442334532869999</c:v>
                </c:pt>
                <c:pt idx="1554" formatCode="General">
                  <c:v>3.1625558943800001</c:v>
                </c:pt>
                <c:pt idx="1555" formatCode="General">
                  <c:v>3.0316924036769999</c:v>
                </c:pt>
                <c:pt idx="1556" formatCode="General">
                  <c:v>3.2412475782639998</c:v>
                </c:pt>
                <c:pt idx="1557" formatCode="General">
                  <c:v>3.2428136414909998</c:v>
                </c:pt>
                <c:pt idx="1558" formatCode="General">
                  <c:v>3.2428136414909998</c:v>
                </c:pt>
                <c:pt idx="1559" formatCode="General">
                  <c:v>3.2428136414909998</c:v>
                </c:pt>
                <c:pt idx="1560" formatCode="General">
                  <c:v>3.318374147418</c:v>
                </c:pt>
                <c:pt idx="1561" formatCode="General">
                  <c:v>3.3185721220539999</c:v>
                </c:pt>
                <c:pt idx="1562" formatCode="General">
                  <c:v>3.3130123700429999</c:v>
                </c:pt>
                <c:pt idx="1563" formatCode="General">
                  <c:v>3.3605296840359999</c:v>
                </c:pt>
                <c:pt idx="1564" formatCode="General">
                  <c:v>3.3337445796259999</c:v>
                </c:pt>
                <c:pt idx="1565" formatCode="General">
                  <c:v>3.3337445796259999</c:v>
                </c:pt>
                <c:pt idx="1566" formatCode="General">
                  <c:v>3.3337445796259999</c:v>
                </c:pt>
                <c:pt idx="1567" formatCode="General">
                  <c:v>3.3978509711270002</c:v>
                </c:pt>
                <c:pt idx="1568" formatCode="General">
                  <c:v>3.443397642326</c:v>
                </c:pt>
                <c:pt idx="1569" formatCode="General">
                  <c:v>3.5730478014929998</c:v>
                </c:pt>
                <c:pt idx="1570" formatCode="General">
                  <c:v>3.6752133243939999</c:v>
                </c:pt>
                <c:pt idx="1571" formatCode="General">
                  <c:v>3.6752133243939999</c:v>
                </c:pt>
                <c:pt idx="1572" formatCode="General">
                  <c:v>3.6752133243939999</c:v>
                </c:pt>
                <c:pt idx="1573" formatCode="General">
                  <c:v>3.6752133243939999</c:v>
                </c:pt>
                <c:pt idx="1574" formatCode="General">
                  <c:v>3.6306760334639998</c:v>
                </c:pt>
                <c:pt idx="1575" formatCode="General">
                  <c:v>3.6214131537880001</c:v>
                </c:pt>
                <c:pt idx="1576" formatCode="General">
                  <c:v>3.7868296025860002</c:v>
                </c:pt>
                <c:pt idx="1577" formatCode="General">
                  <c:v>3.657598984736</c:v>
                </c:pt>
                <c:pt idx="1578" formatCode="General">
                  <c:v>3.7783141674870002</c:v>
                </c:pt>
                <c:pt idx="1579" formatCode="General">
                  <c:v>3.7783141674870002</c:v>
                </c:pt>
                <c:pt idx="1580" formatCode="General">
                  <c:v>3.7783141674870002</c:v>
                </c:pt>
                <c:pt idx="1581" formatCode="General">
                  <c:v>3.7478918727649999</c:v>
                </c:pt>
                <c:pt idx="1582" formatCode="General">
                  <c:v>3.6198146308910002</c:v>
                </c:pt>
                <c:pt idx="1583" formatCode="General">
                  <c:v>3.5792785244290002</c:v>
                </c:pt>
                <c:pt idx="1584" formatCode="General">
                  <c:v>3.5792785244290002</c:v>
                </c:pt>
                <c:pt idx="1585" formatCode="General">
                  <c:v>3.5792785244290002</c:v>
                </c:pt>
                <c:pt idx="1586" formatCode="General">
                  <c:v>3.5792785244290002</c:v>
                </c:pt>
                <c:pt idx="1587" formatCode="General">
                  <c:v>3.5792785244290002</c:v>
                </c:pt>
                <c:pt idx="1588" formatCode="General">
                  <c:v>3.4458484635589999</c:v>
                </c:pt>
                <c:pt idx="1589" formatCode="General">
                  <c:v>3.2879005820459999</c:v>
                </c:pt>
                <c:pt idx="1590" formatCode="General">
                  <c:v>3.0874425572390001</c:v>
                </c:pt>
                <c:pt idx="1591" formatCode="General">
                  <c:v>3.138636288636</c:v>
                </c:pt>
                <c:pt idx="1592" formatCode="General">
                  <c:v>3.0800190427310001</c:v>
                </c:pt>
                <c:pt idx="1593" formatCode="General">
                  <c:v>3.0800190427310001</c:v>
                </c:pt>
                <c:pt idx="1594" formatCode="General">
                  <c:v>3.0800190427310001</c:v>
                </c:pt>
                <c:pt idx="1595" formatCode="General">
                  <c:v>3.106152385044</c:v>
                </c:pt>
                <c:pt idx="1596" formatCode="General">
                  <c:v>2.973434158236</c:v>
                </c:pt>
                <c:pt idx="1597" formatCode="General">
                  <c:v>3.0868225114780001</c:v>
                </c:pt>
                <c:pt idx="1598" formatCode="General">
                  <c:v>3.019594085464</c:v>
                </c:pt>
                <c:pt idx="1599" formatCode="General">
                  <c:v>2.907133329049</c:v>
                </c:pt>
                <c:pt idx="1600" formatCode="General">
                  <c:v>2.907133329049</c:v>
                </c:pt>
                <c:pt idx="1601" formatCode="General">
                  <c:v>2.907133329049</c:v>
                </c:pt>
                <c:pt idx="1602" formatCode="General">
                  <c:v>2.9210775523849999</c:v>
                </c:pt>
                <c:pt idx="1603" formatCode="General">
                  <c:v>3.0291787805910002</c:v>
                </c:pt>
                <c:pt idx="1604" formatCode="General">
                  <c:v>3.0807963650039998</c:v>
                </c:pt>
                <c:pt idx="1605" formatCode="General">
                  <c:v>2.9738364993970001</c:v>
                </c:pt>
                <c:pt idx="1606" formatCode="General">
                  <c:v>3.0020434509310001</c:v>
                </c:pt>
                <c:pt idx="1607" formatCode="General">
                  <c:v>3.0020434509310001</c:v>
                </c:pt>
                <c:pt idx="1608" formatCode="General">
                  <c:v>3.0020434509310001</c:v>
                </c:pt>
                <c:pt idx="1609" formatCode="General">
                  <c:v>3.1406285037270001</c:v>
                </c:pt>
                <c:pt idx="1610" formatCode="General">
                  <c:v>3.2126894109489998</c:v>
                </c:pt>
                <c:pt idx="1611" formatCode="General">
                  <c:v>3.3643018966430001</c:v>
                </c:pt>
                <c:pt idx="1612" formatCode="General">
                  <c:v>3.4371828665900002</c:v>
                </c:pt>
                <c:pt idx="1613" formatCode="General">
                  <c:v>3.405893709236</c:v>
                </c:pt>
                <c:pt idx="1614" formatCode="General">
                  <c:v>3.405893709236</c:v>
                </c:pt>
                <c:pt idx="1615" formatCode="General">
                  <c:v>3.405893709236</c:v>
                </c:pt>
                <c:pt idx="1616" formatCode="General">
                  <c:v>3.405893709236</c:v>
                </c:pt>
                <c:pt idx="1617" formatCode="General">
                  <c:v>3.3702632681689999</c:v>
                </c:pt>
                <c:pt idx="1618" formatCode="General">
                  <c:v>3.4961145765519999</c:v>
                </c:pt>
                <c:pt idx="1619" formatCode="General">
                  <c:v>3.5701226112560001</c:v>
                </c:pt>
                <c:pt idx="1620" formatCode="General">
                  <c:v>3.6259990594680001</c:v>
                </c:pt>
                <c:pt idx="1621" formatCode="General">
                  <c:v>3.6259990594680001</c:v>
                </c:pt>
                <c:pt idx="1622" formatCode="General">
                  <c:v>3.6259990594680001</c:v>
                </c:pt>
                <c:pt idx="1623" formatCode="General">
                  <c:v>3.776947082285</c:v>
                </c:pt>
                <c:pt idx="1624" formatCode="General">
                  <c:v>3.9967840540630002</c:v>
                </c:pt>
                <c:pt idx="1625" formatCode="General">
                  <c:v>4.0129211840250001</c:v>
                </c:pt>
                <c:pt idx="1626" formatCode="General">
                  <c:v>3.9323783254440001</c:v>
                </c:pt>
                <c:pt idx="1627" formatCode="General">
                  <c:v>3.6683235994090002</c:v>
                </c:pt>
                <c:pt idx="1628" formatCode="General">
                  <c:v>3.6683235994090002</c:v>
                </c:pt>
                <c:pt idx="1629" formatCode="General">
                  <c:v>3.6683235994090002</c:v>
                </c:pt>
                <c:pt idx="1630" formatCode="General">
                  <c:v>3.697038726513</c:v>
                </c:pt>
                <c:pt idx="1631" formatCode="General">
                  <c:v>3.5614406158950001</c:v>
                </c:pt>
                <c:pt idx="1632" formatCode="General">
                  <c:v>3.289064340036</c:v>
                </c:pt>
                <c:pt idx="1633" formatCode="General">
                  <c:v>3.1339943588170001</c:v>
                </c:pt>
                <c:pt idx="1634" formatCode="General">
                  <c:v>3.1918321562859999</c:v>
                </c:pt>
                <c:pt idx="1635" formatCode="General">
                  <c:v>3.1918321562859999</c:v>
                </c:pt>
                <c:pt idx="1636" formatCode="General">
                  <c:v>3.1918321562859999</c:v>
                </c:pt>
                <c:pt idx="1637" formatCode="General">
                  <c:v>3.20717409443</c:v>
                </c:pt>
                <c:pt idx="1638" formatCode="General">
                  <c:v>3.3090361271300002</c:v>
                </c:pt>
                <c:pt idx="1639" formatCode="General">
                  <c:v>3.4171093538249999</c:v>
                </c:pt>
                <c:pt idx="1640" formatCode="General">
                  <c:v>3.4697287281850002</c:v>
                </c:pt>
                <c:pt idx="1641" formatCode="General">
                  <c:v>3.6503810755130002</c:v>
                </c:pt>
                <c:pt idx="1642" formatCode="General">
                  <c:v>3.6503810755130002</c:v>
                </c:pt>
                <c:pt idx="1643" formatCode="General">
                  <c:v>3.6503810755130002</c:v>
                </c:pt>
                <c:pt idx="1644" formatCode="General">
                  <c:v>3.5151525138080002</c:v>
                </c:pt>
                <c:pt idx="1645" formatCode="General">
                  <c:v>3.5982572753249999</c:v>
                </c:pt>
                <c:pt idx="1646" formatCode="General">
                  <c:v>3.5748029181610002</c:v>
                </c:pt>
                <c:pt idx="1647" formatCode="General">
                  <c:v>3.2447948596059999</c:v>
                </c:pt>
                <c:pt idx="1648" formatCode="General">
                  <c:v>3.1580073740139998</c:v>
                </c:pt>
                <c:pt idx="1649" formatCode="General">
                  <c:v>3.1580073740139998</c:v>
                </c:pt>
                <c:pt idx="1650" formatCode="General">
                  <c:v>3.1580073740139998</c:v>
                </c:pt>
                <c:pt idx="1651" formatCode="General">
                  <c:v>3.2734941442959999</c:v>
                </c:pt>
                <c:pt idx="1652" formatCode="General">
                  <c:v>3.354321450339</c:v>
                </c:pt>
                <c:pt idx="1653" formatCode="General">
                  <c:v>3.3213351378299998</c:v>
                </c:pt>
                <c:pt idx="1654" formatCode="General">
                  <c:v>3.3896300860339998</c:v>
                </c:pt>
                <c:pt idx="1655" formatCode="General">
                  <c:v>3.4268467935950002</c:v>
                </c:pt>
                <c:pt idx="1656" formatCode="General">
                  <c:v>3.4268467935950002</c:v>
                </c:pt>
                <c:pt idx="1657" formatCode="General">
                  <c:v>3.4268467935950002</c:v>
                </c:pt>
                <c:pt idx="1658" formatCode="General">
                  <c:v>3.4388816466510002</c:v>
                </c:pt>
                <c:pt idx="1659" formatCode="General">
                  <c:v>3.4482611414509998</c:v>
                </c:pt>
                <c:pt idx="1660" formatCode="General">
                  <c:v>3.2726916569140001</c:v>
                </c:pt>
                <c:pt idx="1661" formatCode="General">
                  <c:v>3.2748637661319999</c:v>
                </c:pt>
                <c:pt idx="1662" formatCode="General">
                  <c:v>3.3701564875269998</c:v>
                </c:pt>
                <c:pt idx="1663" formatCode="General">
                  <c:v>3.3701564875269998</c:v>
                </c:pt>
                <c:pt idx="1664" formatCode="General">
                  <c:v>3.3701564875269998</c:v>
                </c:pt>
                <c:pt idx="1665" formatCode="General">
                  <c:v>3.3557564247029998</c:v>
                </c:pt>
                <c:pt idx="1666" formatCode="General">
                  <c:v>3.3493188629769999</c:v>
                </c:pt>
                <c:pt idx="1667" formatCode="General">
                  <c:v>3.209999522126</c:v>
                </c:pt>
                <c:pt idx="1668" formatCode="General">
                  <c:v>3.2038036473389999</c:v>
                </c:pt>
                <c:pt idx="1669" formatCode="General">
                  <c:v>3.2255598106629999</c:v>
                </c:pt>
                <c:pt idx="1670" formatCode="General">
                  <c:v>3.2255598106629999</c:v>
                </c:pt>
                <c:pt idx="1671" formatCode="General">
                  <c:v>3.2255598106629999</c:v>
                </c:pt>
                <c:pt idx="1672" formatCode="General">
                  <c:v>3.1127969352020002</c:v>
                </c:pt>
                <c:pt idx="1673" formatCode="General">
                  <c:v>3.0554938368500002</c:v>
                </c:pt>
                <c:pt idx="1674" formatCode="General">
                  <c:v>3.0742286552309999</c:v>
                </c:pt>
                <c:pt idx="1675" formatCode="General">
                  <c:v>3.0447277516079998</c:v>
                </c:pt>
                <c:pt idx="1676" formatCode="General">
                  <c:v>3.01284408242</c:v>
                </c:pt>
                <c:pt idx="1677" formatCode="General">
                  <c:v>3.01284408242</c:v>
                </c:pt>
                <c:pt idx="1678" formatCode="General">
                  <c:v>3.01284408242</c:v>
                </c:pt>
                <c:pt idx="1679" formatCode="General">
                  <c:v>3.01284408242</c:v>
                </c:pt>
                <c:pt idx="1680" formatCode="General">
                  <c:v>3.0864080915319998</c:v>
                </c:pt>
                <c:pt idx="1681" formatCode="General">
                  <c:v>2.9888759906939999</c:v>
                </c:pt>
                <c:pt idx="1682" formatCode="General">
                  <c:v>2.7273959367340002</c:v>
                </c:pt>
                <c:pt idx="1683" formatCode="General">
                  <c:v>2.7395251947329999</c:v>
                </c:pt>
                <c:pt idx="1684" formatCode="General">
                  <c:v>2.7395251947329999</c:v>
                </c:pt>
                <c:pt idx="1685" formatCode="General">
                  <c:v>2.7395251947329999</c:v>
                </c:pt>
                <c:pt idx="1686" formatCode="General">
                  <c:v>2.6470198367800002</c:v>
                </c:pt>
                <c:pt idx="1687" formatCode="General">
                  <c:v>2.6966644812010001</c:v>
                </c:pt>
                <c:pt idx="1688" formatCode="General">
                  <c:v>3.1327887788850002</c:v>
                </c:pt>
                <c:pt idx="1689" formatCode="General">
                  <c:v>3.1903542711730002</c:v>
                </c:pt>
                <c:pt idx="1690" formatCode="General">
                  <c:v>3.3443329579630001</c:v>
                </c:pt>
                <c:pt idx="1691" formatCode="General">
                  <c:v>3.3443329579630001</c:v>
                </c:pt>
                <c:pt idx="1692" formatCode="General">
                  <c:v>3.3443329579630001</c:v>
                </c:pt>
                <c:pt idx="1693" formatCode="General">
                  <c:v>3.3409943650899998</c:v>
                </c:pt>
                <c:pt idx="1694" formatCode="General">
                  <c:v>3.4407968936120001</c:v>
                </c:pt>
                <c:pt idx="1695" formatCode="General">
                  <c:v>3.4333090153589998</c:v>
                </c:pt>
                <c:pt idx="1696" formatCode="General">
                  <c:v>3.4967357939360002</c:v>
                </c:pt>
                <c:pt idx="1697" formatCode="General">
                  <c:v>3.5200552158759999</c:v>
                </c:pt>
                <c:pt idx="1698" formatCode="General">
                  <c:v>3.5200552158759999</c:v>
                </c:pt>
                <c:pt idx="1699" formatCode="General">
                  <c:v>3.5200552158759999</c:v>
                </c:pt>
                <c:pt idx="1700" formatCode="General">
                  <c:v>3.5404653937330002</c:v>
                </c:pt>
                <c:pt idx="1701" formatCode="General">
                  <c:v>3.5151489785969998</c:v>
                </c:pt>
                <c:pt idx="1702" formatCode="General">
                  <c:v>3.5420693702319999</c:v>
                </c:pt>
                <c:pt idx="1703" formatCode="General">
                  <c:v>3.6328323976229999</c:v>
                </c:pt>
                <c:pt idx="1704" formatCode="General">
                  <c:v>3.6356384616909998</c:v>
                </c:pt>
                <c:pt idx="1705" formatCode="General">
                  <c:v>3.6356384616909998</c:v>
                </c:pt>
                <c:pt idx="1706" formatCode="General">
                  <c:v>3.6356384616909998</c:v>
                </c:pt>
                <c:pt idx="1707" formatCode="General">
                  <c:v>3.6577948946409999</c:v>
                </c:pt>
                <c:pt idx="1708" formatCode="General">
                  <c:v>3.827597483101</c:v>
                </c:pt>
                <c:pt idx="1709" formatCode="General">
                  <c:v>3.9720553544019999</c:v>
                </c:pt>
                <c:pt idx="1710" formatCode="General">
                  <c:v>4.0200924036629999</c:v>
                </c:pt>
                <c:pt idx="1711" formatCode="General">
                  <c:v>3.9659764103019999</c:v>
                </c:pt>
                <c:pt idx="1712" formatCode="General">
                  <c:v>3.9659764103019999</c:v>
                </c:pt>
                <c:pt idx="1713" formatCode="General">
                  <c:v>3.9659764103019999</c:v>
                </c:pt>
                <c:pt idx="1714" formatCode="General">
                  <c:v>3.9449489649670002</c:v>
                </c:pt>
                <c:pt idx="1715" formatCode="General">
                  <c:v>3.9313180171369999</c:v>
                </c:pt>
                <c:pt idx="1716" formatCode="General">
                  <c:v>3.9540113291200001</c:v>
                </c:pt>
                <c:pt idx="1717" formatCode="General">
                  <c:v>3.9589601371269998</c:v>
                </c:pt>
                <c:pt idx="1718" formatCode="General">
                  <c:v>4.0133522281190004</c:v>
                </c:pt>
                <c:pt idx="1719" formatCode="General">
                  <c:v>4.0133522281190004</c:v>
                </c:pt>
                <c:pt idx="1720" formatCode="General">
                  <c:v>4.0133522281190004</c:v>
                </c:pt>
                <c:pt idx="1721" formatCode="General">
                  <c:v>3.7209659728750002</c:v>
                </c:pt>
                <c:pt idx="1722" formatCode="General">
                  <c:v>3.7964875002120002</c:v>
                </c:pt>
                <c:pt idx="1723" formatCode="General">
                  <c:v>3.714210738197</c:v>
                </c:pt>
                <c:pt idx="1724" formatCode="General">
                  <c:v>3.5367828148660001</c:v>
                </c:pt>
                <c:pt idx="1725" formatCode="General">
                  <c:v>3.3028630414919999</c:v>
                </c:pt>
                <c:pt idx="1726" formatCode="General">
                  <c:v>3.3028630414919999</c:v>
                </c:pt>
                <c:pt idx="1727" formatCode="General">
                  <c:v>3.3028630414919999</c:v>
                </c:pt>
                <c:pt idx="1728" formatCode="General">
                  <c:v>3.3028630414919999</c:v>
                </c:pt>
                <c:pt idx="1729" formatCode="General">
                  <c:v>3.3028630414919999</c:v>
                </c:pt>
                <c:pt idx="1730" formatCode="General">
                  <c:v>3.3028630414919999</c:v>
                </c:pt>
                <c:pt idx="1731" formatCode="General">
                  <c:v>3.0391038017810001</c:v>
                </c:pt>
                <c:pt idx="1732" formatCode="General">
                  <c:v>3.129269461457</c:v>
                </c:pt>
                <c:pt idx="1733" formatCode="General">
                  <c:v>3.129269461457</c:v>
                </c:pt>
                <c:pt idx="1734" formatCode="General">
                  <c:v>3.129269461457</c:v>
                </c:pt>
                <c:pt idx="1735" formatCode="General">
                  <c:v>3.0161163943139999</c:v>
                </c:pt>
                <c:pt idx="1736" formatCode="General">
                  <c:v>3.1135346159630002</c:v>
                </c:pt>
                <c:pt idx="1737" formatCode="General">
                  <c:v>3.1135346159630002</c:v>
                </c:pt>
                <c:pt idx="1738" formatCode="General">
                  <c:v>3.1135346159630002</c:v>
                </c:pt>
                <c:pt idx="1739" formatCode="General">
                  <c:v>3.0558265613329998</c:v>
                </c:pt>
                <c:pt idx="1740" formatCode="General">
                  <c:v>3.0558265613329998</c:v>
                </c:pt>
                <c:pt idx="1741" formatCode="General">
                  <c:v>3.0558265613329998</c:v>
                </c:pt>
                <c:pt idx="1742" formatCode="General">
                  <c:v>3.0558265613329998</c:v>
                </c:pt>
                <c:pt idx="1743" formatCode="General">
                  <c:v>3.0558265613329998</c:v>
                </c:pt>
                <c:pt idx="1744" formatCode="General">
                  <c:v>2.9412133249469998</c:v>
                </c:pt>
                <c:pt idx="1745" formatCode="General">
                  <c:v>2.860205435393</c:v>
                </c:pt>
                <c:pt idx="1746" formatCode="General">
                  <c:v>2.9852412136159998</c:v>
                </c:pt>
                <c:pt idx="1747" formatCode="General">
                  <c:v>2.9852412136159998</c:v>
                </c:pt>
                <c:pt idx="1748" formatCode="General">
                  <c:v>2.9852412136159998</c:v>
                </c:pt>
                <c:pt idx="1749" formatCode="General">
                  <c:v>2.9852412136159998</c:v>
                </c:pt>
                <c:pt idx="1750" formatCode="General">
                  <c:v>2.9852412136159998</c:v>
                </c:pt>
                <c:pt idx="1751" formatCode="General">
                  <c:v>2.9965789528700002</c:v>
                </c:pt>
                <c:pt idx="1752" formatCode="General">
                  <c:v>3.0806001978820001</c:v>
                </c:pt>
                <c:pt idx="1753" formatCode="General">
                  <c:v>3.1055046291439998</c:v>
                </c:pt>
                <c:pt idx="1754" formatCode="General">
                  <c:v>3.1055046291439998</c:v>
                </c:pt>
                <c:pt idx="1755" formatCode="General">
                  <c:v>3.1055046291439998</c:v>
                </c:pt>
                <c:pt idx="1756" formatCode="General">
                  <c:v>3.123611175702</c:v>
                </c:pt>
                <c:pt idx="1757" formatCode="General">
                  <c:v>3.1414981279449998</c:v>
                </c:pt>
                <c:pt idx="1758" formatCode="General">
                  <c:v>3.1014460064130001</c:v>
                </c:pt>
                <c:pt idx="1759" formatCode="General">
                  <c:v>3.0612993541710001</c:v>
                </c:pt>
                <c:pt idx="1760" formatCode="General">
                  <c:v>3.0903598833660002</c:v>
                </c:pt>
                <c:pt idx="1761" formatCode="General">
                  <c:v>3.0903598833660002</c:v>
                </c:pt>
                <c:pt idx="1762" formatCode="General">
                  <c:v>3.0903598833660002</c:v>
                </c:pt>
                <c:pt idx="1763" formatCode="General">
                  <c:v>3.110003917956</c:v>
                </c:pt>
                <c:pt idx="1764" formatCode="General">
                  <c:v>3.0453047114270002</c:v>
                </c:pt>
                <c:pt idx="1765" formatCode="General">
                  <c:v>3.0453047114270002</c:v>
                </c:pt>
                <c:pt idx="1766" formatCode="General">
                  <c:v>3.0418813979960002</c:v>
                </c:pt>
                <c:pt idx="1767" formatCode="General">
                  <c:v>2.9332599547010001</c:v>
                </c:pt>
                <c:pt idx="1768" formatCode="General">
                  <c:v>2.9332599547010001</c:v>
                </c:pt>
                <c:pt idx="1769" formatCode="General">
                  <c:v>2.9332599547010001</c:v>
                </c:pt>
                <c:pt idx="1770" formatCode="General">
                  <c:v>2.9137050639190001</c:v>
                </c:pt>
                <c:pt idx="1771" formatCode="General">
                  <c:v>2.9568881370489999</c:v>
                </c:pt>
                <c:pt idx="1772" formatCode="General">
                  <c:v>2.9773609874579998</c:v>
                </c:pt>
                <c:pt idx="1773" formatCode="General">
                  <c:v>2.8988439044519998</c:v>
                </c:pt>
                <c:pt idx="1774" formatCode="General">
                  <c:v>2.855767495027</c:v>
                </c:pt>
                <c:pt idx="1775" formatCode="General">
                  <c:v>2.855767495027</c:v>
                </c:pt>
                <c:pt idx="1776" formatCode="General">
                  <c:v>2.855767495027</c:v>
                </c:pt>
                <c:pt idx="1777" formatCode="General">
                  <c:v>2.7133921517370001</c:v>
                </c:pt>
                <c:pt idx="1778" formatCode="General">
                  <c:v>2.6584608542230002</c:v>
                </c:pt>
                <c:pt idx="1779" formatCode="General">
                  <c:v>2.654684844553</c:v>
                </c:pt>
                <c:pt idx="1780" formatCode="General">
                  <c:v>2.6501382019089998</c:v>
                </c:pt>
                <c:pt idx="1781" formatCode="General">
                  <c:v>2.614574855611</c:v>
                </c:pt>
                <c:pt idx="1782" formatCode="General">
                  <c:v>2.614574855611</c:v>
                </c:pt>
                <c:pt idx="1783" formatCode="General">
                  <c:v>2.614574855611</c:v>
                </c:pt>
                <c:pt idx="1784" formatCode="General">
                  <c:v>2.664495821764</c:v>
                </c:pt>
                <c:pt idx="1785" formatCode="General">
                  <c:v>2.5844571751099998</c:v>
                </c:pt>
                <c:pt idx="1786" formatCode="General">
                  <c:v>2.6654944989330001</c:v>
                </c:pt>
                <c:pt idx="1787" formatCode="General">
                  <c:v>2.6407007195649999</c:v>
                </c:pt>
                <c:pt idx="1788" formatCode="General">
                  <c:v>2.7472438929980001</c:v>
                </c:pt>
                <c:pt idx="1789" formatCode="General">
                  <c:v>2.7472438929980001</c:v>
                </c:pt>
                <c:pt idx="1790" formatCode="General">
                  <c:v>2.7472438929980001</c:v>
                </c:pt>
                <c:pt idx="1791" formatCode="General">
                  <c:v>2.661255104371</c:v>
                </c:pt>
                <c:pt idx="1792" formatCode="General">
                  <c:v>2.619312727978</c:v>
                </c:pt>
                <c:pt idx="1793" formatCode="General">
                  <c:v>2.592526252541</c:v>
                </c:pt>
                <c:pt idx="1794" formatCode="General">
                  <c:v>2.6108868243310002</c:v>
                </c:pt>
                <c:pt idx="1795" formatCode="General">
                  <c:v>2.6886898458270001</c:v>
                </c:pt>
                <c:pt idx="1796" formatCode="General">
                  <c:v>2.6886898458270001</c:v>
                </c:pt>
                <c:pt idx="1797" formatCode="General">
                  <c:v>2.6886898458270001</c:v>
                </c:pt>
                <c:pt idx="1798" formatCode="General">
                  <c:v>2.6309559603510002</c:v>
                </c:pt>
                <c:pt idx="1799" formatCode="General">
                  <c:v>2.606699106392</c:v>
                </c:pt>
                <c:pt idx="1800" formatCode="General">
                  <c:v>2.5737197298379999</c:v>
                </c:pt>
                <c:pt idx="1801" formatCode="General">
                  <c:v>2.4191399693159998</c:v>
                </c:pt>
                <c:pt idx="1802" formatCode="General">
                  <c:v>2.5317473814340001</c:v>
                </c:pt>
                <c:pt idx="1803" formatCode="General">
                  <c:v>2.5317473814340001</c:v>
                </c:pt>
                <c:pt idx="1804" formatCode="General">
                  <c:v>2.5317473814340001</c:v>
                </c:pt>
                <c:pt idx="1805" formatCode="General">
                  <c:v>2.5774730978010001</c:v>
                </c:pt>
                <c:pt idx="1806" formatCode="General">
                  <c:v>2.5068546620199998</c:v>
                </c:pt>
                <c:pt idx="1807" formatCode="General">
                  <c:v>2.4074850377170001</c:v>
                </c:pt>
                <c:pt idx="1808" formatCode="General">
                  <c:v>2.3391060891420001</c:v>
                </c:pt>
                <c:pt idx="1809" formatCode="General">
                  <c:v>2.385009762523</c:v>
                </c:pt>
                <c:pt idx="1810" formatCode="General">
                  <c:v>2.385009762523</c:v>
                </c:pt>
                <c:pt idx="1811" formatCode="General">
                  <c:v>2.385009762523</c:v>
                </c:pt>
                <c:pt idx="1812" formatCode="General">
                  <c:v>2.3416267018860002</c:v>
                </c:pt>
                <c:pt idx="1813" formatCode="General">
                  <c:v>2.3426226594430002</c:v>
                </c:pt>
                <c:pt idx="1814" formatCode="General">
                  <c:v>2.3748566014539998</c:v>
                </c:pt>
                <c:pt idx="1815" formatCode="General">
                  <c:v>2.3970738842200001</c:v>
                </c:pt>
                <c:pt idx="1816" formatCode="General">
                  <c:v>2.4555914097009999</c:v>
                </c:pt>
                <c:pt idx="1817" formatCode="General">
                  <c:v>2.4555914097009999</c:v>
                </c:pt>
                <c:pt idx="1818" formatCode="General">
                  <c:v>2.4555914097009999</c:v>
                </c:pt>
                <c:pt idx="1819" formatCode="General">
                  <c:v>2.4594990306570002</c:v>
                </c:pt>
                <c:pt idx="1820" formatCode="General">
                  <c:v>2.4526512206039999</c:v>
                </c:pt>
                <c:pt idx="1821" formatCode="General">
                  <c:v>2.49483153128</c:v>
                </c:pt>
                <c:pt idx="1822" formatCode="General">
                  <c:v>2.4518081664690001</c:v>
                </c:pt>
                <c:pt idx="1823" formatCode="General">
                  <c:v>2.5898589043040001</c:v>
                </c:pt>
                <c:pt idx="1824" formatCode="General">
                  <c:v>2.5898589043040001</c:v>
                </c:pt>
                <c:pt idx="1825" formatCode="General">
                  <c:v>2.5898589043040001</c:v>
                </c:pt>
                <c:pt idx="1826" formatCode="General">
                  <c:v>2.439295696207</c:v>
                </c:pt>
                <c:pt idx="1827" formatCode="General">
                  <c:v>2.407281537711</c:v>
                </c:pt>
                <c:pt idx="1828" formatCode="General">
                  <c:v>2.3818887782710001</c:v>
                </c:pt>
                <c:pt idx="1829" formatCode="General">
                  <c:v>2.3070504783670001</c:v>
                </c:pt>
                <c:pt idx="1830" formatCode="General">
                  <c:v>2.2453678632349998</c:v>
                </c:pt>
                <c:pt idx="1831" formatCode="General">
                  <c:v>2.2453678632349998</c:v>
                </c:pt>
                <c:pt idx="1832" formatCode="General">
                  <c:v>2.2453678632349998</c:v>
                </c:pt>
                <c:pt idx="1833" formatCode="General">
                  <c:v>2.364185696212</c:v>
                </c:pt>
                <c:pt idx="1834" formatCode="General">
                  <c:v>2.3056651295820001</c:v>
                </c:pt>
                <c:pt idx="1835" formatCode="General">
                  <c:v>2.3488857050130001</c:v>
                </c:pt>
                <c:pt idx="1836" formatCode="General">
                  <c:v>2.3515892788560002</c:v>
                </c:pt>
                <c:pt idx="1837" formatCode="General">
                  <c:v>2.2527773716850001</c:v>
                </c:pt>
                <c:pt idx="1838" formatCode="General">
                  <c:v>2.2527773716850001</c:v>
                </c:pt>
                <c:pt idx="1839" formatCode="General">
                  <c:v>2.2527773716850001</c:v>
                </c:pt>
                <c:pt idx="1840" formatCode="General">
                  <c:v>2.240174113648</c:v>
                </c:pt>
                <c:pt idx="1841" formatCode="General">
                  <c:v>2.2469568985419999</c:v>
                </c:pt>
                <c:pt idx="1842" formatCode="General">
                  <c:v>2.2502783676520002</c:v>
                </c:pt>
                <c:pt idx="1843" formatCode="General">
                  <c:v>2.3319002258719999</c:v>
                </c:pt>
                <c:pt idx="1844" formatCode="General">
                  <c:v>2.3116336481849999</c:v>
                </c:pt>
                <c:pt idx="1845" formatCode="General">
                  <c:v>2.3116336481849999</c:v>
                </c:pt>
                <c:pt idx="1846" formatCode="General">
                  <c:v>2.3116336481849999</c:v>
                </c:pt>
                <c:pt idx="1847" formatCode="General">
                  <c:v>2.3920830016550001</c:v>
                </c:pt>
                <c:pt idx="1848" formatCode="General">
                  <c:v>2.4155407394049999</c:v>
                </c:pt>
                <c:pt idx="1849" formatCode="General">
                  <c:v>2.4173719173210002</c:v>
                </c:pt>
                <c:pt idx="1850" formatCode="General">
                  <c:v>2.4791799534850001</c:v>
                </c:pt>
                <c:pt idx="1851" formatCode="General">
                  <c:v>2.457099319258</c:v>
                </c:pt>
                <c:pt idx="1852" formatCode="General">
                  <c:v>2.457099319258</c:v>
                </c:pt>
                <c:pt idx="1853" formatCode="General">
                  <c:v>2.457099319258</c:v>
                </c:pt>
                <c:pt idx="1854" formatCode="General">
                  <c:v>2.471181287971</c:v>
                </c:pt>
                <c:pt idx="1855" formatCode="General">
                  <c:v>2.4774973266039999</c:v>
                </c:pt>
                <c:pt idx="1856" formatCode="General">
                  <c:v>2.4438390437700002</c:v>
                </c:pt>
                <c:pt idx="1857" formatCode="General">
                  <c:v>2.4527356599169998</c:v>
                </c:pt>
                <c:pt idx="1858" formatCode="General">
                  <c:v>2.447601093681</c:v>
                </c:pt>
                <c:pt idx="1859" formatCode="General">
                  <c:v>2.447601093681</c:v>
                </c:pt>
                <c:pt idx="1860" formatCode="General">
                  <c:v>2.447601093681</c:v>
                </c:pt>
                <c:pt idx="1861" formatCode="General">
                  <c:v>2.4676082399129999</c:v>
                </c:pt>
                <c:pt idx="1862" formatCode="General">
                  <c:v>2.4651968046410002</c:v>
                </c:pt>
                <c:pt idx="1863" formatCode="General">
                  <c:v>2.5449855278469999</c:v>
                </c:pt>
                <c:pt idx="1864" formatCode="General">
                  <c:v>2.5239546378000002</c:v>
                </c:pt>
                <c:pt idx="1865" formatCode="General">
                  <c:v>2.5877724277960001</c:v>
                </c:pt>
                <c:pt idx="1866" formatCode="General">
                  <c:v>2.5877724277960001</c:v>
                </c:pt>
                <c:pt idx="1867" formatCode="General">
                  <c:v>2.5877724277960001</c:v>
                </c:pt>
                <c:pt idx="1868" formatCode="General">
                  <c:v>2.7147008007019999</c:v>
                </c:pt>
                <c:pt idx="1869" formatCode="General">
                  <c:v>2.6791443525340002</c:v>
                </c:pt>
                <c:pt idx="1870" formatCode="General">
                  <c:v>2.7554221780470001</c:v>
                </c:pt>
                <c:pt idx="1871" formatCode="General">
                  <c:v>2.8620319696090002</c:v>
                </c:pt>
                <c:pt idx="1872" formatCode="General">
                  <c:v>2.811991605357</c:v>
                </c:pt>
                <c:pt idx="1873" formatCode="General">
                  <c:v>2.811991605357</c:v>
                </c:pt>
                <c:pt idx="1874" formatCode="General">
                  <c:v>2.811991605357</c:v>
                </c:pt>
                <c:pt idx="1875" formatCode="General">
                  <c:v>2.8590596952439999</c:v>
                </c:pt>
                <c:pt idx="1876" formatCode="General">
                  <c:v>2.90486320173</c:v>
                </c:pt>
                <c:pt idx="1877" formatCode="General">
                  <c:v>3.3399943182220002</c:v>
                </c:pt>
                <c:pt idx="1878" formatCode="General">
                  <c:v>3.5746917165940002</c:v>
                </c:pt>
                <c:pt idx="1879" formatCode="General">
                  <c:v>3.4819079026259998</c:v>
                </c:pt>
                <c:pt idx="1880" formatCode="General">
                  <c:v>3.4819079026259998</c:v>
                </c:pt>
                <c:pt idx="1881" formatCode="General">
                  <c:v>3.4819079026259998</c:v>
                </c:pt>
                <c:pt idx="1882" formatCode="General">
                  <c:v>3.4876371631550001</c:v>
                </c:pt>
                <c:pt idx="1883" formatCode="General">
                  <c:v>3.5940260966199999</c:v>
                </c:pt>
                <c:pt idx="1884" formatCode="General">
                  <c:v>3.5886347976159998</c:v>
                </c:pt>
                <c:pt idx="1885" formatCode="General">
                  <c:v>3.5782214631249998</c:v>
                </c:pt>
                <c:pt idx="1886" formatCode="General">
                  <c:v>3.702181368417</c:v>
                </c:pt>
                <c:pt idx="1887" formatCode="General">
                  <c:v>3.702181368417</c:v>
                </c:pt>
                <c:pt idx="1888" formatCode="General">
                  <c:v>3.702181368417</c:v>
                </c:pt>
                <c:pt idx="1889" formatCode="General">
                  <c:v>3.5864720559259999</c:v>
                </c:pt>
                <c:pt idx="1890" formatCode="General">
                  <c:v>3.5778857956449999</c:v>
                </c:pt>
                <c:pt idx="1891" formatCode="General">
                  <c:v>3.5778857956449999</c:v>
                </c:pt>
                <c:pt idx="1892" formatCode="General">
                  <c:v>3.533639458119</c:v>
                </c:pt>
                <c:pt idx="1893" formatCode="General">
                  <c:v>3.5642808753850002</c:v>
                </c:pt>
                <c:pt idx="1894" formatCode="General">
                  <c:v>3.5642808753850002</c:v>
                </c:pt>
                <c:pt idx="1895" formatCode="General">
                  <c:v>3.5642808753850002</c:v>
                </c:pt>
                <c:pt idx="1896" formatCode="General">
                  <c:v>3.4210392184999998</c:v>
                </c:pt>
                <c:pt idx="1897" formatCode="General">
                  <c:v>3.1953163408290002</c:v>
                </c:pt>
                <c:pt idx="1898" formatCode="General">
                  <c:v>3.139153074322</c:v>
                </c:pt>
                <c:pt idx="1899" formatCode="General">
                  <c:v>3.086457094644</c:v>
                </c:pt>
                <c:pt idx="1900" formatCode="General">
                  <c:v>2.7246832883129999</c:v>
                </c:pt>
                <c:pt idx="1901" formatCode="General">
                  <c:v>2.7246832883129999</c:v>
                </c:pt>
                <c:pt idx="1902" formatCode="General">
                  <c:v>2.7246832883129999</c:v>
                </c:pt>
                <c:pt idx="1903" formatCode="General">
                  <c:v>2.8490274965659999</c:v>
                </c:pt>
                <c:pt idx="1904" formatCode="General">
                  <c:v>3.103681748684</c:v>
                </c:pt>
                <c:pt idx="1905" formatCode="General">
                  <c:v>3.1585063956789998</c:v>
                </c:pt>
                <c:pt idx="1906" formatCode="General">
                  <c:v>3.2478130348869998</c:v>
                </c:pt>
                <c:pt idx="1907" formatCode="General">
                  <c:v>3.0926941786989999</c:v>
                </c:pt>
                <c:pt idx="1908" formatCode="General">
                  <c:v>3.0926941786989999</c:v>
                </c:pt>
                <c:pt idx="1909" formatCode="General">
                  <c:v>3.0926941786989999</c:v>
                </c:pt>
                <c:pt idx="1910" formatCode="General">
                  <c:v>3.0704958110890002</c:v>
                </c:pt>
                <c:pt idx="1911" formatCode="General">
                  <c:v>3.1539163447949998</c:v>
                </c:pt>
                <c:pt idx="1912" formatCode="General">
                  <c:v>2.9682622560819998</c:v>
                </c:pt>
                <c:pt idx="1913" formatCode="General">
                  <c:v>2.9046796297799999</c:v>
                </c:pt>
                <c:pt idx="1914" formatCode="General">
                  <c:v>2.9324052960209999</c:v>
                </c:pt>
                <c:pt idx="1915" formatCode="General">
                  <c:v>2.9324052960209999</c:v>
                </c:pt>
                <c:pt idx="1916" formatCode="General">
                  <c:v>2.9324052960209999</c:v>
                </c:pt>
                <c:pt idx="1917" formatCode="General">
                  <c:v>3.0280545846079998</c:v>
                </c:pt>
                <c:pt idx="1918" formatCode="General">
                  <c:v>3.1837631908169999</c:v>
                </c:pt>
                <c:pt idx="1919" formatCode="General">
                  <c:v>3.0444330483719999</c:v>
                </c:pt>
                <c:pt idx="1920" formatCode="General">
                  <c:v>3.0444330483719999</c:v>
                </c:pt>
                <c:pt idx="1921" formatCode="General">
                  <c:v>3.0444330483719999</c:v>
                </c:pt>
                <c:pt idx="1922" formatCode="General">
                  <c:v>3.0444330483719999</c:v>
                </c:pt>
                <c:pt idx="1923" formatCode="General">
                  <c:v>3.0444330483719999</c:v>
                </c:pt>
                <c:pt idx="1924" formatCode="General">
                  <c:v>3.2000169667299998</c:v>
                </c:pt>
                <c:pt idx="1925" formatCode="General">
                  <c:v>3.1634488369609999</c:v>
                </c:pt>
                <c:pt idx="1926" formatCode="General">
                  <c:v>3.1634488369609999</c:v>
                </c:pt>
                <c:pt idx="1927" formatCode="General">
                  <c:v>3.1634488369609999</c:v>
                </c:pt>
                <c:pt idx="1928" formatCode="General">
                  <c:v>3.1578750873799999</c:v>
                </c:pt>
                <c:pt idx="1929" formatCode="General">
                  <c:v>3.1578750873799999</c:v>
                </c:pt>
                <c:pt idx="1930" formatCode="General">
                  <c:v>3.1578750873799999</c:v>
                </c:pt>
                <c:pt idx="1931" formatCode="General">
                  <c:v>3.2018771074879999</c:v>
                </c:pt>
                <c:pt idx="1932" formatCode="General">
                  <c:v>3.269895709065</c:v>
                </c:pt>
                <c:pt idx="1933" formatCode="General">
                  <c:v>3.1373721845999998</c:v>
                </c:pt>
                <c:pt idx="1934" formatCode="General">
                  <c:v>3.1263418719490002</c:v>
                </c:pt>
                <c:pt idx="1935" formatCode="General">
                  <c:v>3.1052178045650001</c:v>
                </c:pt>
                <c:pt idx="1936" formatCode="General">
                  <c:v>3.1052178045650001</c:v>
                </c:pt>
                <c:pt idx="1937" formatCode="General">
                  <c:v>3.1052178045650001</c:v>
                </c:pt>
                <c:pt idx="1938" formatCode="General">
                  <c:v>3.1076800309829999</c:v>
                </c:pt>
                <c:pt idx="1939" formatCode="General">
                  <c:v>3.0348302236069999</c:v>
                </c:pt>
                <c:pt idx="1940" formatCode="General">
                  <c:v>3.0348302236069999</c:v>
                </c:pt>
                <c:pt idx="1941" formatCode="General">
                  <c:v>3.0348302236069999</c:v>
                </c:pt>
                <c:pt idx="1942" formatCode="General">
                  <c:v>2.9567390325730001</c:v>
                </c:pt>
                <c:pt idx="1943" formatCode="General">
                  <c:v>2.9567390325730001</c:v>
                </c:pt>
                <c:pt idx="1944" formatCode="General">
                  <c:v>2.9567390325730001</c:v>
                </c:pt>
                <c:pt idx="1945" formatCode="General">
                  <c:v>2.9437588329489999</c:v>
                </c:pt>
                <c:pt idx="1946" formatCode="General">
                  <c:v>2.8769977773869999</c:v>
                </c:pt>
                <c:pt idx="1947" formatCode="General">
                  <c:v>2.813883005783</c:v>
                </c:pt>
                <c:pt idx="1948" formatCode="General">
                  <c:v>2.7158299044110001</c:v>
                </c:pt>
                <c:pt idx="1949" formatCode="General">
                  <c:v>2.6599709445080002</c:v>
                </c:pt>
                <c:pt idx="1950" formatCode="General">
                  <c:v>2.6599709445080002</c:v>
                </c:pt>
                <c:pt idx="1951" formatCode="General">
                  <c:v>2.6599709445080002</c:v>
                </c:pt>
                <c:pt idx="1952" formatCode="General">
                  <c:v>2.67676724777</c:v>
                </c:pt>
                <c:pt idx="1953" formatCode="General">
                  <c:v>2.6906180671960001</c:v>
                </c:pt>
                <c:pt idx="1954" formatCode="General">
                  <c:v>2.6778746819650001</c:v>
                </c:pt>
                <c:pt idx="1955" formatCode="General">
                  <c:v>2.7421604531739998</c:v>
                </c:pt>
                <c:pt idx="1956" formatCode="General">
                  <c:v>2.6120706541669998</c:v>
                </c:pt>
                <c:pt idx="1957" formatCode="General">
                  <c:v>2.6120706541669998</c:v>
                </c:pt>
                <c:pt idx="1958" formatCode="General">
                  <c:v>2.6120706541669998</c:v>
                </c:pt>
                <c:pt idx="1959" formatCode="General">
                  <c:v>2.6213428831410002</c:v>
                </c:pt>
                <c:pt idx="1960" formatCode="General">
                  <c:v>2.586294925901</c:v>
                </c:pt>
                <c:pt idx="1961" formatCode="General">
                  <c:v>2.8964658544550002</c:v>
                </c:pt>
                <c:pt idx="1962" formatCode="General">
                  <c:v>2.7530704314080001</c:v>
                </c:pt>
                <c:pt idx="1963" formatCode="General">
                  <c:v>2.9387363315030002</c:v>
                </c:pt>
                <c:pt idx="1964" formatCode="General">
                  <c:v>2.9387363315030002</c:v>
                </c:pt>
                <c:pt idx="1965" formatCode="General">
                  <c:v>2.9387363315030002</c:v>
                </c:pt>
                <c:pt idx="1966" formatCode="General">
                  <c:v>3.1056640325729998</c:v>
                </c:pt>
                <c:pt idx="1967" formatCode="General">
                  <c:v>2.9928315830710002</c:v>
                </c:pt>
                <c:pt idx="1968" formatCode="General">
                  <c:v>2.8871336240469998</c:v>
                </c:pt>
                <c:pt idx="1969" formatCode="General">
                  <c:v>3.2147365778650001</c:v>
                </c:pt>
                <c:pt idx="1970" formatCode="General">
                  <c:v>3.2147365778650001</c:v>
                </c:pt>
                <c:pt idx="1971" formatCode="General">
                  <c:v>3.2147365778650001</c:v>
                </c:pt>
                <c:pt idx="1972" formatCode="General">
                  <c:v>3.2147365778650001</c:v>
                </c:pt>
                <c:pt idx="1973" formatCode="General">
                  <c:v>3.2546949081599998</c:v>
                </c:pt>
                <c:pt idx="1974" formatCode="General">
                  <c:v>3.2736649434220002</c:v>
                </c:pt>
                <c:pt idx="1975" formatCode="General">
                  <c:v>3.3155828348149998</c:v>
                </c:pt>
                <c:pt idx="1976" formatCode="General">
                  <c:v>3.1737010102959999</c:v>
                </c:pt>
                <c:pt idx="1977" formatCode="General">
                  <c:v>3.1971885031039999</c:v>
                </c:pt>
                <c:pt idx="1978" formatCode="General">
                  <c:v>3.1971885031039999</c:v>
                </c:pt>
                <c:pt idx="1979" formatCode="General">
                  <c:v>3.1971885031039999</c:v>
                </c:pt>
                <c:pt idx="1980" formatCode="General">
                  <c:v>3.1824987459140002</c:v>
                </c:pt>
                <c:pt idx="1981" formatCode="General">
                  <c:v>3.0976041223480002</c:v>
                </c:pt>
                <c:pt idx="1982" formatCode="General">
                  <c:v>3.1652490736219998</c:v>
                </c:pt>
                <c:pt idx="1983" formatCode="General">
                  <c:v>2.9268796053139998</c:v>
                </c:pt>
                <c:pt idx="1984" formatCode="General">
                  <c:v>2.8074927151089999</c:v>
                </c:pt>
                <c:pt idx="1985" formatCode="General">
                  <c:v>2.8074927151089999</c:v>
                </c:pt>
                <c:pt idx="1986" formatCode="General">
                  <c:v>2.8074927151089999</c:v>
                </c:pt>
                <c:pt idx="1987" formatCode="General">
                  <c:v>2.7695023821040001</c:v>
                </c:pt>
                <c:pt idx="1988" formatCode="General">
                  <c:v>2.6134584273220001</c:v>
                </c:pt>
                <c:pt idx="1989" formatCode="General">
                  <c:v>2.7140437499879999</c:v>
                </c:pt>
                <c:pt idx="1990" formatCode="General">
                  <c:v>2.7197076335729999</c:v>
                </c:pt>
                <c:pt idx="1991" formatCode="General">
                  <c:v>2.7439536511620002</c:v>
                </c:pt>
                <c:pt idx="1992" formatCode="General">
                  <c:v>2.7439536511620002</c:v>
                </c:pt>
                <c:pt idx="1993" formatCode="General">
                  <c:v>2.7439536511620002</c:v>
                </c:pt>
                <c:pt idx="1994" formatCode="General">
                  <c:v>2.9993883940420001</c:v>
                </c:pt>
                <c:pt idx="1995" formatCode="General">
                  <c:v>2.8773614435630002</c:v>
                </c:pt>
                <c:pt idx="1996" formatCode="General">
                  <c:v>2.9528927676290002</c:v>
                </c:pt>
                <c:pt idx="1997" formatCode="General">
                  <c:v>2.9636152303959999</c:v>
                </c:pt>
                <c:pt idx="1998" formatCode="General">
                  <c:v>2.932346860135</c:v>
                </c:pt>
                <c:pt idx="1999" formatCode="General">
                  <c:v>2.932346860135</c:v>
                </c:pt>
                <c:pt idx="2000" formatCode="General">
                  <c:v>2.932346860135</c:v>
                </c:pt>
                <c:pt idx="2001" formatCode="General">
                  <c:v>2.933618816129</c:v>
                </c:pt>
                <c:pt idx="2002" formatCode="General">
                  <c:v>2.9376841110180001</c:v>
                </c:pt>
                <c:pt idx="2003" formatCode="General">
                  <c:v>2.9231749890350001</c:v>
                </c:pt>
                <c:pt idx="2004" formatCode="General">
                  <c:v>2.8895905911740001</c:v>
                </c:pt>
                <c:pt idx="2005" formatCode="General">
                  <c:v>2.9605089077810001</c:v>
                </c:pt>
                <c:pt idx="2006" formatCode="General">
                  <c:v>2.9605089077810001</c:v>
                </c:pt>
                <c:pt idx="2007" formatCode="General">
                  <c:v>2.9605089077810001</c:v>
                </c:pt>
                <c:pt idx="2008" formatCode="General">
                  <c:v>3.088006474737</c:v>
                </c:pt>
                <c:pt idx="2009" formatCode="General">
                  <c:v>3.056936317645</c:v>
                </c:pt>
                <c:pt idx="2010" formatCode="General">
                  <c:v>2.9940130505420002</c:v>
                </c:pt>
                <c:pt idx="2011" formatCode="General">
                  <c:v>2.925948206743</c:v>
                </c:pt>
                <c:pt idx="2012" formatCode="General">
                  <c:v>2.9743563699969999</c:v>
                </c:pt>
                <c:pt idx="2013" formatCode="General">
                  <c:v>2.9743563699969999</c:v>
                </c:pt>
                <c:pt idx="2014" formatCode="General">
                  <c:v>2.9743563699969999</c:v>
                </c:pt>
                <c:pt idx="2015" formatCode="General">
                  <c:v>3.0537478747260001</c:v>
                </c:pt>
                <c:pt idx="2016" formatCode="General">
                  <c:v>2.9724453024959998</c:v>
                </c:pt>
                <c:pt idx="2017" formatCode="General">
                  <c:v>2.9711282560229999</c:v>
                </c:pt>
                <c:pt idx="2018" formatCode="General">
                  <c:v>2.9302941228249999</c:v>
                </c:pt>
                <c:pt idx="2019" formatCode="General">
                  <c:v>2.870092415502</c:v>
                </c:pt>
                <c:pt idx="2020" formatCode="General">
                  <c:v>2.870092415502</c:v>
                </c:pt>
                <c:pt idx="2021" formatCode="General">
                  <c:v>2.870092415502</c:v>
                </c:pt>
                <c:pt idx="2022" formatCode="General">
                  <c:v>2.7208767891979999</c:v>
                </c:pt>
                <c:pt idx="2023" formatCode="General">
                  <c:v>2.5745489269699999</c:v>
                </c:pt>
                <c:pt idx="2024" formatCode="General">
                  <c:v>2.4755026004489999</c:v>
                </c:pt>
                <c:pt idx="2025" formatCode="General">
                  <c:v>2.4533804154359999</c:v>
                </c:pt>
                <c:pt idx="2026" formatCode="General">
                  <c:v>2.5478901514890002</c:v>
                </c:pt>
                <c:pt idx="2027" formatCode="General">
                  <c:v>2.5478901514890002</c:v>
                </c:pt>
                <c:pt idx="2028" formatCode="General">
                  <c:v>2.5478901514890002</c:v>
                </c:pt>
                <c:pt idx="2029" formatCode="General">
                  <c:v>2.595057139953</c:v>
                </c:pt>
                <c:pt idx="2030" formatCode="General">
                  <c:v>2.6115150581640001</c:v>
                </c:pt>
                <c:pt idx="2031" formatCode="General">
                  <c:v>2.7305745106689998</c:v>
                </c:pt>
                <c:pt idx="2032" formatCode="General">
                  <c:v>2.7436219777950002</c:v>
                </c:pt>
                <c:pt idx="2033" formatCode="General">
                  <c:v>2.7436219777950002</c:v>
                </c:pt>
                <c:pt idx="2034" formatCode="General">
                  <c:v>2.7436219777950002</c:v>
                </c:pt>
                <c:pt idx="2035" formatCode="General">
                  <c:v>2.7436219777950002</c:v>
                </c:pt>
                <c:pt idx="2036" formatCode="General">
                  <c:v>2.6932581335729999</c:v>
                </c:pt>
                <c:pt idx="2037" formatCode="General">
                  <c:v>2.6989519812939999</c:v>
                </c:pt>
                <c:pt idx="2038" formatCode="General">
                  <c:v>2.6110873568369999</c:v>
                </c:pt>
                <c:pt idx="2039" formatCode="General">
                  <c:v>2.6002605815890001</c:v>
                </c:pt>
                <c:pt idx="2040" formatCode="General">
                  <c:v>2.6164096536330002</c:v>
                </c:pt>
                <c:pt idx="2041" formatCode="General">
                  <c:v>2.6164096536330002</c:v>
                </c:pt>
                <c:pt idx="2042" formatCode="General">
                  <c:v>2.6164096536330002</c:v>
                </c:pt>
                <c:pt idx="2043" formatCode="General">
                  <c:v>2.6468453667420002</c:v>
                </c:pt>
                <c:pt idx="2044" formatCode="General">
                  <c:v>2.6489163576319998</c:v>
                </c:pt>
                <c:pt idx="2045" formatCode="General">
                  <c:v>2.6467433823930002</c:v>
                </c:pt>
                <c:pt idx="2046" formatCode="General">
                  <c:v>2.5460958755209999</c:v>
                </c:pt>
                <c:pt idx="2047" formatCode="General">
                  <c:v>2.559180976535</c:v>
                </c:pt>
                <c:pt idx="2048" formatCode="General">
                  <c:v>2.559180976535</c:v>
                </c:pt>
                <c:pt idx="2049" formatCode="General">
                  <c:v>2.559180976535</c:v>
                </c:pt>
                <c:pt idx="2050" formatCode="General">
                  <c:v>2.4383069275240001</c:v>
                </c:pt>
                <c:pt idx="2051" formatCode="General">
                  <c:v>2.4309287469340002</c:v>
                </c:pt>
                <c:pt idx="2052" formatCode="General">
                  <c:v>2.6327621299419999</c:v>
                </c:pt>
                <c:pt idx="2053" formatCode="General">
                  <c:v>2.642920458491</c:v>
                </c:pt>
                <c:pt idx="2054" formatCode="General">
                  <c:v>2.794006624513</c:v>
                </c:pt>
                <c:pt idx="2055" formatCode="General">
                  <c:v>2.794006624513</c:v>
                </c:pt>
                <c:pt idx="2056" formatCode="General">
                  <c:v>2.794006624513</c:v>
                </c:pt>
                <c:pt idx="2057" formatCode="General">
                  <c:v>2.819165881814</c:v>
                </c:pt>
                <c:pt idx="2058" formatCode="General">
                  <c:v>2.8911749196019998</c:v>
                </c:pt>
                <c:pt idx="2059" formatCode="General">
                  <c:v>2.8385491530169999</c:v>
                </c:pt>
                <c:pt idx="2060" formatCode="General">
                  <c:v>2.7552422783389998</c:v>
                </c:pt>
                <c:pt idx="2061" formatCode="General">
                  <c:v>2.7706994602020001</c:v>
                </c:pt>
                <c:pt idx="2062" formatCode="General">
                  <c:v>2.7706994602020001</c:v>
                </c:pt>
                <c:pt idx="2063" formatCode="General">
                  <c:v>2.7706994602020001</c:v>
                </c:pt>
                <c:pt idx="2064" formatCode="General">
                  <c:v>2.7200804377560002</c:v>
                </c:pt>
                <c:pt idx="2065" formatCode="General">
                  <c:v>2.769678045719</c:v>
                </c:pt>
                <c:pt idx="2066" formatCode="General">
                  <c:v>2.744567601465</c:v>
                </c:pt>
                <c:pt idx="2067" formatCode="General">
                  <c:v>2.6407029948999998</c:v>
                </c:pt>
                <c:pt idx="2068" formatCode="General">
                  <c:v>2.7769118030739999</c:v>
                </c:pt>
                <c:pt idx="2069" formatCode="General">
                  <c:v>2.7769118030739999</c:v>
                </c:pt>
                <c:pt idx="2070" formatCode="General">
                  <c:v>2.7769118030739999</c:v>
                </c:pt>
                <c:pt idx="2071" formatCode="General">
                  <c:v>2.7170772072429998</c:v>
                </c:pt>
                <c:pt idx="2072" formatCode="General">
                  <c:v>2.7023486354339998</c:v>
                </c:pt>
                <c:pt idx="2073" formatCode="General">
                  <c:v>2.7221689376640001</c:v>
                </c:pt>
                <c:pt idx="2074" formatCode="General">
                  <c:v>2.6836918031349999</c:v>
                </c:pt>
                <c:pt idx="2075" formatCode="General">
                  <c:v>2.7058504301180002</c:v>
                </c:pt>
                <c:pt idx="2076" formatCode="General">
                  <c:v>2.7058504301180002</c:v>
                </c:pt>
                <c:pt idx="2077" formatCode="General">
                  <c:v>2.7058504301180002</c:v>
                </c:pt>
                <c:pt idx="2078" formatCode="General">
                  <c:v>2.7218844143699998</c:v>
                </c:pt>
                <c:pt idx="2079" formatCode="General">
                  <c:v>2.7497594440720001</c:v>
                </c:pt>
                <c:pt idx="2080" formatCode="General">
                  <c:v>2.7221589112050002</c:v>
                </c:pt>
                <c:pt idx="2081" formatCode="General">
                  <c:v>2.764510491657</c:v>
                </c:pt>
                <c:pt idx="2082" formatCode="General">
                  <c:v>2.788161107429</c:v>
                </c:pt>
                <c:pt idx="2083" formatCode="General">
                  <c:v>2.788161107429</c:v>
                </c:pt>
                <c:pt idx="2084" formatCode="General">
                  <c:v>2.788161107429</c:v>
                </c:pt>
                <c:pt idx="2085" formatCode="General">
                  <c:v>2.788161107429</c:v>
                </c:pt>
                <c:pt idx="2086" formatCode="General">
                  <c:v>2.7667447354800001</c:v>
                </c:pt>
                <c:pt idx="2087" formatCode="General">
                  <c:v>2.823710277674</c:v>
                </c:pt>
                <c:pt idx="2088" formatCode="General">
                  <c:v>2.6654892040910001</c:v>
                </c:pt>
                <c:pt idx="2089" formatCode="General">
                  <c:v>2.7139359750200001</c:v>
                </c:pt>
                <c:pt idx="2090" formatCode="General">
                  <c:v>2.7139359750200001</c:v>
                </c:pt>
                <c:pt idx="2091" formatCode="General">
                  <c:v>2.7139359750200001</c:v>
                </c:pt>
                <c:pt idx="2092" formatCode="General">
                  <c:v>2.7139359750200001</c:v>
                </c:pt>
                <c:pt idx="2093" formatCode="General">
                  <c:v>2.7139359750200001</c:v>
                </c:pt>
                <c:pt idx="2094" formatCode="General">
                  <c:v>2.5981484843599998</c:v>
                </c:pt>
                <c:pt idx="2095" formatCode="General">
                  <c:v>2.5755197185440002</c:v>
                </c:pt>
                <c:pt idx="2096" formatCode="General">
                  <c:v>2.6453876734600001</c:v>
                </c:pt>
                <c:pt idx="2097" formatCode="General">
                  <c:v>2.6453876734600001</c:v>
                </c:pt>
                <c:pt idx="2098" formatCode="General">
                  <c:v>2.6453876734600001</c:v>
                </c:pt>
                <c:pt idx="2099" formatCode="General">
                  <c:v>2.8090601864310001</c:v>
                </c:pt>
                <c:pt idx="2100" formatCode="General">
                  <c:v>2.7569007331500002</c:v>
                </c:pt>
                <c:pt idx="2101" formatCode="General">
                  <c:v>2.71290816033</c:v>
                </c:pt>
                <c:pt idx="2102" formatCode="General">
                  <c:v>2.7127504657710002</c:v>
                </c:pt>
                <c:pt idx="2103" formatCode="General">
                  <c:v>2.7275398158150002</c:v>
                </c:pt>
                <c:pt idx="2104" formatCode="General">
                  <c:v>2.7275398158150002</c:v>
                </c:pt>
                <c:pt idx="2105" formatCode="General">
                  <c:v>2.7275398158150002</c:v>
                </c:pt>
                <c:pt idx="2106" formatCode="General">
                  <c:v>2.539501898808</c:v>
                </c:pt>
                <c:pt idx="2107" formatCode="General">
                  <c:v>2.5622567849709998</c:v>
                </c:pt>
                <c:pt idx="2108" formatCode="General">
                  <c:v>2.5200613371989999</c:v>
                </c:pt>
                <c:pt idx="2109" formatCode="General">
                  <c:v>2.6487554319650002</c:v>
                </c:pt>
                <c:pt idx="2110" formatCode="General">
                  <c:v>3.0841092976610001</c:v>
                </c:pt>
                <c:pt idx="2111" formatCode="General">
                  <c:v>3.0841092976610001</c:v>
                </c:pt>
                <c:pt idx="2112" formatCode="General">
                  <c:v>3.0841092976610001</c:v>
                </c:pt>
                <c:pt idx="2113" formatCode="General">
                  <c:v>2.8492237291559999</c:v>
                </c:pt>
                <c:pt idx="2114" formatCode="General">
                  <c:v>2.945890611177</c:v>
                </c:pt>
                <c:pt idx="2115" formatCode="General">
                  <c:v>2.8616262450919998</c:v>
                </c:pt>
                <c:pt idx="2116" formatCode="General">
                  <c:v>2.7547079419029998</c:v>
                </c:pt>
                <c:pt idx="2117" formatCode="General">
                  <c:v>2.7336587704489999</c:v>
                </c:pt>
                <c:pt idx="2118" formatCode="General">
                  <c:v>2.7336587704489999</c:v>
                </c:pt>
                <c:pt idx="2119" formatCode="General">
                  <c:v>2.7336587704489999</c:v>
                </c:pt>
                <c:pt idx="2120" formatCode="General">
                  <c:v>2.7030434823239999</c:v>
                </c:pt>
                <c:pt idx="2121" formatCode="General">
                  <c:v>2.5828755660859999</c:v>
                </c:pt>
                <c:pt idx="2122" formatCode="General">
                  <c:v>2.4995783066519999</c:v>
                </c:pt>
                <c:pt idx="2123" formatCode="General">
                  <c:v>2.4739581115039999</c:v>
                </c:pt>
                <c:pt idx="2124" formatCode="General">
                  <c:v>2.4982064885709998</c:v>
                </c:pt>
                <c:pt idx="2125" formatCode="General">
                  <c:v>2.4982064885709998</c:v>
                </c:pt>
                <c:pt idx="2126" formatCode="General">
                  <c:v>2.4982064885709998</c:v>
                </c:pt>
                <c:pt idx="2127" formatCode="General">
                  <c:v>2.5433960015329999</c:v>
                </c:pt>
                <c:pt idx="2128" formatCode="General">
                  <c:v>2.5590399141020002</c:v>
                </c:pt>
                <c:pt idx="2129" formatCode="General">
                  <c:v>2.6941396297929998</c:v>
                </c:pt>
                <c:pt idx="2130" formatCode="General">
                  <c:v>2.602284634379</c:v>
                </c:pt>
                <c:pt idx="2131" formatCode="General">
                  <c:v>2.4946815922379999</c:v>
                </c:pt>
                <c:pt idx="2132" formatCode="General">
                  <c:v>2.4946815922379999</c:v>
                </c:pt>
                <c:pt idx="2133" formatCode="General">
                  <c:v>2.4946815922379999</c:v>
                </c:pt>
                <c:pt idx="2134" formatCode="General">
                  <c:v>2.4960691542990001</c:v>
                </c:pt>
                <c:pt idx="2135" formatCode="General">
                  <c:v>2.3979386104909999</c:v>
                </c:pt>
                <c:pt idx="2136" formatCode="General">
                  <c:v>2.3155106919740001</c:v>
                </c:pt>
                <c:pt idx="2137" formatCode="General">
                  <c:v>2.3958396752420001</c:v>
                </c:pt>
                <c:pt idx="2138" formatCode="General">
                  <c:v>2.2518416885799999</c:v>
                </c:pt>
                <c:pt idx="2139" formatCode="General">
                  <c:v>2.2518416885799999</c:v>
                </c:pt>
                <c:pt idx="2140" formatCode="General">
                  <c:v>2.2518416885799999</c:v>
                </c:pt>
                <c:pt idx="2141" formatCode="General">
                  <c:v>2.2301281746749999</c:v>
                </c:pt>
                <c:pt idx="2142" formatCode="General">
                  <c:v>2.3229381040620001</c:v>
                </c:pt>
                <c:pt idx="2143" formatCode="General">
                  <c:v>2.3377816771500002</c:v>
                </c:pt>
                <c:pt idx="2144" formatCode="General">
                  <c:v>2.233578723261</c:v>
                </c:pt>
                <c:pt idx="2145" formatCode="General">
                  <c:v>2.391233789033</c:v>
                </c:pt>
                <c:pt idx="2146" formatCode="General">
                  <c:v>2.391233789033</c:v>
                </c:pt>
                <c:pt idx="2147" formatCode="General">
                  <c:v>2.391233789033</c:v>
                </c:pt>
                <c:pt idx="2148" formatCode="General">
                  <c:v>2.2952231105599998</c:v>
                </c:pt>
                <c:pt idx="2149" formatCode="General">
                  <c:v>2.2776887863619999</c:v>
                </c:pt>
                <c:pt idx="2150" formatCode="General">
                  <c:v>2.2692679757069998</c:v>
                </c:pt>
                <c:pt idx="2151" formatCode="General">
                  <c:v>2.390324752982</c:v>
                </c:pt>
                <c:pt idx="2152" formatCode="General">
                  <c:v>2.5579945724919999</c:v>
                </c:pt>
                <c:pt idx="2153" formatCode="General">
                  <c:v>2.5579945724919999</c:v>
                </c:pt>
                <c:pt idx="2154" formatCode="General">
                  <c:v>2.5579945724919999</c:v>
                </c:pt>
                <c:pt idx="2155" formatCode="General">
                  <c:v>2.4954299205389998</c:v>
                </c:pt>
                <c:pt idx="2156" formatCode="General">
                  <c:v>2.5442930075299999</c:v>
                </c:pt>
                <c:pt idx="2157" formatCode="General">
                  <c:v>2.6017098878099998</c:v>
                </c:pt>
                <c:pt idx="2158" formatCode="General">
                  <c:v>2.6660255867660001</c:v>
                </c:pt>
                <c:pt idx="2159" formatCode="General">
                  <c:v>2.7917908333149999</c:v>
                </c:pt>
                <c:pt idx="2160" formatCode="General">
                  <c:v>2.8211902909754727</c:v>
                </c:pt>
                <c:pt idx="2161" formatCode="General">
                  <c:v>2.8211902909754727</c:v>
                </c:pt>
                <c:pt idx="2162" formatCode="General">
                  <c:v>2.7630848624321969</c:v>
                </c:pt>
                <c:pt idx="2163" formatCode="General">
                  <c:v>2.7790417643994925</c:v>
                </c:pt>
                <c:pt idx="2164" formatCode="General">
                  <c:v>2.8930604648313984</c:v>
                </c:pt>
                <c:pt idx="2165" formatCode="General">
                  <c:v>2.6969221641477192</c:v>
                </c:pt>
                <c:pt idx="2166" formatCode="General">
                  <c:v>2.8296893370712617</c:v>
                </c:pt>
                <c:pt idx="2167" formatCode="General">
                  <c:v>2.8296893370712617</c:v>
                </c:pt>
                <c:pt idx="2168" formatCode="General">
                  <c:v>2.8296893370712617</c:v>
                </c:pt>
                <c:pt idx="2169" formatCode="General">
                  <c:v>2.7541269860325013</c:v>
                </c:pt>
                <c:pt idx="2170" formatCode="General">
                  <c:v>2.7877586353292294</c:v>
                </c:pt>
                <c:pt idx="2171" formatCode="General">
                  <c:v>2.7406719519170508</c:v>
                </c:pt>
                <c:pt idx="2172" formatCode="General">
                  <c:v>2.6677513813420317</c:v>
                </c:pt>
                <c:pt idx="2173" formatCode="General">
                  <c:v>2.4855410003690848</c:v>
                </c:pt>
                <c:pt idx="2174" formatCode="General">
                  <c:v>2.4855410003690848</c:v>
                </c:pt>
                <c:pt idx="2175" formatCode="General">
                  <c:v>2.4855410003690848</c:v>
                </c:pt>
                <c:pt idx="2176" formatCode="General">
                  <c:v>2.7121968168040134</c:v>
                </c:pt>
                <c:pt idx="2177" formatCode="General">
                  <c:v>2.7028618999733078</c:v>
                </c:pt>
                <c:pt idx="2178" formatCode="General">
                  <c:v>2.646196528469047</c:v>
                </c:pt>
                <c:pt idx="2179" formatCode="General">
                  <c:v>2.7396832171282526</c:v>
                </c:pt>
                <c:pt idx="2180" formatCode="General">
                  <c:v>2.7494264906560151</c:v>
                </c:pt>
                <c:pt idx="2181" formatCode="General">
                  <c:v>2.7494264906560151</c:v>
                </c:pt>
                <c:pt idx="2182" formatCode="General">
                  <c:v>2.7494264906560151</c:v>
                </c:pt>
                <c:pt idx="2183" formatCode="General">
                  <c:v>2.7193368363983117</c:v>
                </c:pt>
                <c:pt idx="2184" formatCode="General">
                  <c:v>2.5993741319341179</c:v>
                </c:pt>
                <c:pt idx="2185" formatCode="General">
                  <c:v>2.535608417686297</c:v>
                </c:pt>
                <c:pt idx="2186" formatCode="General">
                  <c:v>2.5421214852295648</c:v>
                </c:pt>
                <c:pt idx="2187" formatCode="General">
                  <c:v>2.6080555164103458</c:v>
                </c:pt>
                <c:pt idx="2188" formatCode="General">
                  <c:v>2.6080555164103458</c:v>
                </c:pt>
                <c:pt idx="2189" formatCode="General">
                  <c:v>2.6080555164103458</c:v>
                </c:pt>
                <c:pt idx="2190" formatCode="General">
                  <c:v>2.6445004724017895</c:v>
                </c:pt>
                <c:pt idx="2191" formatCode="General">
                  <c:v>2.7253993112961616</c:v>
                </c:pt>
                <c:pt idx="2192" formatCode="General">
                  <c:v>2.7169503349607993</c:v>
                </c:pt>
                <c:pt idx="2193" formatCode="General">
                  <c:v>2.5605877461796434</c:v>
                </c:pt>
                <c:pt idx="2194" formatCode="General">
                  <c:v>2.6350370710279236</c:v>
                </c:pt>
                <c:pt idx="2195" formatCode="General">
                  <c:v>2.6350370710279236</c:v>
                </c:pt>
                <c:pt idx="2196" formatCode="General">
                  <c:v>2.6350370710279236</c:v>
                </c:pt>
                <c:pt idx="2197" formatCode="General">
                  <c:v>2.6947412680320637</c:v>
                </c:pt>
                <c:pt idx="2198" formatCode="General">
                  <c:v>2.8567358832249701</c:v>
                </c:pt>
                <c:pt idx="2199" formatCode="General">
                  <c:v>2.8143760494245385</c:v>
                </c:pt>
                <c:pt idx="2200" formatCode="General">
                  <c:v>2.73611049846334</c:v>
                </c:pt>
                <c:pt idx="2201" formatCode="General">
                  <c:v>2.7275338783304015</c:v>
                </c:pt>
                <c:pt idx="2202" formatCode="General">
                  <c:v>2.7275338783304015</c:v>
                </c:pt>
                <c:pt idx="2203" formatCode="General">
                  <c:v>2.7275338783304015</c:v>
                </c:pt>
                <c:pt idx="2204" formatCode="General">
                  <c:v>2.7062698834885657</c:v>
                </c:pt>
                <c:pt idx="2205" formatCode="General">
                  <c:v>2.7566345973838446</c:v>
                </c:pt>
                <c:pt idx="2206" formatCode="General">
                  <c:v>2.6825762298365863</c:v>
                </c:pt>
                <c:pt idx="2207" formatCode="General">
                  <c:v>2.6719606318197586</c:v>
                </c:pt>
                <c:pt idx="2208" formatCode="General">
                  <c:v>2.7455404671602235</c:v>
                </c:pt>
                <c:pt idx="2209" formatCode="General">
                  <c:v>2.7455404671602235</c:v>
                </c:pt>
                <c:pt idx="2210" formatCode="General">
                  <c:v>2.7455404671602235</c:v>
                </c:pt>
                <c:pt idx="2211" formatCode="General">
                  <c:v>2.7595951161686116</c:v>
                </c:pt>
                <c:pt idx="2212" formatCode="General">
                  <c:v>2.9230212536238254</c:v>
                </c:pt>
                <c:pt idx="2213" formatCode="General">
                  <c:v>3.0642248712894782</c:v>
                </c:pt>
                <c:pt idx="2214" formatCode="General">
                  <c:v>2.9362454066843791</c:v>
                </c:pt>
                <c:pt idx="2215" formatCode="General">
                  <c:v>2.9268992120441206</c:v>
                </c:pt>
                <c:pt idx="2216" formatCode="General">
                  <c:v>2.9268992120441206</c:v>
                </c:pt>
                <c:pt idx="2217" formatCode="General">
                  <c:v>2.9268992120441206</c:v>
                </c:pt>
                <c:pt idx="2218" formatCode="General">
                  <c:v>2.8225495700724412</c:v>
                </c:pt>
                <c:pt idx="2219" formatCode="General">
                  <c:v>2.766752243404369</c:v>
                </c:pt>
                <c:pt idx="2220" formatCode="General">
                  <c:v>2.8362314620678841</c:v>
                </c:pt>
                <c:pt idx="2221" formatCode="General">
                  <c:v>2.8746186453088907</c:v>
                </c:pt>
                <c:pt idx="2222" formatCode="General">
                  <c:v>2.9494661713879999</c:v>
                </c:pt>
                <c:pt idx="2223" formatCode="General">
                  <c:v>2.9494661713879999</c:v>
                </c:pt>
                <c:pt idx="2224" formatCode="General">
                  <c:v>2.9494661713879999</c:v>
                </c:pt>
                <c:pt idx="2225" formatCode="General">
                  <c:v>2.910131260035</c:v>
                </c:pt>
                <c:pt idx="2226" formatCode="General">
                  <c:v>2.903219351582</c:v>
                </c:pt>
                <c:pt idx="2227" formatCode="General">
                  <c:v>2.7836273252839998</c:v>
                </c:pt>
                <c:pt idx="2228" formatCode="General">
                  <c:v>2.796362387247</c:v>
                </c:pt>
                <c:pt idx="2229" formatCode="General">
                  <c:v>2.8086074280459998</c:v>
                </c:pt>
                <c:pt idx="2230" formatCode="General">
                  <c:v>2.8086074280459998</c:v>
                </c:pt>
                <c:pt idx="2231" formatCode="General">
                  <c:v>2.8086074280459998</c:v>
                </c:pt>
                <c:pt idx="2232" formatCode="General">
                  <c:v>2.9404184040189998</c:v>
                </c:pt>
                <c:pt idx="2233" formatCode="General">
                  <c:v>2.9074230112419999</c:v>
                </c:pt>
                <c:pt idx="2234" formatCode="General">
                  <c:v>2.9068736313420001</c:v>
                </c:pt>
                <c:pt idx="2235" formatCode="General">
                  <c:v>2.9060484922829999</c:v>
                </c:pt>
                <c:pt idx="2236" formatCode="General">
                  <c:v>2.9558674886810001</c:v>
                </c:pt>
                <c:pt idx="2237" formatCode="General">
                  <c:v>2.9558674886810001</c:v>
                </c:pt>
                <c:pt idx="2238" formatCode="General">
                  <c:v>2.9558674886810001</c:v>
                </c:pt>
                <c:pt idx="2239" formatCode="General">
                  <c:v>2.8727927133110001</c:v>
                </c:pt>
                <c:pt idx="2240" formatCode="General">
                  <c:v>2.8490129213639999</c:v>
                </c:pt>
                <c:pt idx="2241" formatCode="General">
                  <c:v>2.8508153136550001</c:v>
                </c:pt>
                <c:pt idx="2242" formatCode="General">
                  <c:v>2.7749894499979999</c:v>
                </c:pt>
                <c:pt idx="2243">
                  <c:v>2.8518202320279999</c:v>
                </c:pt>
                <c:pt idx="2244" formatCode="General">
                  <c:v>2.8518202320279999</c:v>
                </c:pt>
                <c:pt idx="2245">
                  <c:v>2.8518202320279999</c:v>
                </c:pt>
                <c:pt idx="2246" formatCode="General">
                  <c:v>2.7916525798589999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8-46B2-993C-B1D47939D384}"/>
            </c:ext>
          </c:extLst>
        </c:ser>
        <c:ser>
          <c:idx val="7"/>
          <c:order val="2"/>
          <c:tx>
            <c:strRef>
              <c:f>'איור ללאמ הטייה'!$D$1</c:f>
              <c:strCache>
                <c:ptCount val="1"/>
                <c:pt idx="0">
                  <c:v>תחזיות החזאים (ממוצע)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הטייה'!$D$4:$D$5000</c:f>
              <c:numCache>
                <c:formatCode>0.00</c:formatCode>
                <c:ptCount val="4997"/>
                <c:pt idx="0">
                  <c:v>0.65629999999999999</c:v>
                </c:pt>
                <c:pt idx="1">
                  <c:v>0.65629999999999999</c:v>
                </c:pt>
                <c:pt idx="2">
                  <c:v>0.65629999999999999</c:v>
                </c:pt>
                <c:pt idx="3">
                  <c:v>0.65629999999999999</c:v>
                </c:pt>
                <c:pt idx="4">
                  <c:v>0.65629999999999999</c:v>
                </c:pt>
                <c:pt idx="5">
                  <c:v>0.65629999999999999</c:v>
                </c:pt>
                <c:pt idx="6">
                  <c:v>0.65629999999999999</c:v>
                </c:pt>
                <c:pt idx="7">
                  <c:v>0.65</c:v>
                </c:pt>
                <c:pt idx="8">
                  <c:v>0.65</c:v>
                </c:pt>
                <c:pt idx="9">
                  <c:v>0.65</c:v>
                </c:pt>
                <c:pt idx="10">
                  <c:v>0.65</c:v>
                </c:pt>
                <c:pt idx="11">
                  <c:v>0.65</c:v>
                </c:pt>
                <c:pt idx="12">
                  <c:v>0.65</c:v>
                </c:pt>
                <c:pt idx="13">
                  <c:v>0.64380000000000004</c:v>
                </c:pt>
                <c:pt idx="14">
                  <c:v>0.64380000000000004</c:v>
                </c:pt>
                <c:pt idx="15">
                  <c:v>0.66669999999999996</c:v>
                </c:pt>
                <c:pt idx="16">
                  <c:v>0.66669999999999996</c:v>
                </c:pt>
                <c:pt idx="17">
                  <c:v>0.66669999999999996</c:v>
                </c:pt>
                <c:pt idx="18">
                  <c:v>0.66669999999999996</c:v>
                </c:pt>
                <c:pt idx="19">
                  <c:v>0.66669999999999996</c:v>
                </c:pt>
                <c:pt idx="20">
                  <c:v>0.66669999999999996</c:v>
                </c:pt>
                <c:pt idx="21">
                  <c:v>0.66669999999999996</c:v>
                </c:pt>
                <c:pt idx="22">
                  <c:v>0.66669999999999996</c:v>
                </c:pt>
                <c:pt idx="23">
                  <c:v>0.66669999999999996</c:v>
                </c:pt>
                <c:pt idx="24">
                  <c:v>0.66669999999999996</c:v>
                </c:pt>
                <c:pt idx="25">
                  <c:v>0.66669999999999996</c:v>
                </c:pt>
                <c:pt idx="26">
                  <c:v>0.66669999999999996</c:v>
                </c:pt>
                <c:pt idx="27">
                  <c:v>0.66669999999999996</c:v>
                </c:pt>
                <c:pt idx="28">
                  <c:v>0.66669999999999996</c:v>
                </c:pt>
                <c:pt idx="29">
                  <c:v>0.66669999999999996</c:v>
                </c:pt>
                <c:pt idx="30">
                  <c:v>0.66669999999999996</c:v>
                </c:pt>
                <c:pt idx="31">
                  <c:v>0.66</c:v>
                </c:pt>
                <c:pt idx="32">
                  <c:v>0.66</c:v>
                </c:pt>
                <c:pt idx="33">
                  <c:v>0.66</c:v>
                </c:pt>
                <c:pt idx="34">
                  <c:v>0.66</c:v>
                </c:pt>
                <c:pt idx="35">
                  <c:v>0.63129999999999997</c:v>
                </c:pt>
                <c:pt idx="36">
                  <c:v>0.65</c:v>
                </c:pt>
                <c:pt idx="37">
                  <c:v>0.65</c:v>
                </c:pt>
                <c:pt idx="38">
                  <c:v>0.65</c:v>
                </c:pt>
                <c:pt idx="39">
                  <c:v>0.65</c:v>
                </c:pt>
                <c:pt idx="40">
                  <c:v>0.65</c:v>
                </c:pt>
                <c:pt idx="41">
                  <c:v>0.65</c:v>
                </c:pt>
                <c:pt idx="42">
                  <c:v>0.65</c:v>
                </c:pt>
                <c:pt idx="43">
                  <c:v>0.65</c:v>
                </c:pt>
                <c:pt idx="44">
                  <c:v>0.65</c:v>
                </c:pt>
                <c:pt idx="45">
                  <c:v>0.65</c:v>
                </c:pt>
                <c:pt idx="46">
                  <c:v>0.65</c:v>
                </c:pt>
                <c:pt idx="47">
                  <c:v>0.65</c:v>
                </c:pt>
                <c:pt idx="48">
                  <c:v>0.85</c:v>
                </c:pt>
                <c:pt idx="49">
                  <c:v>0.8</c:v>
                </c:pt>
                <c:pt idx="50">
                  <c:v>0.8</c:v>
                </c:pt>
                <c:pt idx="51">
                  <c:v>0.8</c:v>
                </c:pt>
                <c:pt idx="52">
                  <c:v>0.8</c:v>
                </c:pt>
                <c:pt idx="53">
                  <c:v>0.8</c:v>
                </c:pt>
                <c:pt idx="54">
                  <c:v>0.8</c:v>
                </c:pt>
                <c:pt idx="55">
                  <c:v>0.8</c:v>
                </c:pt>
                <c:pt idx="56">
                  <c:v>0.8</c:v>
                </c:pt>
                <c:pt idx="57">
                  <c:v>0.78749999999999998</c:v>
                </c:pt>
                <c:pt idx="58">
                  <c:v>0.78749999999999998</c:v>
                </c:pt>
                <c:pt idx="59">
                  <c:v>0.78749999999999998</c:v>
                </c:pt>
                <c:pt idx="60">
                  <c:v>0.78749999999999998</c:v>
                </c:pt>
                <c:pt idx="61">
                  <c:v>0.78749999999999998</c:v>
                </c:pt>
                <c:pt idx="62">
                  <c:v>0.78749999999999998</c:v>
                </c:pt>
                <c:pt idx="63">
                  <c:v>0.78749999999999998</c:v>
                </c:pt>
                <c:pt idx="64">
                  <c:v>0.77500000000000002</c:v>
                </c:pt>
                <c:pt idx="65">
                  <c:v>0.77500000000000002</c:v>
                </c:pt>
                <c:pt idx="66">
                  <c:v>0.77500000000000002</c:v>
                </c:pt>
                <c:pt idx="67">
                  <c:v>0.77500000000000002</c:v>
                </c:pt>
                <c:pt idx="68">
                  <c:v>0.77500000000000002</c:v>
                </c:pt>
                <c:pt idx="69">
                  <c:v>0.77500000000000002</c:v>
                </c:pt>
                <c:pt idx="70">
                  <c:v>0.77500000000000002</c:v>
                </c:pt>
                <c:pt idx="71">
                  <c:v>0.77500000000000002</c:v>
                </c:pt>
                <c:pt idx="72">
                  <c:v>0.77500000000000002</c:v>
                </c:pt>
                <c:pt idx="73">
                  <c:v>0.77500000000000002</c:v>
                </c:pt>
                <c:pt idx="74">
                  <c:v>0.77500000000000002</c:v>
                </c:pt>
                <c:pt idx="75">
                  <c:v>0.77500000000000002</c:v>
                </c:pt>
                <c:pt idx="76">
                  <c:v>0.75</c:v>
                </c:pt>
                <c:pt idx="77">
                  <c:v>0.76359999999999995</c:v>
                </c:pt>
                <c:pt idx="78">
                  <c:v>0.76359999999999995</c:v>
                </c:pt>
                <c:pt idx="79">
                  <c:v>0.76359999999999995</c:v>
                </c:pt>
                <c:pt idx="80">
                  <c:v>0.74619999999999997</c:v>
                </c:pt>
                <c:pt idx="81">
                  <c:v>0.74619999999999997</c:v>
                </c:pt>
                <c:pt idx="82">
                  <c:v>0.74619999999999997</c:v>
                </c:pt>
                <c:pt idx="83">
                  <c:v>0.76149999999999995</c:v>
                </c:pt>
                <c:pt idx="84">
                  <c:v>0.76149999999999995</c:v>
                </c:pt>
                <c:pt idx="85">
                  <c:v>0.76149999999999995</c:v>
                </c:pt>
                <c:pt idx="86">
                  <c:v>0.73570000000000002</c:v>
                </c:pt>
                <c:pt idx="87">
                  <c:v>0.7429</c:v>
                </c:pt>
                <c:pt idx="88">
                  <c:v>0.7429</c:v>
                </c:pt>
                <c:pt idx="89">
                  <c:v>0.7429</c:v>
                </c:pt>
                <c:pt idx="90">
                  <c:v>0.7429</c:v>
                </c:pt>
                <c:pt idx="91">
                  <c:v>0.7429</c:v>
                </c:pt>
                <c:pt idx="92">
                  <c:v>0.7429</c:v>
                </c:pt>
                <c:pt idx="93">
                  <c:v>0.7429</c:v>
                </c:pt>
                <c:pt idx="94">
                  <c:v>0.7429</c:v>
                </c:pt>
                <c:pt idx="95">
                  <c:v>0.7429</c:v>
                </c:pt>
                <c:pt idx="96">
                  <c:v>0.7429</c:v>
                </c:pt>
                <c:pt idx="97">
                  <c:v>0.74670000000000003</c:v>
                </c:pt>
                <c:pt idx="98">
                  <c:v>0.74670000000000003</c:v>
                </c:pt>
                <c:pt idx="99">
                  <c:v>0.74670000000000003</c:v>
                </c:pt>
                <c:pt idx="100">
                  <c:v>0.74670000000000003</c:v>
                </c:pt>
                <c:pt idx="101">
                  <c:v>0.74670000000000003</c:v>
                </c:pt>
                <c:pt idx="102">
                  <c:v>0.74670000000000003</c:v>
                </c:pt>
                <c:pt idx="103">
                  <c:v>0.74670000000000003</c:v>
                </c:pt>
                <c:pt idx="104">
                  <c:v>0.76</c:v>
                </c:pt>
                <c:pt idx="105">
                  <c:v>0.90910000000000002</c:v>
                </c:pt>
                <c:pt idx="106">
                  <c:v>0.90910000000000002</c:v>
                </c:pt>
                <c:pt idx="107">
                  <c:v>0.875</c:v>
                </c:pt>
                <c:pt idx="108">
                  <c:v>0.875</c:v>
                </c:pt>
                <c:pt idx="109">
                  <c:v>0.875</c:v>
                </c:pt>
                <c:pt idx="110">
                  <c:v>0.875</c:v>
                </c:pt>
                <c:pt idx="111">
                  <c:v>0.875</c:v>
                </c:pt>
                <c:pt idx="112">
                  <c:v>0.87690000000000001</c:v>
                </c:pt>
                <c:pt idx="113">
                  <c:v>0.88460000000000005</c:v>
                </c:pt>
                <c:pt idx="114">
                  <c:v>0.87860000000000005</c:v>
                </c:pt>
                <c:pt idx="115">
                  <c:v>0.87860000000000005</c:v>
                </c:pt>
                <c:pt idx="116">
                  <c:v>0.87860000000000005</c:v>
                </c:pt>
                <c:pt idx="117">
                  <c:v>0.87860000000000005</c:v>
                </c:pt>
                <c:pt idx="118">
                  <c:v>0.87860000000000005</c:v>
                </c:pt>
                <c:pt idx="119">
                  <c:v>0.87860000000000005</c:v>
                </c:pt>
                <c:pt idx="120">
                  <c:v>0.88670000000000004</c:v>
                </c:pt>
                <c:pt idx="121">
                  <c:v>0.88670000000000004</c:v>
                </c:pt>
                <c:pt idx="122">
                  <c:v>0.88670000000000004</c:v>
                </c:pt>
                <c:pt idx="123">
                  <c:v>0.88670000000000004</c:v>
                </c:pt>
                <c:pt idx="124">
                  <c:v>0.88670000000000004</c:v>
                </c:pt>
                <c:pt idx="125">
                  <c:v>0.88670000000000004</c:v>
                </c:pt>
                <c:pt idx="126">
                  <c:v>0.88670000000000004</c:v>
                </c:pt>
                <c:pt idx="127">
                  <c:v>0.88670000000000004</c:v>
                </c:pt>
                <c:pt idx="128">
                  <c:v>0.88670000000000004</c:v>
                </c:pt>
                <c:pt idx="129">
                  <c:v>0.88670000000000004</c:v>
                </c:pt>
                <c:pt idx="130">
                  <c:v>0.88670000000000004</c:v>
                </c:pt>
                <c:pt idx="131">
                  <c:v>0.88670000000000004</c:v>
                </c:pt>
                <c:pt idx="132">
                  <c:v>0.9133</c:v>
                </c:pt>
                <c:pt idx="133">
                  <c:v>0.9133</c:v>
                </c:pt>
                <c:pt idx="134">
                  <c:v>0.9133</c:v>
                </c:pt>
                <c:pt idx="135">
                  <c:v>0.96360000000000001</c:v>
                </c:pt>
                <c:pt idx="136">
                  <c:v>0.95709999999999995</c:v>
                </c:pt>
                <c:pt idx="137">
                  <c:v>0.95709999999999995</c:v>
                </c:pt>
                <c:pt idx="138">
                  <c:v>0.95709999999999995</c:v>
                </c:pt>
                <c:pt idx="139">
                  <c:v>0.95709999999999995</c:v>
                </c:pt>
                <c:pt idx="140">
                  <c:v>0.95630000000000004</c:v>
                </c:pt>
                <c:pt idx="141">
                  <c:v>0.95630000000000004</c:v>
                </c:pt>
                <c:pt idx="142">
                  <c:v>0.95630000000000004</c:v>
                </c:pt>
                <c:pt idx="143">
                  <c:v>0.95630000000000004</c:v>
                </c:pt>
                <c:pt idx="144">
                  <c:v>0.95630000000000004</c:v>
                </c:pt>
                <c:pt idx="145">
                  <c:v>0.95630000000000004</c:v>
                </c:pt>
                <c:pt idx="146">
                  <c:v>0.95630000000000004</c:v>
                </c:pt>
                <c:pt idx="147">
                  <c:v>0.95630000000000004</c:v>
                </c:pt>
                <c:pt idx="148">
                  <c:v>0.95</c:v>
                </c:pt>
                <c:pt idx="149">
                  <c:v>0.95</c:v>
                </c:pt>
                <c:pt idx="150">
                  <c:v>0.95</c:v>
                </c:pt>
                <c:pt idx="151">
                  <c:v>0.95</c:v>
                </c:pt>
                <c:pt idx="152">
                  <c:v>0.95</c:v>
                </c:pt>
                <c:pt idx="153">
                  <c:v>0.95</c:v>
                </c:pt>
                <c:pt idx="154">
                  <c:v>0.95</c:v>
                </c:pt>
                <c:pt idx="155">
                  <c:v>0.95</c:v>
                </c:pt>
                <c:pt idx="156">
                  <c:v>0.95</c:v>
                </c:pt>
                <c:pt idx="157">
                  <c:v>0.95</c:v>
                </c:pt>
                <c:pt idx="158">
                  <c:v>0.95</c:v>
                </c:pt>
                <c:pt idx="159">
                  <c:v>0.95</c:v>
                </c:pt>
                <c:pt idx="160">
                  <c:v>0.95</c:v>
                </c:pt>
                <c:pt idx="161">
                  <c:v>0.95</c:v>
                </c:pt>
                <c:pt idx="162">
                  <c:v>0.95</c:v>
                </c:pt>
                <c:pt idx="163">
                  <c:v>0.95</c:v>
                </c:pt>
                <c:pt idx="164">
                  <c:v>0.95</c:v>
                </c:pt>
                <c:pt idx="165">
                  <c:v>0.95</c:v>
                </c:pt>
                <c:pt idx="166">
                  <c:v>0.95</c:v>
                </c:pt>
                <c:pt idx="167">
                  <c:v>1.0273000000000001</c:v>
                </c:pt>
                <c:pt idx="168">
                  <c:v>1.0077</c:v>
                </c:pt>
                <c:pt idx="169">
                  <c:v>1.0077</c:v>
                </c:pt>
                <c:pt idx="170">
                  <c:v>1.0077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0.98129999999999995</c:v>
                </c:pt>
                <c:pt idx="177">
                  <c:v>0.98129999999999995</c:v>
                </c:pt>
                <c:pt idx="178">
                  <c:v>0.98129999999999995</c:v>
                </c:pt>
                <c:pt idx="179">
                  <c:v>0.98129999999999995</c:v>
                </c:pt>
                <c:pt idx="180">
                  <c:v>0.98129999999999995</c:v>
                </c:pt>
                <c:pt idx="181">
                  <c:v>0.99380000000000002</c:v>
                </c:pt>
                <c:pt idx="182">
                  <c:v>0.99380000000000002</c:v>
                </c:pt>
                <c:pt idx="183">
                  <c:v>0.99380000000000002</c:v>
                </c:pt>
                <c:pt idx="184">
                  <c:v>0.99380000000000002</c:v>
                </c:pt>
                <c:pt idx="185">
                  <c:v>0.99380000000000002</c:v>
                </c:pt>
                <c:pt idx="186">
                  <c:v>0.99380000000000002</c:v>
                </c:pt>
                <c:pt idx="187">
                  <c:v>0.99380000000000002</c:v>
                </c:pt>
                <c:pt idx="188">
                  <c:v>0.99380000000000002</c:v>
                </c:pt>
                <c:pt idx="189">
                  <c:v>0.99380000000000002</c:v>
                </c:pt>
                <c:pt idx="190">
                  <c:v>0.99380000000000002</c:v>
                </c:pt>
                <c:pt idx="191">
                  <c:v>0.99380000000000002</c:v>
                </c:pt>
                <c:pt idx="192">
                  <c:v>0.99380000000000002</c:v>
                </c:pt>
                <c:pt idx="193">
                  <c:v>0.99380000000000002</c:v>
                </c:pt>
                <c:pt idx="194">
                  <c:v>0.99380000000000002</c:v>
                </c:pt>
                <c:pt idx="195">
                  <c:v>0.99380000000000002</c:v>
                </c:pt>
                <c:pt idx="196">
                  <c:v>1.1200000000000001</c:v>
                </c:pt>
                <c:pt idx="197">
                  <c:v>1.1000000000000001</c:v>
                </c:pt>
                <c:pt idx="198">
                  <c:v>1.1000000000000001</c:v>
                </c:pt>
                <c:pt idx="199">
                  <c:v>1.1000000000000001</c:v>
                </c:pt>
                <c:pt idx="200">
                  <c:v>1.1000000000000001</c:v>
                </c:pt>
                <c:pt idx="201">
                  <c:v>1.1000000000000001</c:v>
                </c:pt>
                <c:pt idx="202">
                  <c:v>1.1000000000000001</c:v>
                </c:pt>
                <c:pt idx="203">
                  <c:v>1.1000000000000001</c:v>
                </c:pt>
                <c:pt idx="204">
                  <c:v>1.1000000000000001</c:v>
                </c:pt>
                <c:pt idx="205">
                  <c:v>1.1000000000000001</c:v>
                </c:pt>
                <c:pt idx="206">
                  <c:v>1.1000000000000001</c:v>
                </c:pt>
                <c:pt idx="207">
                  <c:v>1.1000000000000001</c:v>
                </c:pt>
                <c:pt idx="208">
                  <c:v>1.1000000000000001</c:v>
                </c:pt>
                <c:pt idx="209">
                  <c:v>1.1000000000000001</c:v>
                </c:pt>
                <c:pt idx="210">
                  <c:v>1.1067</c:v>
                </c:pt>
                <c:pt idx="211">
                  <c:v>1.1133</c:v>
                </c:pt>
                <c:pt idx="212">
                  <c:v>1.1133</c:v>
                </c:pt>
                <c:pt idx="213">
                  <c:v>1.1133</c:v>
                </c:pt>
                <c:pt idx="214">
                  <c:v>1.1133</c:v>
                </c:pt>
                <c:pt idx="215">
                  <c:v>1.1133</c:v>
                </c:pt>
                <c:pt idx="216">
                  <c:v>1.1333</c:v>
                </c:pt>
                <c:pt idx="217">
                  <c:v>1.1333</c:v>
                </c:pt>
                <c:pt idx="218">
                  <c:v>1.1333</c:v>
                </c:pt>
                <c:pt idx="219">
                  <c:v>1.1333</c:v>
                </c:pt>
                <c:pt idx="220">
                  <c:v>1.1333</c:v>
                </c:pt>
                <c:pt idx="221">
                  <c:v>1.1333</c:v>
                </c:pt>
                <c:pt idx="222">
                  <c:v>1.1333</c:v>
                </c:pt>
                <c:pt idx="223">
                  <c:v>1.1333</c:v>
                </c:pt>
                <c:pt idx="224">
                  <c:v>1.1333</c:v>
                </c:pt>
                <c:pt idx="225">
                  <c:v>1.1333</c:v>
                </c:pt>
                <c:pt idx="226">
                  <c:v>1.1333</c:v>
                </c:pt>
                <c:pt idx="227">
                  <c:v>1.2714000000000001</c:v>
                </c:pt>
                <c:pt idx="228">
                  <c:v>1.2714000000000001</c:v>
                </c:pt>
                <c:pt idx="229">
                  <c:v>1.2714000000000001</c:v>
                </c:pt>
                <c:pt idx="230">
                  <c:v>1.2</c:v>
                </c:pt>
                <c:pt idx="231">
                  <c:v>1.2</c:v>
                </c:pt>
                <c:pt idx="232">
                  <c:v>1.2</c:v>
                </c:pt>
                <c:pt idx="233">
                  <c:v>1.2067000000000001</c:v>
                </c:pt>
                <c:pt idx="234">
                  <c:v>1.2067000000000001</c:v>
                </c:pt>
                <c:pt idx="235">
                  <c:v>1.2067000000000001</c:v>
                </c:pt>
                <c:pt idx="236">
                  <c:v>1.2067000000000001</c:v>
                </c:pt>
                <c:pt idx="237">
                  <c:v>1.2067000000000001</c:v>
                </c:pt>
                <c:pt idx="238">
                  <c:v>1.2067000000000001</c:v>
                </c:pt>
                <c:pt idx="239">
                  <c:v>1.2</c:v>
                </c:pt>
                <c:pt idx="240">
                  <c:v>1.2</c:v>
                </c:pt>
                <c:pt idx="241">
                  <c:v>1.2</c:v>
                </c:pt>
                <c:pt idx="242">
                  <c:v>1.2</c:v>
                </c:pt>
                <c:pt idx="243">
                  <c:v>1.2</c:v>
                </c:pt>
                <c:pt idx="244">
                  <c:v>1.2</c:v>
                </c:pt>
                <c:pt idx="245">
                  <c:v>1.2</c:v>
                </c:pt>
                <c:pt idx="246">
                  <c:v>1.2</c:v>
                </c:pt>
                <c:pt idx="247">
                  <c:v>1.2</c:v>
                </c:pt>
                <c:pt idx="248">
                  <c:v>1.2</c:v>
                </c:pt>
                <c:pt idx="249">
                  <c:v>1.2</c:v>
                </c:pt>
                <c:pt idx="250">
                  <c:v>1.2</c:v>
                </c:pt>
                <c:pt idx="251">
                  <c:v>1.2</c:v>
                </c:pt>
                <c:pt idx="252">
                  <c:v>1.2</c:v>
                </c:pt>
                <c:pt idx="253">
                  <c:v>1.2</c:v>
                </c:pt>
                <c:pt idx="254">
                  <c:v>1.1933</c:v>
                </c:pt>
                <c:pt idx="255">
                  <c:v>1.1933</c:v>
                </c:pt>
                <c:pt idx="256">
                  <c:v>1.1933</c:v>
                </c:pt>
                <c:pt idx="257">
                  <c:v>1.1933</c:v>
                </c:pt>
                <c:pt idx="258">
                  <c:v>1.1455</c:v>
                </c:pt>
                <c:pt idx="259">
                  <c:v>1.0932999999999999</c:v>
                </c:pt>
                <c:pt idx="260">
                  <c:v>1.0932999999999999</c:v>
                </c:pt>
                <c:pt idx="261">
                  <c:v>1.0932999999999999</c:v>
                </c:pt>
                <c:pt idx="262">
                  <c:v>1.0932999999999999</c:v>
                </c:pt>
                <c:pt idx="263">
                  <c:v>1.1000000000000001</c:v>
                </c:pt>
                <c:pt idx="264">
                  <c:v>1.1000000000000001</c:v>
                </c:pt>
                <c:pt idx="265">
                  <c:v>1.1000000000000001</c:v>
                </c:pt>
                <c:pt idx="266">
                  <c:v>1.1000000000000001</c:v>
                </c:pt>
                <c:pt idx="267">
                  <c:v>1.1000000000000001</c:v>
                </c:pt>
                <c:pt idx="268">
                  <c:v>1.1000000000000001</c:v>
                </c:pt>
                <c:pt idx="269">
                  <c:v>1.1000000000000001</c:v>
                </c:pt>
                <c:pt idx="270">
                  <c:v>1.1000000000000001</c:v>
                </c:pt>
                <c:pt idx="271">
                  <c:v>1.1000000000000001</c:v>
                </c:pt>
                <c:pt idx="272">
                  <c:v>1.1000000000000001</c:v>
                </c:pt>
                <c:pt idx="273">
                  <c:v>1.1000000000000001</c:v>
                </c:pt>
                <c:pt idx="274">
                  <c:v>1.1000000000000001</c:v>
                </c:pt>
                <c:pt idx="275">
                  <c:v>1.1067</c:v>
                </c:pt>
                <c:pt idx="276">
                  <c:v>1.1067</c:v>
                </c:pt>
                <c:pt idx="277">
                  <c:v>1.1067</c:v>
                </c:pt>
                <c:pt idx="278">
                  <c:v>1.1067</c:v>
                </c:pt>
                <c:pt idx="279">
                  <c:v>1.1067</c:v>
                </c:pt>
                <c:pt idx="280">
                  <c:v>1.1067</c:v>
                </c:pt>
                <c:pt idx="281">
                  <c:v>1.1067</c:v>
                </c:pt>
                <c:pt idx="282">
                  <c:v>1.1067</c:v>
                </c:pt>
                <c:pt idx="283">
                  <c:v>1.1067</c:v>
                </c:pt>
                <c:pt idx="284">
                  <c:v>1.1067</c:v>
                </c:pt>
                <c:pt idx="285">
                  <c:v>1.1067</c:v>
                </c:pt>
                <c:pt idx="286">
                  <c:v>1.1133</c:v>
                </c:pt>
                <c:pt idx="287">
                  <c:v>1.1133</c:v>
                </c:pt>
                <c:pt idx="288">
                  <c:v>1.1399999999999999</c:v>
                </c:pt>
                <c:pt idx="289">
                  <c:v>1.1231</c:v>
                </c:pt>
                <c:pt idx="290">
                  <c:v>1.1231</c:v>
                </c:pt>
                <c:pt idx="291">
                  <c:v>1.1231</c:v>
                </c:pt>
                <c:pt idx="292">
                  <c:v>1.1231</c:v>
                </c:pt>
                <c:pt idx="293">
                  <c:v>1.1231</c:v>
                </c:pt>
                <c:pt idx="294">
                  <c:v>1.0857000000000001</c:v>
                </c:pt>
                <c:pt idx="295">
                  <c:v>1.0732999999999999</c:v>
                </c:pt>
                <c:pt idx="296">
                  <c:v>1.0732999999999999</c:v>
                </c:pt>
                <c:pt idx="297">
                  <c:v>1.0732999999999999</c:v>
                </c:pt>
                <c:pt idx="298">
                  <c:v>1.0732999999999999</c:v>
                </c:pt>
                <c:pt idx="299">
                  <c:v>1.0732999999999999</c:v>
                </c:pt>
                <c:pt idx="300">
                  <c:v>1.0732999999999999</c:v>
                </c:pt>
                <c:pt idx="301">
                  <c:v>1.0732999999999999</c:v>
                </c:pt>
                <c:pt idx="302" formatCode="General">
                  <c:v>1.0732999999999999</c:v>
                </c:pt>
                <c:pt idx="303" formatCode="General">
                  <c:v>1.0732999999999999</c:v>
                </c:pt>
                <c:pt idx="304" formatCode="General">
                  <c:v>1.08</c:v>
                </c:pt>
                <c:pt idx="305" formatCode="General">
                  <c:v>1.08</c:v>
                </c:pt>
                <c:pt idx="306" formatCode="General">
                  <c:v>1.08</c:v>
                </c:pt>
                <c:pt idx="307" formatCode="General">
                  <c:v>1.08</c:v>
                </c:pt>
                <c:pt idx="308" formatCode="General">
                  <c:v>1.08</c:v>
                </c:pt>
                <c:pt idx="309" formatCode="General">
                  <c:v>1.08</c:v>
                </c:pt>
                <c:pt idx="310" formatCode="General">
                  <c:v>1.08</c:v>
                </c:pt>
                <c:pt idx="311" formatCode="General">
                  <c:v>1.08</c:v>
                </c:pt>
                <c:pt idx="312" formatCode="General">
                  <c:v>1.08</c:v>
                </c:pt>
                <c:pt idx="313" formatCode="General">
                  <c:v>1.08</c:v>
                </c:pt>
                <c:pt idx="314" formatCode="General">
                  <c:v>1.08</c:v>
                </c:pt>
                <c:pt idx="315" formatCode="General">
                  <c:v>1.08</c:v>
                </c:pt>
                <c:pt idx="316" formatCode="General">
                  <c:v>1.0732999999999999</c:v>
                </c:pt>
                <c:pt idx="317" formatCode="General">
                  <c:v>1.0667</c:v>
                </c:pt>
                <c:pt idx="318" formatCode="General">
                  <c:v>1.0667</c:v>
                </c:pt>
                <c:pt idx="319" formatCode="General">
                  <c:v>1.0667</c:v>
                </c:pt>
                <c:pt idx="320" formatCode="General">
                  <c:v>1.0667</c:v>
                </c:pt>
                <c:pt idx="321" formatCode="General">
                  <c:v>0.95709999999999995</c:v>
                </c:pt>
                <c:pt idx="322" formatCode="General">
                  <c:v>1.05</c:v>
                </c:pt>
                <c:pt idx="323" formatCode="General">
                  <c:v>1.05</c:v>
                </c:pt>
                <c:pt idx="324" formatCode="General">
                  <c:v>1.0467</c:v>
                </c:pt>
                <c:pt idx="325" formatCode="General">
                  <c:v>1.0467</c:v>
                </c:pt>
                <c:pt idx="326" formatCode="General">
                  <c:v>1.0467</c:v>
                </c:pt>
                <c:pt idx="327" formatCode="General">
                  <c:v>1.0467</c:v>
                </c:pt>
                <c:pt idx="328" formatCode="General">
                  <c:v>1.0467</c:v>
                </c:pt>
                <c:pt idx="329" formatCode="General">
                  <c:v>1.0467</c:v>
                </c:pt>
                <c:pt idx="330" formatCode="General">
                  <c:v>1.0467</c:v>
                </c:pt>
                <c:pt idx="331" formatCode="General">
                  <c:v>1.0467</c:v>
                </c:pt>
                <c:pt idx="332" formatCode="General">
                  <c:v>1.0467</c:v>
                </c:pt>
                <c:pt idx="333" formatCode="General">
                  <c:v>1.0467</c:v>
                </c:pt>
                <c:pt idx="334" formatCode="General">
                  <c:v>1.0467</c:v>
                </c:pt>
                <c:pt idx="335" formatCode="General">
                  <c:v>1.04</c:v>
                </c:pt>
                <c:pt idx="336" formatCode="General">
                  <c:v>1.04</c:v>
                </c:pt>
                <c:pt idx="337" formatCode="General">
                  <c:v>1.04</c:v>
                </c:pt>
                <c:pt idx="338" formatCode="General">
                  <c:v>1.04</c:v>
                </c:pt>
                <c:pt idx="339" formatCode="General">
                  <c:v>1.04</c:v>
                </c:pt>
                <c:pt idx="340" formatCode="General">
                  <c:v>1.04</c:v>
                </c:pt>
                <c:pt idx="341" formatCode="General">
                  <c:v>1.04</c:v>
                </c:pt>
                <c:pt idx="342" formatCode="General">
                  <c:v>1.04</c:v>
                </c:pt>
                <c:pt idx="343" formatCode="General">
                  <c:v>1.04</c:v>
                </c:pt>
                <c:pt idx="344" formatCode="General">
                  <c:v>1.0467</c:v>
                </c:pt>
                <c:pt idx="345" formatCode="General">
                  <c:v>1.0467</c:v>
                </c:pt>
                <c:pt idx="346" formatCode="General">
                  <c:v>1.0467</c:v>
                </c:pt>
                <c:pt idx="347" formatCode="General">
                  <c:v>1.0467</c:v>
                </c:pt>
                <c:pt idx="348" formatCode="General">
                  <c:v>1.0467</c:v>
                </c:pt>
                <c:pt idx="349" formatCode="General">
                  <c:v>1.2857000000000001</c:v>
                </c:pt>
                <c:pt idx="350" formatCode="General">
                  <c:v>1.1714</c:v>
                </c:pt>
                <c:pt idx="351" formatCode="General">
                  <c:v>1.1642999999999999</c:v>
                </c:pt>
                <c:pt idx="352" formatCode="General">
                  <c:v>1.1599999999999999</c:v>
                </c:pt>
                <c:pt idx="353" formatCode="General">
                  <c:v>1.1599999999999999</c:v>
                </c:pt>
                <c:pt idx="354" formatCode="General">
                  <c:v>1.1599999999999999</c:v>
                </c:pt>
                <c:pt idx="355" formatCode="General">
                  <c:v>1.1599999999999999</c:v>
                </c:pt>
                <c:pt idx="356" formatCode="General">
                  <c:v>1.1599999999999999</c:v>
                </c:pt>
                <c:pt idx="357" formatCode="General">
                  <c:v>1.1599999999999999</c:v>
                </c:pt>
                <c:pt idx="358" formatCode="General">
                  <c:v>1.1667000000000001</c:v>
                </c:pt>
                <c:pt idx="359" formatCode="General">
                  <c:v>1.1375</c:v>
                </c:pt>
                <c:pt idx="360" formatCode="General">
                  <c:v>1.1375</c:v>
                </c:pt>
                <c:pt idx="361" formatCode="General">
                  <c:v>1.1375</c:v>
                </c:pt>
                <c:pt idx="362" formatCode="General">
                  <c:v>1.1375</c:v>
                </c:pt>
                <c:pt idx="363" formatCode="General">
                  <c:v>1.1313</c:v>
                </c:pt>
                <c:pt idx="364" formatCode="General">
                  <c:v>1.1375</c:v>
                </c:pt>
                <c:pt idx="365" formatCode="General">
                  <c:v>1.1375</c:v>
                </c:pt>
                <c:pt idx="366" formatCode="General">
                  <c:v>1.1375</c:v>
                </c:pt>
                <c:pt idx="367" formatCode="General">
                  <c:v>1.125</c:v>
                </c:pt>
                <c:pt idx="368" formatCode="General">
                  <c:v>1.125</c:v>
                </c:pt>
                <c:pt idx="369" formatCode="General">
                  <c:v>1.125</c:v>
                </c:pt>
                <c:pt idx="370" formatCode="General">
                  <c:v>1.125</c:v>
                </c:pt>
                <c:pt idx="371" formatCode="General">
                  <c:v>1.125</c:v>
                </c:pt>
                <c:pt idx="372" formatCode="General">
                  <c:v>1.1188</c:v>
                </c:pt>
                <c:pt idx="373" formatCode="General">
                  <c:v>1.1188</c:v>
                </c:pt>
                <c:pt idx="374" formatCode="General">
                  <c:v>1.1188</c:v>
                </c:pt>
                <c:pt idx="375" formatCode="General">
                  <c:v>1.1188</c:v>
                </c:pt>
                <c:pt idx="376" formatCode="General">
                  <c:v>1.1188</c:v>
                </c:pt>
                <c:pt idx="377" formatCode="General">
                  <c:v>1.1188</c:v>
                </c:pt>
                <c:pt idx="378" formatCode="General">
                  <c:v>1.1125</c:v>
                </c:pt>
                <c:pt idx="379" formatCode="General">
                  <c:v>1.1125</c:v>
                </c:pt>
                <c:pt idx="380" formatCode="General">
                  <c:v>1.1125</c:v>
                </c:pt>
                <c:pt idx="381" formatCode="General">
                  <c:v>1.2071000000000001</c:v>
                </c:pt>
                <c:pt idx="382" formatCode="General">
                  <c:v>1.2071000000000001</c:v>
                </c:pt>
                <c:pt idx="383" formatCode="General">
                  <c:v>1.2071000000000001</c:v>
                </c:pt>
                <c:pt idx="384" formatCode="General">
                  <c:v>1.1688000000000001</c:v>
                </c:pt>
                <c:pt idx="385" formatCode="General">
                  <c:v>1.1688000000000001</c:v>
                </c:pt>
                <c:pt idx="386" formatCode="General">
                  <c:v>1.1688000000000001</c:v>
                </c:pt>
                <c:pt idx="387" formatCode="General">
                  <c:v>1.1688000000000001</c:v>
                </c:pt>
                <c:pt idx="388" formatCode="General">
                  <c:v>1.1688000000000001</c:v>
                </c:pt>
                <c:pt idx="389" formatCode="General">
                  <c:v>1.1688000000000001</c:v>
                </c:pt>
                <c:pt idx="390" formatCode="General">
                  <c:v>1.1688000000000001</c:v>
                </c:pt>
                <c:pt idx="391" formatCode="General">
                  <c:v>1.1688000000000001</c:v>
                </c:pt>
                <c:pt idx="392" formatCode="General">
                  <c:v>1.1813</c:v>
                </c:pt>
                <c:pt idx="393" formatCode="General">
                  <c:v>1.1813</c:v>
                </c:pt>
                <c:pt idx="394" formatCode="General">
                  <c:v>1.1813</c:v>
                </c:pt>
                <c:pt idx="395" formatCode="General">
                  <c:v>1.1813</c:v>
                </c:pt>
                <c:pt idx="396" formatCode="General">
                  <c:v>1.1813</c:v>
                </c:pt>
                <c:pt idx="397" formatCode="General">
                  <c:v>1.1813</c:v>
                </c:pt>
                <c:pt idx="398" formatCode="General">
                  <c:v>1.1813</c:v>
                </c:pt>
                <c:pt idx="399" formatCode="General">
                  <c:v>1.1813</c:v>
                </c:pt>
                <c:pt idx="400" formatCode="General">
                  <c:v>1.1813</c:v>
                </c:pt>
                <c:pt idx="401" formatCode="General">
                  <c:v>1.175</c:v>
                </c:pt>
                <c:pt idx="402" formatCode="General">
                  <c:v>1.175</c:v>
                </c:pt>
                <c:pt idx="403" formatCode="General">
                  <c:v>1.175</c:v>
                </c:pt>
                <c:pt idx="404" formatCode="General">
                  <c:v>1.175</c:v>
                </c:pt>
                <c:pt idx="405" formatCode="General">
                  <c:v>1.1688000000000001</c:v>
                </c:pt>
                <c:pt idx="406" formatCode="General">
                  <c:v>1.1688000000000001</c:v>
                </c:pt>
                <c:pt idx="407" formatCode="General">
                  <c:v>1.1688000000000001</c:v>
                </c:pt>
                <c:pt idx="408" formatCode="General">
                  <c:v>1.1688000000000001</c:v>
                </c:pt>
                <c:pt idx="409" formatCode="General">
                  <c:v>1.1688000000000001</c:v>
                </c:pt>
                <c:pt idx="410" formatCode="General">
                  <c:v>1.1688000000000001</c:v>
                </c:pt>
                <c:pt idx="411" formatCode="General">
                  <c:v>1.1688000000000001</c:v>
                </c:pt>
                <c:pt idx="412" formatCode="General">
                  <c:v>1.22</c:v>
                </c:pt>
                <c:pt idx="413" formatCode="General">
                  <c:v>1.2462</c:v>
                </c:pt>
                <c:pt idx="414" formatCode="General">
                  <c:v>1.2285999999999999</c:v>
                </c:pt>
                <c:pt idx="415" formatCode="General">
                  <c:v>1.2285999999999999</c:v>
                </c:pt>
                <c:pt idx="416" formatCode="General">
                  <c:v>1.2285999999999999</c:v>
                </c:pt>
                <c:pt idx="417" formatCode="General">
                  <c:v>1.2285999999999999</c:v>
                </c:pt>
                <c:pt idx="418" formatCode="General">
                  <c:v>1.2285999999999999</c:v>
                </c:pt>
                <c:pt idx="419" formatCode="General">
                  <c:v>1.2285999999999999</c:v>
                </c:pt>
                <c:pt idx="420" formatCode="General">
                  <c:v>1.2285999999999999</c:v>
                </c:pt>
                <c:pt idx="421" formatCode="General">
                  <c:v>1.2214</c:v>
                </c:pt>
                <c:pt idx="422" formatCode="General">
                  <c:v>1.2214</c:v>
                </c:pt>
                <c:pt idx="423" formatCode="General">
                  <c:v>1.2214</c:v>
                </c:pt>
                <c:pt idx="424" formatCode="General">
                  <c:v>1.2214</c:v>
                </c:pt>
                <c:pt idx="425" formatCode="General">
                  <c:v>1.2214</c:v>
                </c:pt>
                <c:pt idx="426" formatCode="General">
                  <c:v>1.2214</c:v>
                </c:pt>
                <c:pt idx="427" formatCode="General">
                  <c:v>1.2214</c:v>
                </c:pt>
                <c:pt idx="428" formatCode="General">
                  <c:v>1.2285999999999999</c:v>
                </c:pt>
                <c:pt idx="429" formatCode="General">
                  <c:v>1.2285999999999999</c:v>
                </c:pt>
                <c:pt idx="430" formatCode="General">
                  <c:v>1.2285999999999999</c:v>
                </c:pt>
                <c:pt idx="431" formatCode="General">
                  <c:v>1.2285999999999999</c:v>
                </c:pt>
                <c:pt idx="432" formatCode="General">
                  <c:v>1.2285999999999999</c:v>
                </c:pt>
                <c:pt idx="433" formatCode="General">
                  <c:v>1.2285999999999999</c:v>
                </c:pt>
                <c:pt idx="434" formatCode="General">
                  <c:v>1.2285999999999999</c:v>
                </c:pt>
                <c:pt idx="435" formatCode="General">
                  <c:v>1.2214</c:v>
                </c:pt>
                <c:pt idx="436" formatCode="General">
                  <c:v>1.2214</c:v>
                </c:pt>
                <c:pt idx="437" formatCode="General">
                  <c:v>1.2214</c:v>
                </c:pt>
                <c:pt idx="438" formatCode="General">
                  <c:v>1.2214</c:v>
                </c:pt>
                <c:pt idx="439" formatCode="General">
                  <c:v>1.2214</c:v>
                </c:pt>
                <c:pt idx="440" formatCode="General">
                  <c:v>1.2</c:v>
                </c:pt>
                <c:pt idx="441" formatCode="General">
                  <c:v>1.2</c:v>
                </c:pt>
                <c:pt idx="442" formatCode="General">
                  <c:v>1.2923</c:v>
                </c:pt>
                <c:pt idx="443" formatCode="General">
                  <c:v>1.2786</c:v>
                </c:pt>
                <c:pt idx="444" formatCode="General">
                  <c:v>1.2786</c:v>
                </c:pt>
                <c:pt idx="445" formatCode="General">
                  <c:v>1.2786</c:v>
                </c:pt>
                <c:pt idx="446" formatCode="General">
                  <c:v>1.2786</c:v>
                </c:pt>
                <c:pt idx="447" formatCode="General">
                  <c:v>1.2786</c:v>
                </c:pt>
                <c:pt idx="448" formatCode="General">
                  <c:v>1.2786</c:v>
                </c:pt>
                <c:pt idx="449" formatCode="General">
                  <c:v>1.2857000000000001</c:v>
                </c:pt>
                <c:pt idx="450" formatCode="General">
                  <c:v>1.2857000000000001</c:v>
                </c:pt>
                <c:pt idx="451" formatCode="General">
                  <c:v>1.2857000000000001</c:v>
                </c:pt>
                <c:pt idx="452" formatCode="General">
                  <c:v>1.2857000000000001</c:v>
                </c:pt>
                <c:pt idx="453" formatCode="General">
                  <c:v>1.2857000000000001</c:v>
                </c:pt>
                <c:pt idx="454" formatCode="General">
                  <c:v>1.2857000000000001</c:v>
                </c:pt>
                <c:pt idx="455" formatCode="General">
                  <c:v>1.3</c:v>
                </c:pt>
                <c:pt idx="456" formatCode="General">
                  <c:v>1.3</c:v>
                </c:pt>
                <c:pt idx="457" formatCode="General">
                  <c:v>1.3</c:v>
                </c:pt>
                <c:pt idx="458" formatCode="General">
                  <c:v>1.3</c:v>
                </c:pt>
                <c:pt idx="459" formatCode="General">
                  <c:v>1.3</c:v>
                </c:pt>
                <c:pt idx="460" formatCode="General">
                  <c:v>1.3</c:v>
                </c:pt>
                <c:pt idx="461" formatCode="General">
                  <c:v>1.3</c:v>
                </c:pt>
                <c:pt idx="462" formatCode="General">
                  <c:v>1.3070999999999999</c:v>
                </c:pt>
                <c:pt idx="463" formatCode="General">
                  <c:v>1.3070999999999999</c:v>
                </c:pt>
                <c:pt idx="464" formatCode="General">
                  <c:v>1.3070999999999999</c:v>
                </c:pt>
                <c:pt idx="465" formatCode="General">
                  <c:v>1.3070999999999999</c:v>
                </c:pt>
                <c:pt idx="466" formatCode="General">
                  <c:v>1.3070999999999999</c:v>
                </c:pt>
                <c:pt idx="467" formatCode="General">
                  <c:v>1.3070999999999999</c:v>
                </c:pt>
                <c:pt idx="468" formatCode="General">
                  <c:v>1.3</c:v>
                </c:pt>
                <c:pt idx="469" formatCode="General">
                  <c:v>1.3</c:v>
                </c:pt>
                <c:pt idx="470" formatCode="General">
                  <c:v>1.2142999999999999</c:v>
                </c:pt>
                <c:pt idx="471" formatCode="General">
                  <c:v>1.2923</c:v>
                </c:pt>
                <c:pt idx="472" formatCode="General">
                  <c:v>1.2786</c:v>
                </c:pt>
                <c:pt idx="473" formatCode="General">
                  <c:v>1.2786</c:v>
                </c:pt>
                <c:pt idx="474" formatCode="General">
                  <c:v>1.2786</c:v>
                </c:pt>
                <c:pt idx="475" formatCode="General">
                  <c:v>1.2786</c:v>
                </c:pt>
                <c:pt idx="476" formatCode="General">
                  <c:v>1.2786</c:v>
                </c:pt>
                <c:pt idx="477" formatCode="General">
                  <c:v>1.2786</c:v>
                </c:pt>
                <c:pt idx="478" formatCode="General">
                  <c:v>1.2786</c:v>
                </c:pt>
                <c:pt idx="479" formatCode="General">
                  <c:v>1.2786</c:v>
                </c:pt>
                <c:pt idx="480" formatCode="General">
                  <c:v>1.2786</c:v>
                </c:pt>
                <c:pt idx="481" formatCode="General">
                  <c:v>1.2786</c:v>
                </c:pt>
                <c:pt idx="482" formatCode="General">
                  <c:v>1.2857000000000001</c:v>
                </c:pt>
                <c:pt idx="483" formatCode="General">
                  <c:v>1.2857000000000001</c:v>
                </c:pt>
                <c:pt idx="484" formatCode="General">
                  <c:v>1.2857000000000001</c:v>
                </c:pt>
                <c:pt idx="485" formatCode="General">
                  <c:v>1.2928999999999999</c:v>
                </c:pt>
                <c:pt idx="486" formatCode="General">
                  <c:v>1.2928999999999999</c:v>
                </c:pt>
                <c:pt idx="487" formatCode="General">
                  <c:v>1.2928999999999999</c:v>
                </c:pt>
                <c:pt idx="488" formatCode="General">
                  <c:v>1.2928999999999999</c:v>
                </c:pt>
                <c:pt idx="489" formatCode="General">
                  <c:v>1.3</c:v>
                </c:pt>
                <c:pt idx="490" formatCode="General">
                  <c:v>1.3070999999999999</c:v>
                </c:pt>
                <c:pt idx="491" formatCode="General">
                  <c:v>1.3070999999999999</c:v>
                </c:pt>
                <c:pt idx="492" formatCode="General">
                  <c:v>1.3070999999999999</c:v>
                </c:pt>
                <c:pt idx="493" formatCode="General">
                  <c:v>1.3070999999999999</c:v>
                </c:pt>
                <c:pt idx="494" formatCode="General">
                  <c:v>1.3070999999999999</c:v>
                </c:pt>
                <c:pt idx="495" formatCode="General">
                  <c:v>1.3070999999999999</c:v>
                </c:pt>
                <c:pt idx="496" formatCode="General">
                  <c:v>1.3213999999999999</c:v>
                </c:pt>
                <c:pt idx="497" formatCode="General">
                  <c:v>1.3213999999999999</c:v>
                </c:pt>
                <c:pt idx="498" formatCode="General">
                  <c:v>1.3213999999999999</c:v>
                </c:pt>
                <c:pt idx="499" formatCode="General">
                  <c:v>1.3213999999999999</c:v>
                </c:pt>
                <c:pt idx="500" formatCode="General">
                  <c:v>1.1667000000000001</c:v>
                </c:pt>
                <c:pt idx="501" formatCode="General">
                  <c:v>1.1667000000000001</c:v>
                </c:pt>
                <c:pt idx="502" formatCode="General">
                  <c:v>1.1667000000000001</c:v>
                </c:pt>
                <c:pt idx="503" formatCode="General">
                  <c:v>1.2643</c:v>
                </c:pt>
                <c:pt idx="504" formatCode="General">
                  <c:v>1.2333000000000001</c:v>
                </c:pt>
                <c:pt idx="505" formatCode="General">
                  <c:v>1.2333000000000001</c:v>
                </c:pt>
                <c:pt idx="506" formatCode="General">
                  <c:v>1.24</c:v>
                </c:pt>
                <c:pt idx="507" formatCode="General">
                  <c:v>1.24</c:v>
                </c:pt>
                <c:pt idx="508" formatCode="General">
                  <c:v>1.24</c:v>
                </c:pt>
                <c:pt idx="509" formatCode="General">
                  <c:v>1.24</c:v>
                </c:pt>
                <c:pt idx="510" formatCode="General">
                  <c:v>1.24</c:v>
                </c:pt>
                <c:pt idx="511" formatCode="General">
                  <c:v>1.24</c:v>
                </c:pt>
                <c:pt idx="512" formatCode="General">
                  <c:v>1.24</c:v>
                </c:pt>
                <c:pt idx="513" formatCode="General">
                  <c:v>1.24</c:v>
                </c:pt>
                <c:pt idx="514" formatCode="General">
                  <c:v>1.24</c:v>
                </c:pt>
                <c:pt idx="515" formatCode="General">
                  <c:v>1.24</c:v>
                </c:pt>
                <c:pt idx="516" formatCode="General">
                  <c:v>1.24</c:v>
                </c:pt>
                <c:pt idx="517" formatCode="General">
                  <c:v>1.2733000000000001</c:v>
                </c:pt>
                <c:pt idx="518" formatCode="General">
                  <c:v>1.2733000000000001</c:v>
                </c:pt>
                <c:pt idx="519" formatCode="General">
                  <c:v>1.2733000000000001</c:v>
                </c:pt>
                <c:pt idx="520" formatCode="General">
                  <c:v>1.2733000000000001</c:v>
                </c:pt>
                <c:pt idx="521" formatCode="General">
                  <c:v>1.2733000000000001</c:v>
                </c:pt>
                <c:pt idx="522" formatCode="General">
                  <c:v>1.2733000000000001</c:v>
                </c:pt>
                <c:pt idx="523" formatCode="General">
                  <c:v>1.2733000000000001</c:v>
                </c:pt>
                <c:pt idx="524" formatCode="General">
                  <c:v>1.2733000000000001</c:v>
                </c:pt>
                <c:pt idx="525" formatCode="General">
                  <c:v>1.2733000000000001</c:v>
                </c:pt>
                <c:pt idx="526" formatCode="General">
                  <c:v>1.2733000000000001</c:v>
                </c:pt>
                <c:pt idx="527" formatCode="General">
                  <c:v>1.2733000000000001</c:v>
                </c:pt>
                <c:pt idx="528" formatCode="General">
                  <c:v>1.2733000000000001</c:v>
                </c:pt>
                <c:pt idx="529" formatCode="General">
                  <c:v>1.2733000000000001</c:v>
                </c:pt>
                <c:pt idx="530" formatCode="General">
                  <c:v>1.2733000000000001</c:v>
                </c:pt>
                <c:pt idx="531" formatCode="General">
                  <c:v>1.2625</c:v>
                </c:pt>
                <c:pt idx="532" formatCode="General">
                  <c:v>1.2833000000000001</c:v>
                </c:pt>
                <c:pt idx="533" formatCode="General">
                  <c:v>1.2857000000000001</c:v>
                </c:pt>
                <c:pt idx="534" formatCode="General">
                  <c:v>1.2533000000000001</c:v>
                </c:pt>
                <c:pt idx="535" formatCode="General">
                  <c:v>1.2533000000000001</c:v>
                </c:pt>
                <c:pt idx="536" formatCode="General">
                  <c:v>1.2533000000000001</c:v>
                </c:pt>
                <c:pt idx="537" formatCode="General">
                  <c:v>1.2533000000000001</c:v>
                </c:pt>
                <c:pt idx="538" formatCode="General">
                  <c:v>1.2533000000000001</c:v>
                </c:pt>
                <c:pt idx="539" formatCode="General">
                  <c:v>1.2533000000000001</c:v>
                </c:pt>
                <c:pt idx="540" formatCode="General">
                  <c:v>1.2533000000000001</c:v>
                </c:pt>
                <c:pt idx="541" formatCode="General">
                  <c:v>1.2533000000000001</c:v>
                </c:pt>
                <c:pt idx="542" formatCode="General">
                  <c:v>1.2533000000000001</c:v>
                </c:pt>
                <c:pt idx="543" formatCode="General">
                  <c:v>1.2533000000000001</c:v>
                </c:pt>
                <c:pt idx="544" formatCode="General">
                  <c:v>1.2533000000000001</c:v>
                </c:pt>
                <c:pt idx="545" formatCode="General">
                  <c:v>1.2466999999999999</c:v>
                </c:pt>
                <c:pt idx="546" formatCode="General">
                  <c:v>1.2466999999999999</c:v>
                </c:pt>
                <c:pt idx="547" formatCode="General">
                  <c:v>1.2466999999999999</c:v>
                </c:pt>
                <c:pt idx="548" formatCode="General">
                  <c:v>1.2466999999999999</c:v>
                </c:pt>
                <c:pt idx="549" formatCode="General">
                  <c:v>1.2466999999999999</c:v>
                </c:pt>
                <c:pt idx="550" formatCode="General">
                  <c:v>1.2466999999999999</c:v>
                </c:pt>
                <c:pt idx="551" formatCode="General">
                  <c:v>1.2466999999999999</c:v>
                </c:pt>
                <c:pt idx="552" formatCode="General">
                  <c:v>1.2466999999999999</c:v>
                </c:pt>
                <c:pt idx="553" formatCode="General">
                  <c:v>1.2466999999999999</c:v>
                </c:pt>
                <c:pt idx="554" formatCode="General">
                  <c:v>1.24</c:v>
                </c:pt>
                <c:pt idx="555" formatCode="General">
                  <c:v>1.24</c:v>
                </c:pt>
                <c:pt idx="556" formatCode="General">
                  <c:v>1.24</c:v>
                </c:pt>
                <c:pt idx="557" formatCode="General">
                  <c:v>1.24</c:v>
                </c:pt>
                <c:pt idx="558" formatCode="General">
                  <c:v>1.24</c:v>
                </c:pt>
                <c:pt idx="559" formatCode="General">
                  <c:v>1.2266999999999999</c:v>
                </c:pt>
                <c:pt idx="560" formatCode="General">
                  <c:v>1.22</c:v>
                </c:pt>
                <c:pt idx="561" formatCode="General">
                  <c:v>1.125</c:v>
                </c:pt>
                <c:pt idx="562" formatCode="General">
                  <c:v>1.2917000000000001</c:v>
                </c:pt>
                <c:pt idx="563" formatCode="General">
                  <c:v>1.2428999999999999</c:v>
                </c:pt>
                <c:pt idx="564" formatCode="General">
                  <c:v>1.2428999999999999</c:v>
                </c:pt>
                <c:pt idx="565" formatCode="General">
                  <c:v>1.2428999999999999</c:v>
                </c:pt>
                <c:pt idx="566" formatCode="General">
                  <c:v>1.25</c:v>
                </c:pt>
                <c:pt idx="567" formatCode="General">
                  <c:v>1.2428999999999999</c:v>
                </c:pt>
                <c:pt idx="568" formatCode="General">
                  <c:v>1.2428999999999999</c:v>
                </c:pt>
                <c:pt idx="569" formatCode="General">
                  <c:v>1.2428999999999999</c:v>
                </c:pt>
                <c:pt idx="570" formatCode="General">
                  <c:v>1.2428999999999999</c:v>
                </c:pt>
                <c:pt idx="571" formatCode="General">
                  <c:v>1.2428999999999999</c:v>
                </c:pt>
                <c:pt idx="572" formatCode="General">
                  <c:v>1.2428999999999999</c:v>
                </c:pt>
                <c:pt idx="573" formatCode="General">
                  <c:v>1.2428999999999999</c:v>
                </c:pt>
                <c:pt idx="574" formatCode="General">
                  <c:v>1.2428999999999999</c:v>
                </c:pt>
                <c:pt idx="575" formatCode="General">
                  <c:v>1.2357</c:v>
                </c:pt>
                <c:pt idx="576" formatCode="General">
                  <c:v>1.2357</c:v>
                </c:pt>
                <c:pt idx="577" formatCode="General">
                  <c:v>1.2285999999999999</c:v>
                </c:pt>
                <c:pt idx="578" formatCode="General">
                  <c:v>1.2285999999999999</c:v>
                </c:pt>
                <c:pt idx="579" formatCode="General">
                  <c:v>1.2285999999999999</c:v>
                </c:pt>
                <c:pt idx="580" formatCode="General">
                  <c:v>1.2214</c:v>
                </c:pt>
                <c:pt idx="581" formatCode="General">
                  <c:v>1.2214</c:v>
                </c:pt>
                <c:pt idx="582" formatCode="General">
                  <c:v>1.2214</c:v>
                </c:pt>
                <c:pt idx="583" formatCode="General">
                  <c:v>1.2142999999999999</c:v>
                </c:pt>
                <c:pt idx="584" formatCode="General">
                  <c:v>1.2142999999999999</c:v>
                </c:pt>
                <c:pt idx="585" formatCode="General">
                  <c:v>1.2142999999999999</c:v>
                </c:pt>
                <c:pt idx="586" formatCode="General">
                  <c:v>1.2142999999999999</c:v>
                </c:pt>
                <c:pt idx="587" formatCode="General">
                  <c:v>1.2142999999999999</c:v>
                </c:pt>
                <c:pt idx="588" formatCode="General">
                  <c:v>1.2</c:v>
                </c:pt>
                <c:pt idx="589" formatCode="General">
                  <c:v>1.2</c:v>
                </c:pt>
                <c:pt idx="590" formatCode="General">
                  <c:v>1.2</c:v>
                </c:pt>
                <c:pt idx="591" formatCode="General">
                  <c:v>1.2</c:v>
                </c:pt>
                <c:pt idx="592" formatCode="General">
                  <c:v>1.2</c:v>
                </c:pt>
                <c:pt idx="593" formatCode="General">
                  <c:v>1.2</c:v>
                </c:pt>
                <c:pt idx="594" formatCode="General">
                  <c:v>1.23</c:v>
                </c:pt>
                <c:pt idx="595" formatCode="General">
                  <c:v>1.1909000000000001</c:v>
                </c:pt>
                <c:pt idx="596" formatCode="General">
                  <c:v>1.1833</c:v>
                </c:pt>
                <c:pt idx="597" formatCode="General">
                  <c:v>1.1833</c:v>
                </c:pt>
                <c:pt idx="598" formatCode="General">
                  <c:v>1.1833</c:v>
                </c:pt>
                <c:pt idx="599" formatCode="General">
                  <c:v>1.1833</c:v>
                </c:pt>
                <c:pt idx="600" formatCode="General">
                  <c:v>1.1833</c:v>
                </c:pt>
                <c:pt idx="601" formatCode="General">
                  <c:v>1.175</c:v>
                </c:pt>
                <c:pt idx="602" formatCode="General">
                  <c:v>1.175</c:v>
                </c:pt>
                <c:pt idx="603" formatCode="General">
                  <c:v>1.175</c:v>
                </c:pt>
                <c:pt idx="604" formatCode="General">
                  <c:v>1.175</c:v>
                </c:pt>
                <c:pt idx="605" formatCode="General">
                  <c:v>1.175</c:v>
                </c:pt>
                <c:pt idx="606" formatCode="General">
                  <c:v>1.175</c:v>
                </c:pt>
                <c:pt idx="607" formatCode="General">
                  <c:v>1.175</c:v>
                </c:pt>
                <c:pt idx="608" formatCode="General">
                  <c:v>1.175</c:v>
                </c:pt>
                <c:pt idx="609" formatCode="General">
                  <c:v>1.175</c:v>
                </c:pt>
                <c:pt idx="610" formatCode="General">
                  <c:v>1.175</c:v>
                </c:pt>
                <c:pt idx="611" formatCode="General">
                  <c:v>1.175</c:v>
                </c:pt>
                <c:pt idx="612" formatCode="General">
                  <c:v>1.1615</c:v>
                </c:pt>
                <c:pt idx="613" formatCode="General">
                  <c:v>1.1615</c:v>
                </c:pt>
                <c:pt idx="614" formatCode="General">
                  <c:v>1.1615</c:v>
                </c:pt>
                <c:pt idx="615" formatCode="General">
                  <c:v>1.1615</c:v>
                </c:pt>
                <c:pt idx="616" formatCode="General">
                  <c:v>1.1462000000000001</c:v>
                </c:pt>
                <c:pt idx="617" formatCode="General">
                  <c:v>1.1462000000000001</c:v>
                </c:pt>
                <c:pt idx="618" formatCode="General">
                  <c:v>1.1462000000000001</c:v>
                </c:pt>
                <c:pt idx="619" formatCode="General">
                  <c:v>1.1462000000000001</c:v>
                </c:pt>
                <c:pt idx="620" formatCode="General">
                  <c:v>1.1462000000000001</c:v>
                </c:pt>
                <c:pt idx="621" formatCode="General">
                  <c:v>1.1462000000000001</c:v>
                </c:pt>
                <c:pt idx="622" formatCode="General">
                  <c:v>1.1537999999999999</c:v>
                </c:pt>
                <c:pt idx="623" formatCode="General">
                  <c:v>1.1375</c:v>
                </c:pt>
                <c:pt idx="624" formatCode="General">
                  <c:v>1.1375</c:v>
                </c:pt>
                <c:pt idx="625" formatCode="General">
                  <c:v>1.3</c:v>
                </c:pt>
                <c:pt idx="626" formatCode="General">
                  <c:v>1.2583</c:v>
                </c:pt>
                <c:pt idx="627" formatCode="General">
                  <c:v>1.2583</c:v>
                </c:pt>
                <c:pt idx="628" formatCode="General">
                  <c:v>1.2583</c:v>
                </c:pt>
                <c:pt idx="629" formatCode="General">
                  <c:v>1.2583</c:v>
                </c:pt>
                <c:pt idx="630" formatCode="General">
                  <c:v>1.2583</c:v>
                </c:pt>
                <c:pt idx="631" formatCode="General">
                  <c:v>1.2384999999999999</c:v>
                </c:pt>
                <c:pt idx="632" formatCode="General">
                  <c:v>1.2307999999999999</c:v>
                </c:pt>
                <c:pt idx="633" formatCode="General">
                  <c:v>1.2307999999999999</c:v>
                </c:pt>
                <c:pt idx="634" formatCode="General">
                  <c:v>1.2307999999999999</c:v>
                </c:pt>
                <c:pt idx="635" formatCode="General">
                  <c:v>1.2307999999999999</c:v>
                </c:pt>
                <c:pt idx="636" formatCode="General">
                  <c:v>1.2307999999999999</c:v>
                </c:pt>
                <c:pt idx="637" formatCode="General">
                  <c:v>1.2307999999999999</c:v>
                </c:pt>
                <c:pt idx="638" formatCode="General">
                  <c:v>1.2307999999999999</c:v>
                </c:pt>
                <c:pt idx="639" formatCode="General">
                  <c:v>1.2142999999999999</c:v>
                </c:pt>
                <c:pt idx="640" formatCode="General">
                  <c:v>1.2142999999999999</c:v>
                </c:pt>
                <c:pt idx="641" formatCode="General">
                  <c:v>1.2142999999999999</c:v>
                </c:pt>
                <c:pt idx="642" formatCode="General">
                  <c:v>1.2142999999999999</c:v>
                </c:pt>
                <c:pt idx="643" formatCode="General">
                  <c:v>1.2142999999999999</c:v>
                </c:pt>
                <c:pt idx="644" formatCode="General">
                  <c:v>1.2</c:v>
                </c:pt>
                <c:pt idx="645" formatCode="General">
                  <c:v>1.2</c:v>
                </c:pt>
                <c:pt idx="646" formatCode="General">
                  <c:v>1.2</c:v>
                </c:pt>
                <c:pt idx="647" formatCode="General">
                  <c:v>1.2</c:v>
                </c:pt>
                <c:pt idx="648" formatCode="General">
                  <c:v>1.2</c:v>
                </c:pt>
                <c:pt idx="649" formatCode="General">
                  <c:v>1.2</c:v>
                </c:pt>
                <c:pt idx="650" formatCode="General">
                  <c:v>1.2</c:v>
                </c:pt>
                <c:pt idx="651" formatCode="General">
                  <c:v>1.2</c:v>
                </c:pt>
                <c:pt idx="652" formatCode="General">
                  <c:v>1.2</c:v>
                </c:pt>
                <c:pt idx="653" formatCode="General">
                  <c:v>1.1000000000000001</c:v>
                </c:pt>
                <c:pt idx="654" formatCode="General">
                  <c:v>1.1000000000000001</c:v>
                </c:pt>
                <c:pt idx="655" formatCode="General">
                  <c:v>1.1000000000000001</c:v>
                </c:pt>
                <c:pt idx="656" formatCode="General">
                  <c:v>1.1000000000000001</c:v>
                </c:pt>
                <c:pt idx="657" formatCode="General">
                  <c:v>1.1000000000000001</c:v>
                </c:pt>
                <c:pt idx="658" formatCode="General">
                  <c:v>1.1000000000000001</c:v>
                </c:pt>
                <c:pt idx="659" formatCode="General">
                  <c:v>1.1375</c:v>
                </c:pt>
                <c:pt idx="660" formatCode="General">
                  <c:v>1.1599999999999999</c:v>
                </c:pt>
                <c:pt idx="661" formatCode="General">
                  <c:v>1.2231000000000001</c:v>
                </c:pt>
                <c:pt idx="662" formatCode="General">
                  <c:v>1.2231000000000001</c:v>
                </c:pt>
                <c:pt idx="663" formatCode="General">
                  <c:v>1.2231000000000001</c:v>
                </c:pt>
                <c:pt idx="664" formatCode="General">
                  <c:v>1.2231000000000001</c:v>
                </c:pt>
                <c:pt idx="665" formatCode="General">
                  <c:v>1.2231000000000001</c:v>
                </c:pt>
                <c:pt idx="666" formatCode="General">
                  <c:v>1.2231000000000001</c:v>
                </c:pt>
                <c:pt idx="667" formatCode="General">
                  <c:v>1.2307999999999999</c:v>
                </c:pt>
                <c:pt idx="668" formatCode="General">
                  <c:v>1.2307999999999999</c:v>
                </c:pt>
                <c:pt idx="669" formatCode="General">
                  <c:v>1.2307999999999999</c:v>
                </c:pt>
                <c:pt idx="670" formatCode="General">
                  <c:v>1.2307999999999999</c:v>
                </c:pt>
                <c:pt idx="671" formatCode="General">
                  <c:v>1.2462</c:v>
                </c:pt>
                <c:pt idx="672" formatCode="General">
                  <c:v>1.25</c:v>
                </c:pt>
                <c:pt idx="673" formatCode="General">
                  <c:v>1.25</c:v>
                </c:pt>
                <c:pt idx="674" formatCode="General">
                  <c:v>1.25</c:v>
                </c:pt>
                <c:pt idx="675" formatCode="General">
                  <c:v>1.25</c:v>
                </c:pt>
                <c:pt idx="676" formatCode="General">
                  <c:v>1.25</c:v>
                </c:pt>
                <c:pt idx="677" formatCode="General">
                  <c:v>1.25</c:v>
                </c:pt>
                <c:pt idx="678" formatCode="General">
                  <c:v>1.25</c:v>
                </c:pt>
                <c:pt idx="679" formatCode="General">
                  <c:v>1.2428999999999999</c:v>
                </c:pt>
                <c:pt idx="680" formatCode="General">
                  <c:v>1.2428999999999999</c:v>
                </c:pt>
                <c:pt idx="681" formatCode="General">
                  <c:v>1.2428999999999999</c:v>
                </c:pt>
                <c:pt idx="682" formatCode="General">
                  <c:v>1.2428999999999999</c:v>
                </c:pt>
                <c:pt idx="683" formatCode="General">
                  <c:v>1.2428999999999999</c:v>
                </c:pt>
                <c:pt idx="684" formatCode="General">
                  <c:v>1.2428999999999999</c:v>
                </c:pt>
                <c:pt idx="685" formatCode="General">
                  <c:v>1.1000000000000001</c:v>
                </c:pt>
                <c:pt idx="686" formatCode="General">
                  <c:v>1.1182000000000001</c:v>
                </c:pt>
                <c:pt idx="687" formatCode="General">
                  <c:v>1.1091</c:v>
                </c:pt>
                <c:pt idx="688" formatCode="General">
                  <c:v>1.1000000000000001</c:v>
                </c:pt>
                <c:pt idx="689" formatCode="General">
                  <c:v>1.1000000000000001</c:v>
                </c:pt>
                <c:pt idx="690" formatCode="General">
                  <c:v>1.1000000000000001</c:v>
                </c:pt>
                <c:pt idx="691" formatCode="General">
                  <c:v>1.1000000000000001</c:v>
                </c:pt>
                <c:pt idx="692" formatCode="General">
                  <c:v>1.075</c:v>
                </c:pt>
                <c:pt idx="693" formatCode="General">
                  <c:v>1.0923</c:v>
                </c:pt>
                <c:pt idx="694" formatCode="General">
                  <c:v>1.0923</c:v>
                </c:pt>
                <c:pt idx="695" formatCode="General">
                  <c:v>1.0929</c:v>
                </c:pt>
                <c:pt idx="696" formatCode="General">
                  <c:v>1.0929</c:v>
                </c:pt>
                <c:pt idx="697" formatCode="General">
                  <c:v>1.0929</c:v>
                </c:pt>
                <c:pt idx="698" formatCode="General">
                  <c:v>1.0929</c:v>
                </c:pt>
                <c:pt idx="699" formatCode="General">
                  <c:v>1.0929</c:v>
                </c:pt>
                <c:pt idx="700" formatCode="General">
                  <c:v>1.0929</c:v>
                </c:pt>
                <c:pt idx="701" formatCode="General">
                  <c:v>1.0929</c:v>
                </c:pt>
                <c:pt idx="702" formatCode="General">
                  <c:v>1.0929</c:v>
                </c:pt>
                <c:pt idx="703" formatCode="General">
                  <c:v>1.0929</c:v>
                </c:pt>
                <c:pt idx="704" formatCode="General">
                  <c:v>1.0929</c:v>
                </c:pt>
                <c:pt idx="705" formatCode="General">
                  <c:v>1.0929</c:v>
                </c:pt>
                <c:pt idx="706" formatCode="General">
                  <c:v>1.0929</c:v>
                </c:pt>
                <c:pt idx="707" formatCode="General">
                  <c:v>1.0929</c:v>
                </c:pt>
                <c:pt idx="708" formatCode="General">
                  <c:v>1.0929</c:v>
                </c:pt>
                <c:pt idx="709" formatCode="General">
                  <c:v>1.0929</c:v>
                </c:pt>
                <c:pt idx="710" formatCode="General">
                  <c:v>1.0929</c:v>
                </c:pt>
                <c:pt idx="711" formatCode="General">
                  <c:v>1.0929</c:v>
                </c:pt>
                <c:pt idx="712" formatCode="General">
                  <c:v>1.0929</c:v>
                </c:pt>
                <c:pt idx="713" formatCode="General">
                  <c:v>1.0929</c:v>
                </c:pt>
                <c:pt idx="714" formatCode="General">
                  <c:v>1.05</c:v>
                </c:pt>
                <c:pt idx="715" formatCode="General">
                  <c:v>1.0667</c:v>
                </c:pt>
                <c:pt idx="716" formatCode="General">
                  <c:v>1.0667</c:v>
                </c:pt>
                <c:pt idx="717" formatCode="General">
                  <c:v>1.0667</c:v>
                </c:pt>
                <c:pt idx="718" formatCode="General">
                  <c:v>1.0667</c:v>
                </c:pt>
                <c:pt idx="719" formatCode="General">
                  <c:v>1.0667</c:v>
                </c:pt>
                <c:pt idx="720" formatCode="General">
                  <c:v>1.0667</c:v>
                </c:pt>
                <c:pt idx="721" formatCode="General">
                  <c:v>1.0667</c:v>
                </c:pt>
                <c:pt idx="722" formatCode="General">
                  <c:v>1.0786</c:v>
                </c:pt>
                <c:pt idx="723" formatCode="General">
                  <c:v>1.0786</c:v>
                </c:pt>
                <c:pt idx="724" formatCode="General">
                  <c:v>1.0786</c:v>
                </c:pt>
                <c:pt idx="725" formatCode="General">
                  <c:v>1.0786</c:v>
                </c:pt>
                <c:pt idx="726" formatCode="General">
                  <c:v>1.0786</c:v>
                </c:pt>
                <c:pt idx="727" formatCode="General">
                  <c:v>1.0786</c:v>
                </c:pt>
                <c:pt idx="728" formatCode="General">
                  <c:v>1.0786</c:v>
                </c:pt>
                <c:pt idx="729" formatCode="General">
                  <c:v>1.0857000000000001</c:v>
                </c:pt>
                <c:pt idx="730" formatCode="General">
                  <c:v>1.0857000000000001</c:v>
                </c:pt>
                <c:pt idx="731" formatCode="General">
                  <c:v>1.0857000000000001</c:v>
                </c:pt>
                <c:pt idx="732" formatCode="General">
                  <c:v>1.0857000000000001</c:v>
                </c:pt>
                <c:pt idx="733" formatCode="General">
                  <c:v>1.0857000000000001</c:v>
                </c:pt>
                <c:pt idx="734" formatCode="General">
                  <c:v>1.0857000000000001</c:v>
                </c:pt>
                <c:pt idx="735" formatCode="General">
                  <c:v>1.0857000000000001</c:v>
                </c:pt>
                <c:pt idx="736" formatCode="General">
                  <c:v>1.0857000000000001</c:v>
                </c:pt>
                <c:pt idx="737" formatCode="General">
                  <c:v>1.0857000000000001</c:v>
                </c:pt>
                <c:pt idx="738" formatCode="General">
                  <c:v>1.0857000000000001</c:v>
                </c:pt>
                <c:pt idx="739" formatCode="General">
                  <c:v>1.0857000000000001</c:v>
                </c:pt>
                <c:pt idx="740" formatCode="General">
                  <c:v>1.0857000000000001</c:v>
                </c:pt>
                <c:pt idx="741" formatCode="General">
                  <c:v>1.0857000000000001</c:v>
                </c:pt>
                <c:pt idx="742" formatCode="General">
                  <c:v>1.0857000000000001</c:v>
                </c:pt>
                <c:pt idx="743" formatCode="General">
                  <c:v>1.0857000000000001</c:v>
                </c:pt>
                <c:pt idx="744" formatCode="General">
                  <c:v>1.0857000000000001</c:v>
                </c:pt>
                <c:pt idx="745" formatCode="General">
                  <c:v>1.04</c:v>
                </c:pt>
                <c:pt idx="746" formatCode="General">
                  <c:v>1.0545</c:v>
                </c:pt>
                <c:pt idx="747" formatCode="General">
                  <c:v>1.0545</c:v>
                </c:pt>
                <c:pt idx="748" formatCode="General">
                  <c:v>1.0333000000000001</c:v>
                </c:pt>
                <c:pt idx="749" formatCode="General">
                  <c:v>1.1000000000000001</c:v>
                </c:pt>
                <c:pt idx="750" formatCode="General">
                  <c:v>1.1000000000000001</c:v>
                </c:pt>
                <c:pt idx="751" formatCode="General">
                  <c:v>1.1000000000000001</c:v>
                </c:pt>
                <c:pt idx="752" formatCode="General">
                  <c:v>1.0929</c:v>
                </c:pt>
                <c:pt idx="753" formatCode="General">
                  <c:v>1.0929</c:v>
                </c:pt>
                <c:pt idx="754" formatCode="General">
                  <c:v>1.0929</c:v>
                </c:pt>
                <c:pt idx="755" formatCode="General">
                  <c:v>1.0929</c:v>
                </c:pt>
                <c:pt idx="756" formatCode="General">
                  <c:v>1.1000000000000001</c:v>
                </c:pt>
                <c:pt idx="757" formatCode="General">
                  <c:v>1.1000000000000001</c:v>
                </c:pt>
                <c:pt idx="758" formatCode="General">
                  <c:v>1.1000000000000001</c:v>
                </c:pt>
                <c:pt idx="759" formatCode="General">
                  <c:v>1.1000000000000001</c:v>
                </c:pt>
                <c:pt idx="760" formatCode="General">
                  <c:v>1.1000000000000001</c:v>
                </c:pt>
                <c:pt idx="761" formatCode="General">
                  <c:v>1.1000000000000001</c:v>
                </c:pt>
                <c:pt idx="762" formatCode="General">
                  <c:v>1.1000000000000001</c:v>
                </c:pt>
                <c:pt idx="763" formatCode="General">
                  <c:v>1.1000000000000001</c:v>
                </c:pt>
                <c:pt idx="764" formatCode="General">
                  <c:v>1.1000000000000001</c:v>
                </c:pt>
                <c:pt idx="765" formatCode="General">
                  <c:v>1.0932999999999999</c:v>
                </c:pt>
                <c:pt idx="766" formatCode="General">
                  <c:v>1.0932999999999999</c:v>
                </c:pt>
                <c:pt idx="767" formatCode="General">
                  <c:v>1.0932999999999999</c:v>
                </c:pt>
                <c:pt idx="768" formatCode="General">
                  <c:v>1.0932999999999999</c:v>
                </c:pt>
                <c:pt idx="769" formatCode="General">
                  <c:v>1.0932999999999999</c:v>
                </c:pt>
                <c:pt idx="770" formatCode="General">
                  <c:v>1.0932999999999999</c:v>
                </c:pt>
                <c:pt idx="771" formatCode="General">
                  <c:v>1.0932999999999999</c:v>
                </c:pt>
                <c:pt idx="772" formatCode="General">
                  <c:v>1.0932999999999999</c:v>
                </c:pt>
                <c:pt idx="773" formatCode="General">
                  <c:v>1.0932999999999999</c:v>
                </c:pt>
                <c:pt idx="774" formatCode="General">
                  <c:v>1.0932999999999999</c:v>
                </c:pt>
                <c:pt idx="775" formatCode="General">
                  <c:v>1.0932999999999999</c:v>
                </c:pt>
                <c:pt idx="776" formatCode="General">
                  <c:v>0.84289999999999998</c:v>
                </c:pt>
                <c:pt idx="777" formatCode="General">
                  <c:v>0.93640000000000001</c:v>
                </c:pt>
                <c:pt idx="778" formatCode="General">
                  <c:v>0.9083</c:v>
                </c:pt>
                <c:pt idx="779" formatCode="General">
                  <c:v>0.90769999999999995</c:v>
                </c:pt>
                <c:pt idx="780" formatCode="General">
                  <c:v>0.93569999999999998</c:v>
                </c:pt>
                <c:pt idx="781" formatCode="General">
                  <c:v>0.93569999999999998</c:v>
                </c:pt>
                <c:pt idx="782" formatCode="General">
                  <c:v>0.93569999999999998</c:v>
                </c:pt>
                <c:pt idx="783" formatCode="General">
                  <c:v>0.93569999999999998</c:v>
                </c:pt>
                <c:pt idx="784" formatCode="General">
                  <c:v>0.93569999999999998</c:v>
                </c:pt>
                <c:pt idx="785" formatCode="General">
                  <c:v>0.92859999999999998</c:v>
                </c:pt>
                <c:pt idx="786" formatCode="General">
                  <c:v>0.93330000000000002</c:v>
                </c:pt>
                <c:pt idx="787" formatCode="General">
                  <c:v>0.93330000000000002</c:v>
                </c:pt>
                <c:pt idx="788" formatCode="General">
                  <c:v>0.93330000000000002</c:v>
                </c:pt>
                <c:pt idx="789" formatCode="General">
                  <c:v>0.93330000000000002</c:v>
                </c:pt>
                <c:pt idx="790" formatCode="General">
                  <c:v>0.93330000000000002</c:v>
                </c:pt>
                <c:pt idx="791" formatCode="General">
                  <c:v>0.93330000000000002</c:v>
                </c:pt>
                <c:pt idx="792" formatCode="General">
                  <c:v>0.93330000000000002</c:v>
                </c:pt>
                <c:pt idx="793" formatCode="General">
                  <c:v>0.93330000000000002</c:v>
                </c:pt>
                <c:pt idx="794" formatCode="General">
                  <c:v>0.93330000000000002</c:v>
                </c:pt>
                <c:pt idx="795" formatCode="General">
                  <c:v>0.93330000000000002</c:v>
                </c:pt>
                <c:pt idx="796" formatCode="General">
                  <c:v>0.93330000000000002</c:v>
                </c:pt>
                <c:pt idx="797" formatCode="General">
                  <c:v>0.93330000000000002</c:v>
                </c:pt>
                <c:pt idx="798" formatCode="General">
                  <c:v>0.9133</c:v>
                </c:pt>
                <c:pt idx="799" formatCode="General">
                  <c:v>0.9133</c:v>
                </c:pt>
                <c:pt idx="800" formatCode="General">
                  <c:v>0.9133</c:v>
                </c:pt>
                <c:pt idx="801" formatCode="General">
                  <c:v>0.9133</c:v>
                </c:pt>
                <c:pt idx="802" formatCode="General">
                  <c:v>0.9133</c:v>
                </c:pt>
                <c:pt idx="803" formatCode="General">
                  <c:v>0.9133</c:v>
                </c:pt>
                <c:pt idx="804" formatCode="General">
                  <c:v>0.9133</c:v>
                </c:pt>
                <c:pt idx="805" formatCode="General">
                  <c:v>0.62860000000000005</c:v>
                </c:pt>
                <c:pt idx="806" formatCode="General">
                  <c:v>0.58889999999999998</c:v>
                </c:pt>
                <c:pt idx="807" formatCode="General">
                  <c:v>0.58889999999999998</c:v>
                </c:pt>
                <c:pt idx="808" formatCode="General">
                  <c:v>0.58889999999999998</c:v>
                </c:pt>
                <c:pt idx="809" formatCode="General">
                  <c:v>0.58889999999999998</c:v>
                </c:pt>
                <c:pt idx="810" formatCode="General">
                  <c:v>0.58889999999999998</c:v>
                </c:pt>
                <c:pt idx="811" formatCode="General">
                  <c:v>0.58889999999999998</c:v>
                </c:pt>
                <c:pt idx="812" formatCode="General">
                  <c:v>0.58889999999999998</c:v>
                </c:pt>
                <c:pt idx="813" formatCode="General">
                  <c:v>0.58889999999999998</c:v>
                </c:pt>
                <c:pt idx="814" formatCode="General">
                  <c:v>0.58889999999999998</c:v>
                </c:pt>
                <c:pt idx="815" formatCode="General">
                  <c:v>0.58889999999999998</c:v>
                </c:pt>
                <c:pt idx="816" formatCode="General">
                  <c:v>0.58889999999999998</c:v>
                </c:pt>
                <c:pt idx="817" formatCode="General">
                  <c:v>0.58889999999999998</c:v>
                </c:pt>
                <c:pt idx="818" formatCode="General">
                  <c:v>0.58889999999999998</c:v>
                </c:pt>
                <c:pt idx="819" formatCode="General">
                  <c:v>0.58889999999999998</c:v>
                </c:pt>
                <c:pt idx="820" formatCode="General">
                  <c:v>0.58889999999999998</c:v>
                </c:pt>
                <c:pt idx="821" formatCode="General">
                  <c:v>0.47</c:v>
                </c:pt>
                <c:pt idx="822" formatCode="General">
                  <c:v>0.41</c:v>
                </c:pt>
                <c:pt idx="823" formatCode="General">
                  <c:v>0.41</c:v>
                </c:pt>
                <c:pt idx="824" formatCode="General">
                  <c:v>0.41</c:v>
                </c:pt>
                <c:pt idx="825" formatCode="General">
                  <c:v>0.41</c:v>
                </c:pt>
                <c:pt idx="826" formatCode="General">
                  <c:v>0.41</c:v>
                </c:pt>
                <c:pt idx="827" formatCode="General">
                  <c:v>0.41</c:v>
                </c:pt>
                <c:pt idx="828" formatCode="General">
                  <c:v>0.41</c:v>
                </c:pt>
                <c:pt idx="829" formatCode="General">
                  <c:v>0.41</c:v>
                </c:pt>
                <c:pt idx="830" formatCode="General">
                  <c:v>0.41</c:v>
                </c:pt>
                <c:pt idx="831" formatCode="General">
                  <c:v>0.41</c:v>
                </c:pt>
                <c:pt idx="832" formatCode="General">
                  <c:v>0.41</c:v>
                </c:pt>
                <c:pt idx="833" formatCode="General">
                  <c:v>0.41</c:v>
                </c:pt>
                <c:pt idx="834" formatCode="General">
                  <c:v>0.41</c:v>
                </c:pt>
                <c:pt idx="835" formatCode="General">
                  <c:v>0.41</c:v>
                </c:pt>
                <c:pt idx="836" formatCode="General">
                  <c:v>0.1333</c:v>
                </c:pt>
                <c:pt idx="837" formatCode="General">
                  <c:v>0.1333</c:v>
                </c:pt>
                <c:pt idx="838" formatCode="General">
                  <c:v>0.1333</c:v>
                </c:pt>
                <c:pt idx="839" formatCode="General">
                  <c:v>0.14499999999999999</c:v>
                </c:pt>
                <c:pt idx="840" formatCode="General">
                  <c:v>5.2200000000000003E-2</c:v>
                </c:pt>
                <c:pt idx="841" formatCode="General">
                  <c:v>7.6999999999999999E-2</c:v>
                </c:pt>
                <c:pt idx="842" formatCode="General">
                  <c:v>-0.03</c:v>
                </c:pt>
                <c:pt idx="843" formatCode="General">
                  <c:v>-0.03</c:v>
                </c:pt>
                <c:pt idx="844" formatCode="General">
                  <c:v>-0.03</c:v>
                </c:pt>
                <c:pt idx="845" formatCode="General">
                  <c:v>-0.03</c:v>
                </c:pt>
                <c:pt idx="846" formatCode="General">
                  <c:v>-0.03</c:v>
                </c:pt>
                <c:pt idx="847" formatCode="General">
                  <c:v>-0.03</c:v>
                </c:pt>
                <c:pt idx="848" formatCode="General">
                  <c:v>-0.03</c:v>
                </c:pt>
                <c:pt idx="849" formatCode="General">
                  <c:v>-0.03</c:v>
                </c:pt>
                <c:pt idx="850" formatCode="General">
                  <c:v>-3.9100000000000003E-2</c:v>
                </c:pt>
                <c:pt idx="851" formatCode="General">
                  <c:v>-3.9100000000000003E-2</c:v>
                </c:pt>
                <c:pt idx="852" formatCode="General">
                  <c:v>-3.9100000000000003E-2</c:v>
                </c:pt>
                <c:pt idx="853" formatCode="General">
                  <c:v>-4.82E-2</c:v>
                </c:pt>
                <c:pt idx="854" formatCode="General">
                  <c:v>-4.82E-2</c:v>
                </c:pt>
                <c:pt idx="855" formatCode="General">
                  <c:v>-9.4600000000000004E-2</c:v>
                </c:pt>
                <c:pt idx="856" formatCode="General">
                  <c:v>-0.10929999999999999</c:v>
                </c:pt>
                <c:pt idx="857" formatCode="General">
                  <c:v>-0.1164</c:v>
                </c:pt>
                <c:pt idx="858" formatCode="General">
                  <c:v>-0.1164</c:v>
                </c:pt>
                <c:pt idx="859" formatCode="General">
                  <c:v>-0.1164</c:v>
                </c:pt>
                <c:pt idx="860" formatCode="General">
                  <c:v>-0.1164</c:v>
                </c:pt>
                <c:pt idx="861" formatCode="General">
                  <c:v>-0.1164</c:v>
                </c:pt>
                <c:pt idx="862" formatCode="General">
                  <c:v>-0.1164</c:v>
                </c:pt>
                <c:pt idx="863" formatCode="General">
                  <c:v>-0.1164</c:v>
                </c:pt>
                <c:pt idx="864" formatCode="General">
                  <c:v>-0.1164</c:v>
                </c:pt>
                <c:pt idx="865" formatCode="General">
                  <c:v>-0.1164</c:v>
                </c:pt>
                <c:pt idx="866" formatCode="General">
                  <c:v>-0.1164</c:v>
                </c:pt>
                <c:pt idx="867" formatCode="General">
                  <c:v>0.6714</c:v>
                </c:pt>
                <c:pt idx="868" formatCode="General">
                  <c:v>0.56000000000000005</c:v>
                </c:pt>
                <c:pt idx="869" formatCode="General">
                  <c:v>0.5091</c:v>
                </c:pt>
                <c:pt idx="870" formatCode="General">
                  <c:v>0.4083</c:v>
                </c:pt>
                <c:pt idx="871" formatCode="General">
                  <c:v>0.41539999999999999</c:v>
                </c:pt>
                <c:pt idx="872" formatCode="General">
                  <c:v>0.41539999999999999</c:v>
                </c:pt>
                <c:pt idx="873" formatCode="General">
                  <c:v>0.41539999999999999</c:v>
                </c:pt>
                <c:pt idx="874" formatCode="General">
                  <c:v>0.41539999999999999</c:v>
                </c:pt>
                <c:pt idx="875" formatCode="General">
                  <c:v>0.41539999999999999</c:v>
                </c:pt>
                <c:pt idx="876" formatCode="General">
                  <c:v>0.41539999999999999</c:v>
                </c:pt>
                <c:pt idx="877" formatCode="General">
                  <c:v>0.41539999999999999</c:v>
                </c:pt>
                <c:pt idx="878" formatCode="General">
                  <c:v>0.41539999999999999</c:v>
                </c:pt>
                <c:pt idx="879" formatCode="General">
                  <c:v>0.41539999999999999</c:v>
                </c:pt>
                <c:pt idx="880" formatCode="General">
                  <c:v>0.41539999999999999</c:v>
                </c:pt>
                <c:pt idx="881" formatCode="General">
                  <c:v>0.41539999999999999</c:v>
                </c:pt>
                <c:pt idx="882" formatCode="General">
                  <c:v>0.41539999999999999</c:v>
                </c:pt>
                <c:pt idx="883" formatCode="General">
                  <c:v>0.41539999999999999</c:v>
                </c:pt>
                <c:pt idx="884" formatCode="General">
                  <c:v>0.41539999999999999</c:v>
                </c:pt>
                <c:pt idx="885" formatCode="General">
                  <c:v>0.41539999999999999</c:v>
                </c:pt>
                <c:pt idx="886" formatCode="General">
                  <c:v>0.41539999999999999</c:v>
                </c:pt>
                <c:pt idx="887" formatCode="General">
                  <c:v>0.41539999999999999</c:v>
                </c:pt>
                <c:pt idx="888" formatCode="General">
                  <c:v>0.41539999999999999</c:v>
                </c:pt>
                <c:pt idx="889" formatCode="General">
                  <c:v>0.41539999999999999</c:v>
                </c:pt>
                <c:pt idx="890" formatCode="General">
                  <c:v>0.41539999999999999</c:v>
                </c:pt>
                <c:pt idx="891" formatCode="General">
                  <c:v>0.41539999999999999</c:v>
                </c:pt>
                <c:pt idx="892" formatCode="General">
                  <c:v>0.41539999999999999</c:v>
                </c:pt>
                <c:pt idx="893" formatCode="General">
                  <c:v>0.41539999999999999</c:v>
                </c:pt>
                <c:pt idx="894" formatCode="General">
                  <c:v>0.41539999999999999</c:v>
                </c:pt>
                <c:pt idx="895" formatCode="General">
                  <c:v>0.41539999999999999</c:v>
                </c:pt>
                <c:pt idx="896" formatCode="General">
                  <c:v>0.41539999999999999</c:v>
                </c:pt>
                <c:pt idx="897" formatCode="General">
                  <c:v>0.61429999999999996</c:v>
                </c:pt>
                <c:pt idx="898" formatCode="General">
                  <c:v>0.61109999999999998</c:v>
                </c:pt>
                <c:pt idx="899" formatCode="General">
                  <c:v>0.62729999999999997</c:v>
                </c:pt>
                <c:pt idx="900" formatCode="General">
                  <c:v>0.62729999999999997</c:v>
                </c:pt>
                <c:pt idx="901" formatCode="General">
                  <c:v>0.62729999999999997</c:v>
                </c:pt>
                <c:pt idx="902" formatCode="General">
                  <c:v>0.62729999999999997</c:v>
                </c:pt>
                <c:pt idx="903" formatCode="General">
                  <c:v>0.56669999999999998</c:v>
                </c:pt>
                <c:pt idx="904" formatCode="General">
                  <c:v>0.49230000000000002</c:v>
                </c:pt>
                <c:pt idx="905" formatCode="General">
                  <c:v>0.49230000000000002</c:v>
                </c:pt>
                <c:pt idx="906" formatCode="General">
                  <c:v>0.49230000000000002</c:v>
                </c:pt>
                <c:pt idx="907" formatCode="General">
                  <c:v>0.49230000000000002</c:v>
                </c:pt>
                <c:pt idx="908" formatCode="General">
                  <c:v>0.49230000000000002</c:v>
                </c:pt>
                <c:pt idx="909" formatCode="General">
                  <c:v>0.49230000000000002</c:v>
                </c:pt>
                <c:pt idx="910" formatCode="General">
                  <c:v>0.49230000000000002</c:v>
                </c:pt>
                <c:pt idx="911" formatCode="General">
                  <c:v>0.49230000000000002</c:v>
                </c:pt>
                <c:pt idx="912" formatCode="General">
                  <c:v>0.49230000000000002</c:v>
                </c:pt>
                <c:pt idx="913" formatCode="General">
                  <c:v>0.49230000000000002</c:v>
                </c:pt>
                <c:pt idx="914" formatCode="General">
                  <c:v>0.49230000000000002</c:v>
                </c:pt>
                <c:pt idx="915" formatCode="General">
                  <c:v>0.49230000000000002</c:v>
                </c:pt>
                <c:pt idx="916" formatCode="General">
                  <c:v>0.49230000000000002</c:v>
                </c:pt>
                <c:pt idx="917" formatCode="General">
                  <c:v>0.4929</c:v>
                </c:pt>
                <c:pt idx="918" formatCode="General">
                  <c:v>0.4929</c:v>
                </c:pt>
                <c:pt idx="919" formatCode="General">
                  <c:v>0.4929</c:v>
                </c:pt>
                <c:pt idx="920" formatCode="General">
                  <c:v>0.4929</c:v>
                </c:pt>
                <c:pt idx="921" formatCode="General">
                  <c:v>0.4929</c:v>
                </c:pt>
                <c:pt idx="922" formatCode="General">
                  <c:v>0.4929</c:v>
                </c:pt>
                <c:pt idx="923" formatCode="General">
                  <c:v>0.45</c:v>
                </c:pt>
                <c:pt idx="924" formatCode="General">
                  <c:v>0.45</c:v>
                </c:pt>
                <c:pt idx="925" formatCode="General">
                  <c:v>0.45</c:v>
                </c:pt>
                <c:pt idx="926" formatCode="General">
                  <c:v>0.45</c:v>
                </c:pt>
                <c:pt idx="927" formatCode="General">
                  <c:v>0.38329999999999997</c:v>
                </c:pt>
                <c:pt idx="928" formatCode="General">
                  <c:v>0.38329999999999997</c:v>
                </c:pt>
                <c:pt idx="929" formatCode="General">
                  <c:v>0.38329999999999997</c:v>
                </c:pt>
                <c:pt idx="930" formatCode="General">
                  <c:v>0.45</c:v>
                </c:pt>
                <c:pt idx="931" formatCode="General">
                  <c:v>0.39090000000000003</c:v>
                </c:pt>
                <c:pt idx="932" formatCode="General">
                  <c:v>0.39090000000000003</c:v>
                </c:pt>
                <c:pt idx="933" formatCode="General">
                  <c:v>0.35</c:v>
                </c:pt>
                <c:pt idx="934" formatCode="General">
                  <c:v>0.33079999999999998</c:v>
                </c:pt>
                <c:pt idx="935" formatCode="General">
                  <c:v>0.33079999999999998</c:v>
                </c:pt>
                <c:pt idx="936" formatCode="General">
                  <c:v>0.33079999999999998</c:v>
                </c:pt>
                <c:pt idx="937" formatCode="General">
                  <c:v>0.33079999999999998</c:v>
                </c:pt>
                <c:pt idx="938" formatCode="General">
                  <c:v>0.33079999999999998</c:v>
                </c:pt>
                <c:pt idx="939" formatCode="General">
                  <c:v>0.33079999999999998</c:v>
                </c:pt>
                <c:pt idx="940" formatCode="General">
                  <c:v>0.33079999999999998</c:v>
                </c:pt>
                <c:pt idx="941" formatCode="General">
                  <c:v>0.33079999999999998</c:v>
                </c:pt>
                <c:pt idx="942" formatCode="General">
                  <c:v>0.33079999999999998</c:v>
                </c:pt>
                <c:pt idx="943" formatCode="General">
                  <c:v>0.33079999999999998</c:v>
                </c:pt>
                <c:pt idx="944" formatCode="General">
                  <c:v>0.33079999999999998</c:v>
                </c:pt>
                <c:pt idx="945" formatCode="General">
                  <c:v>0.33079999999999998</c:v>
                </c:pt>
                <c:pt idx="946" formatCode="General">
                  <c:v>0.33079999999999998</c:v>
                </c:pt>
                <c:pt idx="947" formatCode="General">
                  <c:v>0.33079999999999998</c:v>
                </c:pt>
                <c:pt idx="948" formatCode="General">
                  <c:v>0.33079999999999998</c:v>
                </c:pt>
                <c:pt idx="949" formatCode="General">
                  <c:v>0.33079999999999998</c:v>
                </c:pt>
                <c:pt idx="950" formatCode="General">
                  <c:v>0.33079999999999998</c:v>
                </c:pt>
                <c:pt idx="951" formatCode="General">
                  <c:v>0.33079999999999998</c:v>
                </c:pt>
                <c:pt idx="952" formatCode="General">
                  <c:v>0.33079999999999998</c:v>
                </c:pt>
                <c:pt idx="953" formatCode="General">
                  <c:v>0.33079999999999998</c:v>
                </c:pt>
                <c:pt idx="954" formatCode="General">
                  <c:v>0.33079999999999998</c:v>
                </c:pt>
                <c:pt idx="955" formatCode="General">
                  <c:v>0.33079999999999998</c:v>
                </c:pt>
                <c:pt idx="956" formatCode="General">
                  <c:v>0.33079999999999998</c:v>
                </c:pt>
                <c:pt idx="957" formatCode="General">
                  <c:v>0.33079999999999998</c:v>
                </c:pt>
                <c:pt idx="958" formatCode="General">
                  <c:v>0.43330000000000002</c:v>
                </c:pt>
                <c:pt idx="959" formatCode="General">
                  <c:v>0.36359999999999998</c:v>
                </c:pt>
                <c:pt idx="960" formatCode="General">
                  <c:v>0.4</c:v>
                </c:pt>
                <c:pt idx="961" formatCode="General">
                  <c:v>0.4</c:v>
                </c:pt>
                <c:pt idx="962" formatCode="General">
                  <c:v>0.4</c:v>
                </c:pt>
                <c:pt idx="963" formatCode="General">
                  <c:v>0.4</c:v>
                </c:pt>
                <c:pt idx="964" formatCode="General">
                  <c:v>0.4</c:v>
                </c:pt>
                <c:pt idx="965" formatCode="General">
                  <c:v>0.4</c:v>
                </c:pt>
                <c:pt idx="966" formatCode="General">
                  <c:v>0.39229999999999998</c:v>
                </c:pt>
                <c:pt idx="967" formatCode="General">
                  <c:v>0.39229999999999998</c:v>
                </c:pt>
                <c:pt idx="968" formatCode="General">
                  <c:v>0.39229999999999998</c:v>
                </c:pt>
                <c:pt idx="969" formatCode="General">
                  <c:v>0.39229999999999998</c:v>
                </c:pt>
                <c:pt idx="970" formatCode="General">
                  <c:v>0.39229999999999998</c:v>
                </c:pt>
                <c:pt idx="971" formatCode="General">
                  <c:v>0.39229999999999998</c:v>
                </c:pt>
                <c:pt idx="972" formatCode="General">
                  <c:v>0.39229999999999998</c:v>
                </c:pt>
                <c:pt idx="973" formatCode="General">
                  <c:v>0.39229999999999998</c:v>
                </c:pt>
                <c:pt idx="974" formatCode="General">
                  <c:v>0.39229999999999998</c:v>
                </c:pt>
                <c:pt idx="975" formatCode="General">
                  <c:v>0.39229999999999998</c:v>
                </c:pt>
                <c:pt idx="976" formatCode="General">
                  <c:v>0.39229999999999998</c:v>
                </c:pt>
                <c:pt idx="977" formatCode="General">
                  <c:v>0.39229999999999998</c:v>
                </c:pt>
                <c:pt idx="978" formatCode="General">
                  <c:v>0.39229999999999998</c:v>
                </c:pt>
                <c:pt idx="979" formatCode="General">
                  <c:v>0.39229999999999998</c:v>
                </c:pt>
                <c:pt idx="980" formatCode="General">
                  <c:v>0.39229999999999998</c:v>
                </c:pt>
                <c:pt idx="981" formatCode="General">
                  <c:v>0.39229999999999998</c:v>
                </c:pt>
                <c:pt idx="982" formatCode="General">
                  <c:v>0.39229999999999998</c:v>
                </c:pt>
                <c:pt idx="983" formatCode="General">
                  <c:v>0.39229999999999998</c:v>
                </c:pt>
                <c:pt idx="984" formatCode="General">
                  <c:v>0.39229999999999998</c:v>
                </c:pt>
                <c:pt idx="985" formatCode="General">
                  <c:v>0.39229999999999998</c:v>
                </c:pt>
                <c:pt idx="986" formatCode="General">
                  <c:v>0.39229999999999998</c:v>
                </c:pt>
                <c:pt idx="987" formatCode="General">
                  <c:v>0.39229999999999998</c:v>
                </c:pt>
                <c:pt idx="988" formatCode="General">
                  <c:v>0.39229999999999998</c:v>
                </c:pt>
                <c:pt idx="989" formatCode="General">
                  <c:v>0.4</c:v>
                </c:pt>
                <c:pt idx="990" formatCode="General">
                  <c:v>0.4556</c:v>
                </c:pt>
                <c:pt idx="991" formatCode="General">
                  <c:v>0.4</c:v>
                </c:pt>
                <c:pt idx="992" formatCode="General">
                  <c:v>0.4</c:v>
                </c:pt>
                <c:pt idx="993" formatCode="General">
                  <c:v>0.4</c:v>
                </c:pt>
                <c:pt idx="994" formatCode="General">
                  <c:v>0.35709999999999997</c:v>
                </c:pt>
                <c:pt idx="995" formatCode="General">
                  <c:v>0.35709999999999997</c:v>
                </c:pt>
                <c:pt idx="996" formatCode="General">
                  <c:v>0.35709999999999997</c:v>
                </c:pt>
                <c:pt idx="997" formatCode="General">
                  <c:v>0.35709999999999997</c:v>
                </c:pt>
                <c:pt idx="998" formatCode="General">
                  <c:v>0.35709999999999997</c:v>
                </c:pt>
                <c:pt idx="999" formatCode="General">
                  <c:v>0.35709999999999997</c:v>
                </c:pt>
                <c:pt idx="1000" formatCode="General">
                  <c:v>0.35709999999999997</c:v>
                </c:pt>
                <c:pt idx="1001" formatCode="General">
                  <c:v>0.35709999999999997</c:v>
                </c:pt>
                <c:pt idx="1002" formatCode="General">
                  <c:v>0.35709999999999997</c:v>
                </c:pt>
                <c:pt idx="1003" formatCode="General">
                  <c:v>0.35709999999999997</c:v>
                </c:pt>
                <c:pt idx="1004" formatCode="General">
                  <c:v>0.35709999999999997</c:v>
                </c:pt>
                <c:pt idx="1005" formatCode="General">
                  <c:v>0.35709999999999997</c:v>
                </c:pt>
                <c:pt idx="1006" formatCode="General">
                  <c:v>0.35709999999999997</c:v>
                </c:pt>
                <c:pt idx="1007" formatCode="General">
                  <c:v>0.35709999999999997</c:v>
                </c:pt>
                <c:pt idx="1008" formatCode="General">
                  <c:v>0.35709999999999997</c:v>
                </c:pt>
                <c:pt idx="1009" formatCode="General">
                  <c:v>0.35709999999999997</c:v>
                </c:pt>
                <c:pt idx="1010" formatCode="General">
                  <c:v>0.35709999999999997</c:v>
                </c:pt>
                <c:pt idx="1011" formatCode="General">
                  <c:v>0.35709999999999997</c:v>
                </c:pt>
                <c:pt idx="1012" formatCode="General">
                  <c:v>0.35709999999999997</c:v>
                </c:pt>
                <c:pt idx="1013" formatCode="General">
                  <c:v>0.35709999999999997</c:v>
                </c:pt>
                <c:pt idx="1014" formatCode="General">
                  <c:v>0.35709999999999997</c:v>
                </c:pt>
                <c:pt idx="1015" formatCode="General">
                  <c:v>0.35709999999999997</c:v>
                </c:pt>
                <c:pt idx="1016" formatCode="General">
                  <c:v>0.35709999999999997</c:v>
                </c:pt>
                <c:pt idx="1017" formatCode="General">
                  <c:v>0.35709999999999997</c:v>
                </c:pt>
                <c:pt idx="1018" formatCode="General">
                  <c:v>0.35709999999999997</c:v>
                </c:pt>
                <c:pt idx="1019" formatCode="General">
                  <c:v>0.35709999999999997</c:v>
                </c:pt>
                <c:pt idx="1020" formatCode="General">
                  <c:v>0.35709999999999997</c:v>
                </c:pt>
                <c:pt idx="1021" formatCode="General">
                  <c:v>0.38569999999999999</c:v>
                </c:pt>
                <c:pt idx="1022" formatCode="General">
                  <c:v>0.34549999999999997</c:v>
                </c:pt>
                <c:pt idx="1023" formatCode="General">
                  <c:v>0.37690000000000001</c:v>
                </c:pt>
                <c:pt idx="1024" formatCode="General">
                  <c:v>0.35709999999999997</c:v>
                </c:pt>
                <c:pt idx="1025" formatCode="General">
                  <c:v>0.35709999999999997</c:v>
                </c:pt>
                <c:pt idx="1026" formatCode="General">
                  <c:v>0.35709999999999997</c:v>
                </c:pt>
                <c:pt idx="1027" formatCode="General">
                  <c:v>0.35709999999999997</c:v>
                </c:pt>
                <c:pt idx="1028" formatCode="General">
                  <c:v>0.35709999999999997</c:v>
                </c:pt>
                <c:pt idx="1029" formatCode="General">
                  <c:v>0.35709999999999997</c:v>
                </c:pt>
                <c:pt idx="1030" formatCode="General">
                  <c:v>0.35709999999999997</c:v>
                </c:pt>
                <c:pt idx="1031" formatCode="General">
                  <c:v>0.35709999999999997</c:v>
                </c:pt>
                <c:pt idx="1032" formatCode="General">
                  <c:v>0.35709999999999997</c:v>
                </c:pt>
                <c:pt idx="1033" formatCode="General">
                  <c:v>0.35709999999999997</c:v>
                </c:pt>
                <c:pt idx="1034" formatCode="General">
                  <c:v>0.35709999999999997</c:v>
                </c:pt>
                <c:pt idx="1035" formatCode="General">
                  <c:v>0.35709999999999997</c:v>
                </c:pt>
                <c:pt idx="1036" formatCode="General">
                  <c:v>0.35709999999999997</c:v>
                </c:pt>
                <c:pt idx="1037" formatCode="General">
                  <c:v>0.35709999999999997</c:v>
                </c:pt>
                <c:pt idx="1038" formatCode="General">
                  <c:v>0.35709999999999997</c:v>
                </c:pt>
                <c:pt idx="1039" formatCode="General">
                  <c:v>0.35709999999999997</c:v>
                </c:pt>
                <c:pt idx="1040" formatCode="General">
                  <c:v>0.35709999999999997</c:v>
                </c:pt>
                <c:pt idx="1041" formatCode="General">
                  <c:v>0.35709999999999997</c:v>
                </c:pt>
                <c:pt idx="1042" formatCode="General">
                  <c:v>0.35709999999999997</c:v>
                </c:pt>
                <c:pt idx="1043" formatCode="General">
                  <c:v>0.35709999999999997</c:v>
                </c:pt>
                <c:pt idx="1044" formatCode="General">
                  <c:v>0.35709999999999997</c:v>
                </c:pt>
                <c:pt idx="1045" formatCode="General">
                  <c:v>0.35709999999999997</c:v>
                </c:pt>
                <c:pt idx="1046" formatCode="General">
                  <c:v>0.35709999999999997</c:v>
                </c:pt>
                <c:pt idx="1047" formatCode="General">
                  <c:v>0.35709999999999997</c:v>
                </c:pt>
                <c:pt idx="1048" formatCode="General">
                  <c:v>0.35709999999999997</c:v>
                </c:pt>
                <c:pt idx="1049" formatCode="General">
                  <c:v>0.35709999999999997</c:v>
                </c:pt>
                <c:pt idx="1050" formatCode="General">
                  <c:v>0.4</c:v>
                </c:pt>
                <c:pt idx="1051" formatCode="General">
                  <c:v>0.41539999999999999</c:v>
                </c:pt>
                <c:pt idx="1052" formatCode="General">
                  <c:v>0.41539999999999999</c:v>
                </c:pt>
                <c:pt idx="1053" formatCode="General">
                  <c:v>0.40710000000000002</c:v>
                </c:pt>
                <c:pt idx="1054" formatCode="General">
                  <c:v>0.40710000000000002</c:v>
                </c:pt>
                <c:pt idx="1055" formatCode="General">
                  <c:v>0.40710000000000002</c:v>
                </c:pt>
                <c:pt idx="1056" formatCode="General">
                  <c:v>0.40710000000000002</c:v>
                </c:pt>
                <c:pt idx="1057" formatCode="General">
                  <c:v>0.40710000000000002</c:v>
                </c:pt>
                <c:pt idx="1058" formatCode="General">
                  <c:v>0.40710000000000002</c:v>
                </c:pt>
                <c:pt idx="1059" formatCode="General">
                  <c:v>0.40710000000000002</c:v>
                </c:pt>
                <c:pt idx="1060" formatCode="General">
                  <c:v>0.40710000000000002</c:v>
                </c:pt>
                <c:pt idx="1061" formatCode="General">
                  <c:v>0.40710000000000002</c:v>
                </c:pt>
                <c:pt idx="1062" formatCode="General">
                  <c:v>0.40710000000000002</c:v>
                </c:pt>
                <c:pt idx="1063" formatCode="General">
                  <c:v>0.40710000000000002</c:v>
                </c:pt>
                <c:pt idx="1064" formatCode="General">
                  <c:v>0.40710000000000002</c:v>
                </c:pt>
                <c:pt idx="1065" formatCode="General">
                  <c:v>0.40710000000000002</c:v>
                </c:pt>
                <c:pt idx="1066" formatCode="General">
                  <c:v>0.40710000000000002</c:v>
                </c:pt>
                <c:pt idx="1067" formatCode="General">
                  <c:v>0.40710000000000002</c:v>
                </c:pt>
                <c:pt idx="1068" formatCode="General">
                  <c:v>0.40710000000000002</c:v>
                </c:pt>
                <c:pt idx="1069" formatCode="General">
                  <c:v>0.40710000000000002</c:v>
                </c:pt>
                <c:pt idx="1070" formatCode="General">
                  <c:v>0.40710000000000002</c:v>
                </c:pt>
                <c:pt idx="1071" formatCode="General">
                  <c:v>0.40710000000000002</c:v>
                </c:pt>
                <c:pt idx="1072" formatCode="General">
                  <c:v>0.40710000000000002</c:v>
                </c:pt>
                <c:pt idx="1073" formatCode="General">
                  <c:v>0.40710000000000002</c:v>
                </c:pt>
                <c:pt idx="1074" formatCode="General">
                  <c:v>0.40710000000000002</c:v>
                </c:pt>
                <c:pt idx="1075" formatCode="General">
                  <c:v>0.40710000000000002</c:v>
                </c:pt>
                <c:pt idx="1076" formatCode="General">
                  <c:v>0.40710000000000002</c:v>
                </c:pt>
                <c:pt idx="1077" formatCode="General">
                  <c:v>0.40710000000000002</c:v>
                </c:pt>
                <c:pt idx="1078" formatCode="General">
                  <c:v>0.40710000000000002</c:v>
                </c:pt>
                <c:pt idx="1079" formatCode="General">
                  <c:v>0.40710000000000002</c:v>
                </c:pt>
                <c:pt idx="1080" formatCode="General">
                  <c:v>0.48570000000000002</c:v>
                </c:pt>
                <c:pt idx="1081" formatCode="General">
                  <c:v>0.52</c:v>
                </c:pt>
                <c:pt idx="1082" formatCode="General">
                  <c:v>0.52</c:v>
                </c:pt>
                <c:pt idx="1083" formatCode="General">
                  <c:v>0.52</c:v>
                </c:pt>
                <c:pt idx="1084" formatCode="General">
                  <c:v>0.47689999999999999</c:v>
                </c:pt>
                <c:pt idx="1085" formatCode="General">
                  <c:v>0.47689999999999999</c:v>
                </c:pt>
                <c:pt idx="1086" formatCode="General">
                  <c:v>0.47689999999999999</c:v>
                </c:pt>
                <c:pt idx="1087" formatCode="General">
                  <c:v>0.47689999999999999</c:v>
                </c:pt>
                <c:pt idx="1088" formatCode="General">
                  <c:v>0.47139999999999999</c:v>
                </c:pt>
                <c:pt idx="1089" formatCode="General">
                  <c:v>0.47139999999999999</c:v>
                </c:pt>
                <c:pt idx="1090" formatCode="General">
                  <c:v>0.47139999999999999</c:v>
                </c:pt>
                <c:pt idx="1091" formatCode="General">
                  <c:v>0.47139999999999999</c:v>
                </c:pt>
                <c:pt idx="1092" formatCode="General">
                  <c:v>0.47139999999999999</c:v>
                </c:pt>
                <c:pt idx="1093" formatCode="General">
                  <c:v>0.47139999999999999</c:v>
                </c:pt>
                <c:pt idx="1094" formatCode="General">
                  <c:v>0.47139999999999999</c:v>
                </c:pt>
                <c:pt idx="1095" formatCode="General">
                  <c:v>0.47139999999999999</c:v>
                </c:pt>
                <c:pt idx="1096" formatCode="General">
                  <c:v>0.47139999999999999</c:v>
                </c:pt>
                <c:pt idx="1097" formatCode="General">
                  <c:v>0.47139999999999999</c:v>
                </c:pt>
                <c:pt idx="1098" formatCode="General">
                  <c:v>0.47139999999999999</c:v>
                </c:pt>
                <c:pt idx="1099" formatCode="General">
                  <c:v>0.47139999999999999</c:v>
                </c:pt>
                <c:pt idx="1100" formatCode="General">
                  <c:v>0.47139999999999999</c:v>
                </c:pt>
                <c:pt idx="1101" formatCode="General">
                  <c:v>0.47139999999999999</c:v>
                </c:pt>
                <c:pt idx="1102" formatCode="General">
                  <c:v>0.47139999999999999</c:v>
                </c:pt>
                <c:pt idx="1103" formatCode="General">
                  <c:v>0.47139999999999999</c:v>
                </c:pt>
                <c:pt idx="1104" formatCode="General">
                  <c:v>0.47139999999999999</c:v>
                </c:pt>
                <c:pt idx="1105" formatCode="General">
                  <c:v>0.47139999999999999</c:v>
                </c:pt>
                <c:pt idx="1106" formatCode="General">
                  <c:v>0.47139999999999999</c:v>
                </c:pt>
                <c:pt idx="1107" formatCode="General">
                  <c:v>0.47139999999999999</c:v>
                </c:pt>
                <c:pt idx="1108" formatCode="General">
                  <c:v>0.47139999999999999</c:v>
                </c:pt>
                <c:pt idx="1109" formatCode="General">
                  <c:v>0.47139999999999999</c:v>
                </c:pt>
                <c:pt idx="1110" formatCode="General">
                  <c:v>0.47139999999999999</c:v>
                </c:pt>
                <c:pt idx="1111" formatCode="General">
                  <c:v>0.47139999999999999</c:v>
                </c:pt>
                <c:pt idx="1112" formatCode="General">
                  <c:v>0.7</c:v>
                </c:pt>
                <c:pt idx="1113" formatCode="General">
                  <c:v>0.59089999999999998</c:v>
                </c:pt>
                <c:pt idx="1114" formatCode="General">
                  <c:v>0.6462</c:v>
                </c:pt>
                <c:pt idx="1115" formatCode="General">
                  <c:v>0.6462</c:v>
                </c:pt>
                <c:pt idx="1116" formatCode="General">
                  <c:v>0.6462</c:v>
                </c:pt>
                <c:pt idx="1117" formatCode="General">
                  <c:v>0.6462</c:v>
                </c:pt>
                <c:pt idx="1118" formatCode="General">
                  <c:v>0.6462</c:v>
                </c:pt>
                <c:pt idx="1119" formatCode="General">
                  <c:v>0.63570000000000004</c:v>
                </c:pt>
                <c:pt idx="1120" formatCode="General">
                  <c:v>0.63570000000000004</c:v>
                </c:pt>
                <c:pt idx="1121" formatCode="General">
                  <c:v>0.63570000000000004</c:v>
                </c:pt>
                <c:pt idx="1122" formatCode="General">
                  <c:v>0.63570000000000004</c:v>
                </c:pt>
                <c:pt idx="1123" formatCode="General">
                  <c:v>0.63570000000000004</c:v>
                </c:pt>
                <c:pt idx="1124" formatCode="General">
                  <c:v>0.63570000000000004</c:v>
                </c:pt>
                <c:pt idx="1125" formatCode="General">
                  <c:v>0.63570000000000004</c:v>
                </c:pt>
                <c:pt idx="1126" formatCode="General">
                  <c:v>0.63570000000000004</c:v>
                </c:pt>
                <c:pt idx="1127" formatCode="General">
                  <c:v>0.64290000000000003</c:v>
                </c:pt>
                <c:pt idx="1128" formatCode="General">
                  <c:v>0.64290000000000003</c:v>
                </c:pt>
                <c:pt idx="1129" formatCode="General">
                  <c:v>0.64290000000000003</c:v>
                </c:pt>
                <c:pt idx="1130" formatCode="General">
                  <c:v>0.64290000000000003</c:v>
                </c:pt>
                <c:pt idx="1131" formatCode="General">
                  <c:v>0.64290000000000003</c:v>
                </c:pt>
                <c:pt idx="1132" formatCode="General">
                  <c:v>0.64290000000000003</c:v>
                </c:pt>
                <c:pt idx="1133" formatCode="General">
                  <c:v>0.64290000000000003</c:v>
                </c:pt>
                <c:pt idx="1134" formatCode="General">
                  <c:v>0.64290000000000003</c:v>
                </c:pt>
                <c:pt idx="1135" formatCode="General">
                  <c:v>0.64290000000000003</c:v>
                </c:pt>
                <c:pt idx="1136" formatCode="General">
                  <c:v>0.64290000000000003</c:v>
                </c:pt>
                <c:pt idx="1137" formatCode="General">
                  <c:v>0.64290000000000003</c:v>
                </c:pt>
                <c:pt idx="1138" formatCode="General">
                  <c:v>0.64290000000000003</c:v>
                </c:pt>
                <c:pt idx="1139" formatCode="General">
                  <c:v>0.64290000000000003</c:v>
                </c:pt>
                <c:pt idx="1140" formatCode="General">
                  <c:v>0.64290000000000003</c:v>
                </c:pt>
                <c:pt idx="1141" formatCode="General">
                  <c:v>0.64290000000000003</c:v>
                </c:pt>
                <c:pt idx="1142" formatCode="General">
                  <c:v>0.94289999999999996</c:v>
                </c:pt>
                <c:pt idx="1143" formatCode="General">
                  <c:v>0.79169999999999996</c:v>
                </c:pt>
                <c:pt idx="1144" formatCode="General">
                  <c:v>0.79169999999999996</c:v>
                </c:pt>
                <c:pt idx="1145" formatCode="General">
                  <c:v>0.79290000000000005</c:v>
                </c:pt>
                <c:pt idx="1146" formatCode="General">
                  <c:v>0.79290000000000005</c:v>
                </c:pt>
                <c:pt idx="1147" formatCode="General">
                  <c:v>0.79290000000000005</c:v>
                </c:pt>
                <c:pt idx="1148" formatCode="General">
                  <c:v>0.79290000000000005</c:v>
                </c:pt>
                <c:pt idx="1149" formatCode="General">
                  <c:v>0.79290000000000005</c:v>
                </c:pt>
                <c:pt idx="1150" formatCode="General">
                  <c:v>0.8</c:v>
                </c:pt>
                <c:pt idx="1151" formatCode="General">
                  <c:v>0.8</c:v>
                </c:pt>
                <c:pt idx="1152" formatCode="General">
                  <c:v>0.8</c:v>
                </c:pt>
                <c:pt idx="1153" formatCode="General">
                  <c:v>0.8</c:v>
                </c:pt>
                <c:pt idx="1154" formatCode="General">
                  <c:v>0.8</c:v>
                </c:pt>
                <c:pt idx="1155" formatCode="General">
                  <c:v>0.8</c:v>
                </c:pt>
                <c:pt idx="1156" formatCode="General">
                  <c:v>0.8</c:v>
                </c:pt>
                <c:pt idx="1157" formatCode="General">
                  <c:v>0.8</c:v>
                </c:pt>
                <c:pt idx="1158" formatCode="General">
                  <c:v>0.8</c:v>
                </c:pt>
                <c:pt idx="1159" formatCode="General">
                  <c:v>0.8</c:v>
                </c:pt>
                <c:pt idx="1160" formatCode="General">
                  <c:v>0.8</c:v>
                </c:pt>
                <c:pt idx="1161" formatCode="General">
                  <c:v>0.8</c:v>
                </c:pt>
                <c:pt idx="1162" formatCode="General">
                  <c:v>0.8</c:v>
                </c:pt>
                <c:pt idx="1163" formatCode="General">
                  <c:v>0.8</c:v>
                </c:pt>
                <c:pt idx="1164" formatCode="General">
                  <c:v>0.8</c:v>
                </c:pt>
                <c:pt idx="1165" formatCode="General">
                  <c:v>0.8</c:v>
                </c:pt>
                <c:pt idx="1166" formatCode="General">
                  <c:v>0.8</c:v>
                </c:pt>
                <c:pt idx="1167" formatCode="General">
                  <c:v>0.8</c:v>
                </c:pt>
                <c:pt idx="1168" formatCode="General">
                  <c:v>0.8</c:v>
                </c:pt>
                <c:pt idx="1169" formatCode="General">
                  <c:v>0.8</c:v>
                </c:pt>
                <c:pt idx="1170" formatCode="General">
                  <c:v>0.97270000000000001</c:v>
                </c:pt>
                <c:pt idx="1171" formatCode="General">
                  <c:v>0.98460000000000003</c:v>
                </c:pt>
                <c:pt idx="1172" formatCode="General">
                  <c:v>0.98570000000000002</c:v>
                </c:pt>
                <c:pt idx="1173" formatCode="General">
                  <c:v>0.98570000000000002</c:v>
                </c:pt>
                <c:pt idx="1174" formatCode="General">
                  <c:v>0.98570000000000002</c:v>
                </c:pt>
                <c:pt idx="1175" formatCode="General">
                  <c:v>0.98570000000000002</c:v>
                </c:pt>
                <c:pt idx="1176" formatCode="General">
                  <c:v>0.98570000000000002</c:v>
                </c:pt>
                <c:pt idx="1177" formatCode="General">
                  <c:v>0.98570000000000002</c:v>
                </c:pt>
                <c:pt idx="1178" formatCode="General">
                  <c:v>0.98570000000000002</c:v>
                </c:pt>
                <c:pt idx="1179" formatCode="General">
                  <c:v>0.98570000000000002</c:v>
                </c:pt>
                <c:pt idx="1180" formatCode="General">
                  <c:v>0.98570000000000002</c:v>
                </c:pt>
                <c:pt idx="1181" formatCode="General">
                  <c:v>0.98570000000000002</c:v>
                </c:pt>
                <c:pt idx="1182" formatCode="General">
                  <c:v>0.98570000000000002</c:v>
                </c:pt>
                <c:pt idx="1183" formatCode="General">
                  <c:v>0.98570000000000002</c:v>
                </c:pt>
                <c:pt idx="1184" formatCode="General">
                  <c:v>0.98570000000000002</c:v>
                </c:pt>
                <c:pt idx="1185" formatCode="General">
                  <c:v>0.98570000000000002</c:v>
                </c:pt>
                <c:pt idx="1186" formatCode="General">
                  <c:v>0.98570000000000002</c:v>
                </c:pt>
                <c:pt idx="1187" formatCode="General">
                  <c:v>0.98570000000000002</c:v>
                </c:pt>
                <c:pt idx="1188" formatCode="General">
                  <c:v>0.98570000000000002</c:v>
                </c:pt>
                <c:pt idx="1189" formatCode="General">
                  <c:v>0.98570000000000002</c:v>
                </c:pt>
                <c:pt idx="1190" formatCode="General">
                  <c:v>0.98570000000000002</c:v>
                </c:pt>
                <c:pt idx="1191" formatCode="General">
                  <c:v>0.98570000000000002</c:v>
                </c:pt>
                <c:pt idx="1192" formatCode="General">
                  <c:v>0.98570000000000002</c:v>
                </c:pt>
                <c:pt idx="1193" formatCode="General">
                  <c:v>0.98570000000000002</c:v>
                </c:pt>
                <c:pt idx="1194" formatCode="General">
                  <c:v>0.98570000000000002</c:v>
                </c:pt>
                <c:pt idx="1195" formatCode="General">
                  <c:v>0.98570000000000002</c:v>
                </c:pt>
                <c:pt idx="1196" formatCode="General">
                  <c:v>0.98570000000000002</c:v>
                </c:pt>
                <c:pt idx="1197" formatCode="General">
                  <c:v>0.98570000000000002</c:v>
                </c:pt>
                <c:pt idx="1198" formatCode="General">
                  <c:v>0.98570000000000002</c:v>
                </c:pt>
                <c:pt idx="1199" formatCode="General">
                  <c:v>0.98570000000000002</c:v>
                </c:pt>
                <c:pt idx="1200" formatCode="General">
                  <c:v>0.98570000000000002</c:v>
                </c:pt>
                <c:pt idx="1201" formatCode="General">
                  <c:v>0.98570000000000002</c:v>
                </c:pt>
                <c:pt idx="1202" formatCode="General">
                  <c:v>0.98570000000000002</c:v>
                </c:pt>
                <c:pt idx="1203" formatCode="General">
                  <c:v>0.9</c:v>
                </c:pt>
                <c:pt idx="1204" formatCode="General">
                  <c:v>0.94550000000000001</c:v>
                </c:pt>
                <c:pt idx="1205" formatCode="General">
                  <c:v>0.94169999999999998</c:v>
                </c:pt>
                <c:pt idx="1206" formatCode="General">
                  <c:v>0.96919999999999995</c:v>
                </c:pt>
                <c:pt idx="1207" formatCode="General">
                  <c:v>0.97140000000000004</c:v>
                </c:pt>
                <c:pt idx="1208" formatCode="General">
                  <c:v>0.97140000000000004</c:v>
                </c:pt>
                <c:pt idx="1209" formatCode="General">
                  <c:v>0.97140000000000004</c:v>
                </c:pt>
                <c:pt idx="1210" formatCode="General">
                  <c:v>0.97140000000000004</c:v>
                </c:pt>
                <c:pt idx="1211" formatCode="General">
                  <c:v>0.97140000000000004</c:v>
                </c:pt>
                <c:pt idx="1212" formatCode="General">
                  <c:v>0.97140000000000004</c:v>
                </c:pt>
                <c:pt idx="1213" formatCode="General">
                  <c:v>0.97140000000000004</c:v>
                </c:pt>
                <c:pt idx="1214" formatCode="General">
                  <c:v>0.97140000000000004</c:v>
                </c:pt>
                <c:pt idx="1215" formatCode="General">
                  <c:v>0.97140000000000004</c:v>
                </c:pt>
                <c:pt idx="1216" formatCode="General">
                  <c:v>0.97140000000000004</c:v>
                </c:pt>
                <c:pt idx="1217" formatCode="General">
                  <c:v>0.97860000000000003</c:v>
                </c:pt>
                <c:pt idx="1218" formatCode="General">
                  <c:v>0.97860000000000003</c:v>
                </c:pt>
                <c:pt idx="1219" formatCode="General">
                  <c:v>0.97860000000000003</c:v>
                </c:pt>
                <c:pt idx="1220" formatCode="General">
                  <c:v>0.97860000000000003</c:v>
                </c:pt>
                <c:pt idx="1221" formatCode="General">
                  <c:v>0.97860000000000003</c:v>
                </c:pt>
                <c:pt idx="1222" formatCode="General">
                  <c:v>0.97860000000000003</c:v>
                </c:pt>
                <c:pt idx="1223" formatCode="General">
                  <c:v>0.97860000000000003</c:v>
                </c:pt>
                <c:pt idx="1224" formatCode="General">
                  <c:v>1</c:v>
                </c:pt>
                <c:pt idx="1225" formatCode="General">
                  <c:v>1</c:v>
                </c:pt>
                <c:pt idx="1226" formatCode="General">
                  <c:v>1</c:v>
                </c:pt>
                <c:pt idx="1227" formatCode="General">
                  <c:v>1</c:v>
                </c:pt>
                <c:pt idx="1228" formatCode="General">
                  <c:v>1</c:v>
                </c:pt>
                <c:pt idx="1229" formatCode="General">
                  <c:v>1</c:v>
                </c:pt>
                <c:pt idx="1230" formatCode="General">
                  <c:v>1</c:v>
                </c:pt>
                <c:pt idx="1231" formatCode="General">
                  <c:v>0.8</c:v>
                </c:pt>
                <c:pt idx="1232" formatCode="General">
                  <c:v>0.8</c:v>
                </c:pt>
                <c:pt idx="1233" formatCode="General">
                  <c:v>1.0444</c:v>
                </c:pt>
                <c:pt idx="1234" formatCode="General">
                  <c:v>1.1000000000000001</c:v>
                </c:pt>
                <c:pt idx="1235" formatCode="General">
                  <c:v>1.1499999999999999</c:v>
                </c:pt>
                <c:pt idx="1236" formatCode="General">
                  <c:v>1.1499999999999999</c:v>
                </c:pt>
                <c:pt idx="1237" formatCode="General">
                  <c:v>1.1499999999999999</c:v>
                </c:pt>
                <c:pt idx="1238" formatCode="General">
                  <c:v>1.1499999999999999</c:v>
                </c:pt>
                <c:pt idx="1239" formatCode="General">
                  <c:v>1.1499999999999999</c:v>
                </c:pt>
                <c:pt idx="1240" formatCode="General">
                  <c:v>1.1499999999999999</c:v>
                </c:pt>
                <c:pt idx="1241" formatCode="General">
                  <c:v>1.1499999999999999</c:v>
                </c:pt>
                <c:pt idx="1242" formatCode="General">
                  <c:v>1.1499999999999999</c:v>
                </c:pt>
                <c:pt idx="1243" formatCode="General">
                  <c:v>1.1499999999999999</c:v>
                </c:pt>
                <c:pt idx="1244" formatCode="General">
                  <c:v>1.1499999999999999</c:v>
                </c:pt>
                <c:pt idx="1245" formatCode="General">
                  <c:v>1.1499999999999999</c:v>
                </c:pt>
                <c:pt idx="1246" formatCode="General">
                  <c:v>1.1499999999999999</c:v>
                </c:pt>
                <c:pt idx="1247" formatCode="General">
                  <c:v>1.1571</c:v>
                </c:pt>
                <c:pt idx="1248" formatCode="General">
                  <c:v>1.1571</c:v>
                </c:pt>
                <c:pt idx="1249" formatCode="General">
                  <c:v>1.1571</c:v>
                </c:pt>
                <c:pt idx="1250" formatCode="General">
                  <c:v>1.1571</c:v>
                </c:pt>
                <c:pt idx="1251" formatCode="General">
                  <c:v>1.1571</c:v>
                </c:pt>
                <c:pt idx="1252" formatCode="General">
                  <c:v>1.1571</c:v>
                </c:pt>
                <c:pt idx="1253" formatCode="General">
                  <c:v>1.1571</c:v>
                </c:pt>
                <c:pt idx="1254" formatCode="General">
                  <c:v>1.1571</c:v>
                </c:pt>
                <c:pt idx="1255" formatCode="General">
                  <c:v>1.1571</c:v>
                </c:pt>
                <c:pt idx="1256" formatCode="General">
                  <c:v>1.1571</c:v>
                </c:pt>
                <c:pt idx="1257" formatCode="General">
                  <c:v>1.1571</c:v>
                </c:pt>
                <c:pt idx="1258" formatCode="General">
                  <c:v>1.1571</c:v>
                </c:pt>
                <c:pt idx="1259" formatCode="General">
                  <c:v>1.1571</c:v>
                </c:pt>
                <c:pt idx="1260" formatCode="General">
                  <c:v>1.1571</c:v>
                </c:pt>
                <c:pt idx="1261" formatCode="General">
                  <c:v>1.1571</c:v>
                </c:pt>
                <c:pt idx="1262" formatCode="General">
                  <c:v>1.4</c:v>
                </c:pt>
                <c:pt idx="1263" formatCode="General">
                  <c:v>1.3545</c:v>
                </c:pt>
                <c:pt idx="1264" formatCode="General">
                  <c:v>1.3545</c:v>
                </c:pt>
                <c:pt idx="1265" formatCode="General">
                  <c:v>1.3545</c:v>
                </c:pt>
                <c:pt idx="1266" formatCode="General">
                  <c:v>1.3332999999999999</c:v>
                </c:pt>
                <c:pt idx="1267" formatCode="General">
                  <c:v>1.3332999999999999</c:v>
                </c:pt>
                <c:pt idx="1268" formatCode="General">
                  <c:v>1.3230999999999999</c:v>
                </c:pt>
                <c:pt idx="1269" formatCode="General">
                  <c:v>1.3230999999999999</c:v>
                </c:pt>
                <c:pt idx="1270" formatCode="General">
                  <c:v>1.3230999999999999</c:v>
                </c:pt>
                <c:pt idx="1271" formatCode="General">
                  <c:v>1.3230999999999999</c:v>
                </c:pt>
                <c:pt idx="1272" formatCode="General">
                  <c:v>1.3230999999999999</c:v>
                </c:pt>
                <c:pt idx="1273" formatCode="General">
                  <c:v>1.3230999999999999</c:v>
                </c:pt>
                <c:pt idx="1274" formatCode="General">
                  <c:v>1.3230999999999999</c:v>
                </c:pt>
                <c:pt idx="1275" formatCode="General">
                  <c:v>1.3230999999999999</c:v>
                </c:pt>
                <c:pt idx="1276" formatCode="General">
                  <c:v>1.2786</c:v>
                </c:pt>
                <c:pt idx="1277" formatCode="General">
                  <c:v>1.2786</c:v>
                </c:pt>
                <c:pt idx="1278" formatCode="General">
                  <c:v>1.2786</c:v>
                </c:pt>
                <c:pt idx="1279" formatCode="General">
                  <c:v>1.2786</c:v>
                </c:pt>
                <c:pt idx="1280" formatCode="General">
                  <c:v>1.2786</c:v>
                </c:pt>
                <c:pt idx="1281" formatCode="General">
                  <c:v>1.2786</c:v>
                </c:pt>
                <c:pt idx="1282" formatCode="General">
                  <c:v>1.2786</c:v>
                </c:pt>
                <c:pt idx="1283" formatCode="General">
                  <c:v>1.2786</c:v>
                </c:pt>
                <c:pt idx="1284" formatCode="General">
                  <c:v>1.2786</c:v>
                </c:pt>
                <c:pt idx="1285" formatCode="General">
                  <c:v>1.2786</c:v>
                </c:pt>
                <c:pt idx="1286" formatCode="General">
                  <c:v>1.2786</c:v>
                </c:pt>
                <c:pt idx="1287" formatCode="General">
                  <c:v>1.2786</c:v>
                </c:pt>
                <c:pt idx="1288" formatCode="General">
                  <c:v>1.2786</c:v>
                </c:pt>
                <c:pt idx="1289" formatCode="General">
                  <c:v>1.2786</c:v>
                </c:pt>
                <c:pt idx="1290" formatCode="General">
                  <c:v>1.2786</c:v>
                </c:pt>
                <c:pt idx="1291" formatCode="General">
                  <c:v>1.2786</c:v>
                </c:pt>
                <c:pt idx="1292" formatCode="General">
                  <c:v>1.2786</c:v>
                </c:pt>
                <c:pt idx="1293" formatCode="General">
                  <c:v>1.2786</c:v>
                </c:pt>
                <c:pt idx="1294" formatCode="General">
                  <c:v>1.2786</c:v>
                </c:pt>
                <c:pt idx="1295" formatCode="General">
                  <c:v>1.4286000000000001</c:v>
                </c:pt>
                <c:pt idx="1296" formatCode="General">
                  <c:v>1.37</c:v>
                </c:pt>
                <c:pt idx="1297" formatCode="General">
                  <c:v>1.3272999999999999</c:v>
                </c:pt>
                <c:pt idx="1298" formatCode="General">
                  <c:v>1.3416999999999999</c:v>
                </c:pt>
                <c:pt idx="1299" formatCode="General">
                  <c:v>1.3416999999999999</c:v>
                </c:pt>
                <c:pt idx="1300" formatCode="General">
                  <c:v>1.3416999999999999</c:v>
                </c:pt>
                <c:pt idx="1301" formatCode="General">
                  <c:v>1.2923</c:v>
                </c:pt>
                <c:pt idx="1302" formatCode="General">
                  <c:v>1.2923</c:v>
                </c:pt>
                <c:pt idx="1303" formatCode="General">
                  <c:v>1.2923</c:v>
                </c:pt>
                <c:pt idx="1304" formatCode="General">
                  <c:v>1.2923</c:v>
                </c:pt>
                <c:pt idx="1305" formatCode="General">
                  <c:v>1.2923</c:v>
                </c:pt>
                <c:pt idx="1306" formatCode="General">
                  <c:v>1.2923</c:v>
                </c:pt>
                <c:pt idx="1307" formatCode="General">
                  <c:v>1.2923</c:v>
                </c:pt>
                <c:pt idx="1308" formatCode="General">
                  <c:v>1.2923</c:v>
                </c:pt>
                <c:pt idx="1309" formatCode="General">
                  <c:v>1.2923</c:v>
                </c:pt>
                <c:pt idx="1310" formatCode="General">
                  <c:v>1.2923</c:v>
                </c:pt>
                <c:pt idx="1311" formatCode="General">
                  <c:v>1.2923</c:v>
                </c:pt>
                <c:pt idx="1312" formatCode="General">
                  <c:v>1.2923</c:v>
                </c:pt>
                <c:pt idx="1313" formatCode="General">
                  <c:v>1.2923</c:v>
                </c:pt>
                <c:pt idx="1314" formatCode="General">
                  <c:v>1.2923</c:v>
                </c:pt>
                <c:pt idx="1315" formatCode="General">
                  <c:v>1.2923</c:v>
                </c:pt>
                <c:pt idx="1316" formatCode="General">
                  <c:v>1.2923</c:v>
                </c:pt>
                <c:pt idx="1317" formatCode="General">
                  <c:v>1.2923</c:v>
                </c:pt>
                <c:pt idx="1318" formatCode="General">
                  <c:v>1.2923</c:v>
                </c:pt>
                <c:pt idx="1319" formatCode="General">
                  <c:v>1.2923</c:v>
                </c:pt>
                <c:pt idx="1320" formatCode="General">
                  <c:v>1.2923</c:v>
                </c:pt>
                <c:pt idx="1321" formatCode="General">
                  <c:v>1.2923</c:v>
                </c:pt>
                <c:pt idx="1322" formatCode="General">
                  <c:v>1.2923</c:v>
                </c:pt>
                <c:pt idx="1323" formatCode="General">
                  <c:v>1.3856999999999999</c:v>
                </c:pt>
                <c:pt idx="1324" formatCode="General">
                  <c:v>1.3454999999999999</c:v>
                </c:pt>
                <c:pt idx="1325" formatCode="General">
                  <c:v>1.3454999999999999</c:v>
                </c:pt>
                <c:pt idx="1326" formatCode="General">
                  <c:v>1.325</c:v>
                </c:pt>
                <c:pt idx="1327" formatCode="General">
                  <c:v>1.325</c:v>
                </c:pt>
                <c:pt idx="1328" formatCode="General">
                  <c:v>1.325</c:v>
                </c:pt>
                <c:pt idx="1329" formatCode="General">
                  <c:v>1.325</c:v>
                </c:pt>
                <c:pt idx="1330" formatCode="General">
                  <c:v>1.325</c:v>
                </c:pt>
                <c:pt idx="1331" formatCode="General">
                  <c:v>1.325</c:v>
                </c:pt>
                <c:pt idx="1332" formatCode="General">
                  <c:v>1.325</c:v>
                </c:pt>
                <c:pt idx="1333" formatCode="General">
                  <c:v>1.325</c:v>
                </c:pt>
                <c:pt idx="1334" formatCode="General">
                  <c:v>1.325</c:v>
                </c:pt>
                <c:pt idx="1335" formatCode="General">
                  <c:v>1.325</c:v>
                </c:pt>
                <c:pt idx="1336" formatCode="General">
                  <c:v>1.3213999999999999</c:v>
                </c:pt>
                <c:pt idx="1337" formatCode="General">
                  <c:v>1.3213999999999999</c:v>
                </c:pt>
                <c:pt idx="1338" formatCode="General">
                  <c:v>1.3286</c:v>
                </c:pt>
                <c:pt idx="1339" formatCode="General">
                  <c:v>1.3286</c:v>
                </c:pt>
                <c:pt idx="1340" formatCode="General">
                  <c:v>1.3286</c:v>
                </c:pt>
                <c:pt idx="1341" formatCode="General">
                  <c:v>1.3286</c:v>
                </c:pt>
                <c:pt idx="1342" formatCode="General">
                  <c:v>1.3286</c:v>
                </c:pt>
                <c:pt idx="1343" formatCode="General">
                  <c:v>1.3286</c:v>
                </c:pt>
                <c:pt idx="1344" formatCode="General">
                  <c:v>1.3286</c:v>
                </c:pt>
                <c:pt idx="1345" formatCode="General">
                  <c:v>1.3286</c:v>
                </c:pt>
                <c:pt idx="1346" formatCode="General">
                  <c:v>1.3286</c:v>
                </c:pt>
                <c:pt idx="1347" formatCode="General">
                  <c:v>1.3286</c:v>
                </c:pt>
                <c:pt idx="1348" formatCode="General">
                  <c:v>1.3286</c:v>
                </c:pt>
                <c:pt idx="1349" formatCode="General">
                  <c:v>1.3286</c:v>
                </c:pt>
                <c:pt idx="1350" formatCode="General">
                  <c:v>1.3286</c:v>
                </c:pt>
                <c:pt idx="1351" formatCode="General">
                  <c:v>1.3286</c:v>
                </c:pt>
                <c:pt idx="1352" formatCode="General">
                  <c:v>1.3286</c:v>
                </c:pt>
                <c:pt idx="1353" formatCode="General">
                  <c:v>1.3286</c:v>
                </c:pt>
                <c:pt idx="1354" formatCode="General">
                  <c:v>1.3286</c:v>
                </c:pt>
                <c:pt idx="1355" formatCode="General">
                  <c:v>1.3286</c:v>
                </c:pt>
                <c:pt idx="1356" formatCode="General">
                  <c:v>1.3286</c:v>
                </c:pt>
                <c:pt idx="1357" formatCode="General">
                  <c:v>1.5667</c:v>
                </c:pt>
                <c:pt idx="1358" formatCode="General">
                  <c:v>1.53</c:v>
                </c:pt>
                <c:pt idx="1359" formatCode="General">
                  <c:v>1.53</c:v>
                </c:pt>
                <c:pt idx="1360" formatCode="General">
                  <c:v>1.5182</c:v>
                </c:pt>
                <c:pt idx="1361" formatCode="General">
                  <c:v>1.5182</c:v>
                </c:pt>
                <c:pt idx="1362" formatCode="General">
                  <c:v>1.5182</c:v>
                </c:pt>
                <c:pt idx="1363" formatCode="General">
                  <c:v>1.5182</c:v>
                </c:pt>
                <c:pt idx="1364" formatCode="General">
                  <c:v>1.5182</c:v>
                </c:pt>
                <c:pt idx="1365" formatCode="General">
                  <c:v>1.5182</c:v>
                </c:pt>
                <c:pt idx="1366" formatCode="General">
                  <c:v>1.5182</c:v>
                </c:pt>
                <c:pt idx="1367" formatCode="General">
                  <c:v>1.5385</c:v>
                </c:pt>
                <c:pt idx="1368" formatCode="General">
                  <c:v>1.5385</c:v>
                </c:pt>
                <c:pt idx="1369" formatCode="General">
                  <c:v>1.5385</c:v>
                </c:pt>
                <c:pt idx="1370" formatCode="General">
                  <c:v>1.5385</c:v>
                </c:pt>
                <c:pt idx="1371" formatCode="General">
                  <c:v>1.5385</c:v>
                </c:pt>
                <c:pt idx="1372" formatCode="General">
                  <c:v>1.5</c:v>
                </c:pt>
                <c:pt idx="1373" formatCode="General">
                  <c:v>1.5143</c:v>
                </c:pt>
                <c:pt idx="1374" formatCode="General">
                  <c:v>1.5143</c:v>
                </c:pt>
                <c:pt idx="1375" formatCode="General">
                  <c:v>1.5143</c:v>
                </c:pt>
                <c:pt idx="1376" formatCode="General">
                  <c:v>1.5143</c:v>
                </c:pt>
                <c:pt idx="1377" formatCode="General">
                  <c:v>1.5143</c:v>
                </c:pt>
                <c:pt idx="1378" formatCode="General">
                  <c:v>1.5143</c:v>
                </c:pt>
                <c:pt idx="1379" formatCode="General">
                  <c:v>1.5143</c:v>
                </c:pt>
                <c:pt idx="1380" formatCode="General">
                  <c:v>1.5143</c:v>
                </c:pt>
                <c:pt idx="1381" formatCode="General">
                  <c:v>1.5143</c:v>
                </c:pt>
                <c:pt idx="1382" formatCode="General">
                  <c:v>1.5143</c:v>
                </c:pt>
                <c:pt idx="1383" formatCode="General">
                  <c:v>1.5143</c:v>
                </c:pt>
                <c:pt idx="1384" formatCode="General">
                  <c:v>1.5143</c:v>
                </c:pt>
                <c:pt idx="1385" formatCode="General">
                  <c:v>2.0499999999999998</c:v>
                </c:pt>
                <c:pt idx="1386" formatCode="General">
                  <c:v>1.8182</c:v>
                </c:pt>
                <c:pt idx="1387" formatCode="General">
                  <c:v>1.8167</c:v>
                </c:pt>
                <c:pt idx="1388" formatCode="General">
                  <c:v>1.8</c:v>
                </c:pt>
                <c:pt idx="1389" formatCode="General">
                  <c:v>1.8</c:v>
                </c:pt>
                <c:pt idx="1390" formatCode="General">
                  <c:v>1.8</c:v>
                </c:pt>
                <c:pt idx="1391" formatCode="General">
                  <c:v>1.8</c:v>
                </c:pt>
                <c:pt idx="1392" formatCode="General">
                  <c:v>1.8</c:v>
                </c:pt>
                <c:pt idx="1393" formatCode="General">
                  <c:v>1.8</c:v>
                </c:pt>
                <c:pt idx="1394" formatCode="General">
                  <c:v>1.8</c:v>
                </c:pt>
                <c:pt idx="1395" formatCode="General">
                  <c:v>1.8</c:v>
                </c:pt>
                <c:pt idx="1396" formatCode="General">
                  <c:v>1.8</c:v>
                </c:pt>
                <c:pt idx="1397" formatCode="General">
                  <c:v>1.8</c:v>
                </c:pt>
                <c:pt idx="1398" formatCode="General">
                  <c:v>1.8</c:v>
                </c:pt>
                <c:pt idx="1399" formatCode="General">
                  <c:v>1.8</c:v>
                </c:pt>
                <c:pt idx="1400" formatCode="General">
                  <c:v>1.8</c:v>
                </c:pt>
                <c:pt idx="1401" formatCode="General">
                  <c:v>1.8</c:v>
                </c:pt>
                <c:pt idx="1402" formatCode="General">
                  <c:v>1.8</c:v>
                </c:pt>
                <c:pt idx="1403" formatCode="General">
                  <c:v>1.8</c:v>
                </c:pt>
                <c:pt idx="1404" formatCode="General">
                  <c:v>1.8</c:v>
                </c:pt>
                <c:pt idx="1405" formatCode="General">
                  <c:v>1.8</c:v>
                </c:pt>
                <c:pt idx="1406" formatCode="General">
                  <c:v>1.8</c:v>
                </c:pt>
                <c:pt idx="1407" formatCode="General">
                  <c:v>1.8</c:v>
                </c:pt>
                <c:pt idx="1408" formatCode="General">
                  <c:v>1.8</c:v>
                </c:pt>
                <c:pt idx="1409" formatCode="General">
                  <c:v>1.8</c:v>
                </c:pt>
                <c:pt idx="1410" formatCode="General">
                  <c:v>1.8</c:v>
                </c:pt>
                <c:pt idx="1411" formatCode="General">
                  <c:v>1.8</c:v>
                </c:pt>
                <c:pt idx="1412" formatCode="General">
                  <c:v>1.8</c:v>
                </c:pt>
                <c:pt idx="1413" formatCode="General">
                  <c:v>1.8</c:v>
                </c:pt>
                <c:pt idx="1414" formatCode="General">
                  <c:v>1.8</c:v>
                </c:pt>
                <c:pt idx="1415" formatCode="General">
                  <c:v>1.8429</c:v>
                </c:pt>
                <c:pt idx="1416" formatCode="General">
                  <c:v>1.8272999999999999</c:v>
                </c:pt>
                <c:pt idx="1417" formatCode="General">
                  <c:v>1.8153999999999999</c:v>
                </c:pt>
                <c:pt idx="1418" formatCode="General">
                  <c:v>1.8153999999999999</c:v>
                </c:pt>
                <c:pt idx="1419" formatCode="General">
                  <c:v>1.8153999999999999</c:v>
                </c:pt>
                <c:pt idx="1420" formatCode="General">
                  <c:v>1.8070999999999999</c:v>
                </c:pt>
                <c:pt idx="1421" formatCode="General">
                  <c:v>1.8070999999999999</c:v>
                </c:pt>
                <c:pt idx="1422" formatCode="General">
                  <c:v>1.8070999999999999</c:v>
                </c:pt>
                <c:pt idx="1423" formatCode="General">
                  <c:v>1.8070999999999999</c:v>
                </c:pt>
                <c:pt idx="1424" formatCode="General">
                  <c:v>1.8070999999999999</c:v>
                </c:pt>
                <c:pt idx="1425" formatCode="General">
                  <c:v>1.8070999999999999</c:v>
                </c:pt>
                <c:pt idx="1426" formatCode="General">
                  <c:v>1.8070999999999999</c:v>
                </c:pt>
                <c:pt idx="1427" formatCode="General">
                  <c:v>1.8070999999999999</c:v>
                </c:pt>
                <c:pt idx="1428" formatCode="General">
                  <c:v>1.8070999999999999</c:v>
                </c:pt>
                <c:pt idx="1429" formatCode="General">
                  <c:v>1.8070999999999999</c:v>
                </c:pt>
                <c:pt idx="1430" formatCode="General">
                  <c:v>1.8070999999999999</c:v>
                </c:pt>
                <c:pt idx="1431" formatCode="General">
                  <c:v>1.8070999999999999</c:v>
                </c:pt>
                <c:pt idx="1432" formatCode="General">
                  <c:v>1.8070999999999999</c:v>
                </c:pt>
                <c:pt idx="1433" formatCode="General">
                  <c:v>1.8070999999999999</c:v>
                </c:pt>
                <c:pt idx="1434" formatCode="General">
                  <c:v>1.8070999999999999</c:v>
                </c:pt>
                <c:pt idx="1435" formatCode="General">
                  <c:v>1.8070999999999999</c:v>
                </c:pt>
                <c:pt idx="1436" formatCode="General">
                  <c:v>1.8070999999999999</c:v>
                </c:pt>
                <c:pt idx="1437" formatCode="General">
                  <c:v>1.8070999999999999</c:v>
                </c:pt>
                <c:pt idx="1438" formatCode="General">
                  <c:v>1.8070999999999999</c:v>
                </c:pt>
                <c:pt idx="1439" formatCode="General">
                  <c:v>1.8070999999999999</c:v>
                </c:pt>
                <c:pt idx="1440" formatCode="General">
                  <c:v>1.8070999999999999</c:v>
                </c:pt>
                <c:pt idx="1441" formatCode="General">
                  <c:v>1.8070999999999999</c:v>
                </c:pt>
                <c:pt idx="1442" formatCode="General">
                  <c:v>1.8070999999999999</c:v>
                </c:pt>
                <c:pt idx="1443" formatCode="General">
                  <c:v>1.8070999999999999</c:v>
                </c:pt>
                <c:pt idx="1444" formatCode="General">
                  <c:v>1.8070999999999999</c:v>
                </c:pt>
                <c:pt idx="1445" formatCode="General">
                  <c:v>1.7</c:v>
                </c:pt>
                <c:pt idx="1446" formatCode="General">
                  <c:v>1.7</c:v>
                </c:pt>
                <c:pt idx="1447" formatCode="General">
                  <c:v>1.7</c:v>
                </c:pt>
                <c:pt idx="1448" formatCode="General">
                  <c:v>1.7091000000000001</c:v>
                </c:pt>
                <c:pt idx="1449" formatCode="General">
                  <c:v>1.6917</c:v>
                </c:pt>
                <c:pt idx="1450" formatCode="General">
                  <c:v>1.75</c:v>
                </c:pt>
                <c:pt idx="1451" formatCode="General">
                  <c:v>1.75</c:v>
                </c:pt>
                <c:pt idx="1452" formatCode="General">
                  <c:v>1.75</c:v>
                </c:pt>
                <c:pt idx="1453" formatCode="General">
                  <c:v>1.75</c:v>
                </c:pt>
                <c:pt idx="1454" formatCode="General">
                  <c:v>1.75</c:v>
                </c:pt>
                <c:pt idx="1455" formatCode="General">
                  <c:v>1.75</c:v>
                </c:pt>
                <c:pt idx="1456" formatCode="General">
                  <c:v>1.75</c:v>
                </c:pt>
                <c:pt idx="1457" formatCode="General">
                  <c:v>1.75</c:v>
                </c:pt>
                <c:pt idx="1458" formatCode="General">
                  <c:v>1.7571000000000001</c:v>
                </c:pt>
                <c:pt idx="1459" formatCode="General">
                  <c:v>1.7571000000000001</c:v>
                </c:pt>
                <c:pt idx="1460" formatCode="General">
                  <c:v>1.7571000000000001</c:v>
                </c:pt>
                <c:pt idx="1461" formatCode="General">
                  <c:v>1.7571000000000001</c:v>
                </c:pt>
                <c:pt idx="1462" formatCode="General">
                  <c:v>1.7571000000000001</c:v>
                </c:pt>
                <c:pt idx="1463" formatCode="General">
                  <c:v>1.7571000000000001</c:v>
                </c:pt>
                <c:pt idx="1464" formatCode="General">
                  <c:v>1.7571000000000001</c:v>
                </c:pt>
                <c:pt idx="1465" formatCode="General">
                  <c:v>1.7571000000000001</c:v>
                </c:pt>
                <c:pt idx="1466" formatCode="General">
                  <c:v>1.7571000000000001</c:v>
                </c:pt>
                <c:pt idx="1467" formatCode="General">
                  <c:v>1.7571000000000001</c:v>
                </c:pt>
                <c:pt idx="1468" formatCode="General">
                  <c:v>1.7571000000000001</c:v>
                </c:pt>
                <c:pt idx="1469" formatCode="General">
                  <c:v>1.7571000000000001</c:v>
                </c:pt>
                <c:pt idx="1470" formatCode="General">
                  <c:v>1.7571000000000001</c:v>
                </c:pt>
                <c:pt idx="1471" formatCode="General">
                  <c:v>1.7571000000000001</c:v>
                </c:pt>
                <c:pt idx="1472" formatCode="General">
                  <c:v>1.7571000000000001</c:v>
                </c:pt>
                <c:pt idx="1473" formatCode="General">
                  <c:v>1.7571000000000001</c:v>
                </c:pt>
                <c:pt idx="1474" formatCode="General">
                  <c:v>1.7571000000000001</c:v>
                </c:pt>
                <c:pt idx="1475" formatCode="General">
                  <c:v>1.7571000000000001</c:v>
                </c:pt>
                <c:pt idx="1476" formatCode="General">
                  <c:v>2.2332999999999998</c:v>
                </c:pt>
                <c:pt idx="1477" formatCode="General">
                  <c:v>1.96</c:v>
                </c:pt>
                <c:pt idx="1478" formatCode="General">
                  <c:v>2.0249999999999999</c:v>
                </c:pt>
                <c:pt idx="1479" formatCode="General">
                  <c:v>2.0385</c:v>
                </c:pt>
                <c:pt idx="1480" formatCode="General">
                  <c:v>2.0385</c:v>
                </c:pt>
                <c:pt idx="1481" formatCode="General">
                  <c:v>2.0385</c:v>
                </c:pt>
                <c:pt idx="1482" formatCode="General">
                  <c:v>2.0385</c:v>
                </c:pt>
                <c:pt idx="1483" formatCode="General">
                  <c:v>2.0143</c:v>
                </c:pt>
                <c:pt idx="1484" formatCode="General">
                  <c:v>2.0143</c:v>
                </c:pt>
                <c:pt idx="1485" formatCode="General">
                  <c:v>2.0143</c:v>
                </c:pt>
                <c:pt idx="1486" formatCode="General">
                  <c:v>2.0143</c:v>
                </c:pt>
                <c:pt idx="1487" formatCode="General">
                  <c:v>2.0143</c:v>
                </c:pt>
                <c:pt idx="1488" formatCode="General">
                  <c:v>2.0143</c:v>
                </c:pt>
                <c:pt idx="1489" formatCode="General">
                  <c:v>2.0143</c:v>
                </c:pt>
                <c:pt idx="1490" formatCode="General">
                  <c:v>2.0213999999999999</c:v>
                </c:pt>
                <c:pt idx="1491" formatCode="General">
                  <c:v>2.0213999999999999</c:v>
                </c:pt>
                <c:pt idx="1492" formatCode="General">
                  <c:v>2.0213999999999999</c:v>
                </c:pt>
                <c:pt idx="1493" formatCode="General">
                  <c:v>2.0213999999999999</c:v>
                </c:pt>
                <c:pt idx="1494" formatCode="General">
                  <c:v>2.0213999999999999</c:v>
                </c:pt>
                <c:pt idx="1495" formatCode="General">
                  <c:v>2.0213999999999999</c:v>
                </c:pt>
                <c:pt idx="1496" formatCode="General">
                  <c:v>2.0213999999999999</c:v>
                </c:pt>
                <c:pt idx="1497" formatCode="General">
                  <c:v>2.0286</c:v>
                </c:pt>
                <c:pt idx="1498" formatCode="General">
                  <c:v>2.0286</c:v>
                </c:pt>
                <c:pt idx="1499" formatCode="General">
                  <c:v>2.0286</c:v>
                </c:pt>
                <c:pt idx="1500" formatCode="General">
                  <c:v>2.0286</c:v>
                </c:pt>
                <c:pt idx="1501" formatCode="General">
                  <c:v>2.0286</c:v>
                </c:pt>
                <c:pt idx="1502" formatCode="General">
                  <c:v>2.0286</c:v>
                </c:pt>
                <c:pt idx="1503" formatCode="General">
                  <c:v>2.0286</c:v>
                </c:pt>
                <c:pt idx="1504" formatCode="General">
                  <c:v>2.0286</c:v>
                </c:pt>
                <c:pt idx="1505" formatCode="General">
                  <c:v>2.0286</c:v>
                </c:pt>
                <c:pt idx="1506" formatCode="General">
                  <c:v>2.0286</c:v>
                </c:pt>
                <c:pt idx="1507" formatCode="General">
                  <c:v>2.4</c:v>
                </c:pt>
                <c:pt idx="1508" formatCode="General">
                  <c:v>2.1667000000000001</c:v>
                </c:pt>
                <c:pt idx="1509" formatCode="General">
                  <c:v>2.1667000000000001</c:v>
                </c:pt>
                <c:pt idx="1510" formatCode="General">
                  <c:v>2.1667000000000001</c:v>
                </c:pt>
                <c:pt idx="1511" formatCode="General">
                  <c:v>2.1667000000000001</c:v>
                </c:pt>
                <c:pt idx="1512" formatCode="General">
                  <c:v>2.1667000000000001</c:v>
                </c:pt>
                <c:pt idx="1513" formatCode="General">
                  <c:v>2.1667000000000001</c:v>
                </c:pt>
                <c:pt idx="1514" formatCode="General">
                  <c:v>2.1667000000000001</c:v>
                </c:pt>
                <c:pt idx="1515" formatCode="General">
                  <c:v>2.1667000000000001</c:v>
                </c:pt>
                <c:pt idx="1516" formatCode="General">
                  <c:v>2.1667000000000001</c:v>
                </c:pt>
                <c:pt idx="1517" formatCode="General">
                  <c:v>2.1667000000000001</c:v>
                </c:pt>
                <c:pt idx="1518" formatCode="General">
                  <c:v>2.1667000000000001</c:v>
                </c:pt>
                <c:pt idx="1519" formatCode="General">
                  <c:v>2.1917</c:v>
                </c:pt>
                <c:pt idx="1520" formatCode="General">
                  <c:v>2.1917</c:v>
                </c:pt>
                <c:pt idx="1521" formatCode="General">
                  <c:v>2.1917</c:v>
                </c:pt>
                <c:pt idx="1522" formatCode="General">
                  <c:v>2.2332999999999998</c:v>
                </c:pt>
                <c:pt idx="1523" formatCode="General">
                  <c:v>2.2614999999999998</c:v>
                </c:pt>
                <c:pt idx="1524" formatCode="General">
                  <c:v>2.2614999999999998</c:v>
                </c:pt>
                <c:pt idx="1525" formatCode="General">
                  <c:v>2.2614999999999998</c:v>
                </c:pt>
                <c:pt idx="1526" formatCode="General">
                  <c:v>2.2614999999999998</c:v>
                </c:pt>
                <c:pt idx="1527" formatCode="General">
                  <c:v>2.2614999999999998</c:v>
                </c:pt>
                <c:pt idx="1528" formatCode="General">
                  <c:v>2.3308</c:v>
                </c:pt>
                <c:pt idx="1529" formatCode="General">
                  <c:v>2.3308</c:v>
                </c:pt>
                <c:pt idx="1530" formatCode="General">
                  <c:v>2.3308</c:v>
                </c:pt>
                <c:pt idx="1531" formatCode="General">
                  <c:v>2.3308</c:v>
                </c:pt>
                <c:pt idx="1532" formatCode="General">
                  <c:v>2.3231000000000002</c:v>
                </c:pt>
                <c:pt idx="1533" formatCode="General">
                  <c:v>2.4077000000000002</c:v>
                </c:pt>
                <c:pt idx="1534" formatCode="General">
                  <c:v>2.4077000000000002</c:v>
                </c:pt>
                <c:pt idx="1535" formatCode="General">
                  <c:v>3.1333000000000002</c:v>
                </c:pt>
                <c:pt idx="1536" formatCode="General">
                  <c:v>3.1333000000000002</c:v>
                </c:pt>
                <c:pt idx="1537" formatCode="General">
                  <c:v>3.1333000000000002</c:v>
                </c:pt>
                <c:pt idx="1538" formatCode="General">
                  <c:v>3.1333000000000002</c:v>
                </c:pt>
                <c:pt idx="1539" formatCode="General">
                  <c:v>3.0545</c:v>
                </c:pt>
                <c:pt idx="1540" formatCode="General">
                  <c:v>2.9</c:v>
                </c:pt>
                <c:pt idx="1541" formatCode="General">
                  <c:v>2.9</c:v>
                </c:pt>
                <c:pt idx="1542" formatCode="General">
                  <c:v>2.9230999999999998</c:v>
                </c:pt>
                <c:pt idx="1543" formatCode="General">
                  <c:v>2.9230999999999998</c:v>
                </c:pt>
                <c:pt idx="1544" formatCode="General">
                  <c:v>2.9230999999999998</c:v>
                </c:pt>
                <c:pt idx="1545" formatCode="General">
                  <c:v>2.9230999999999998</c:v>
                </c:pt>
                <c:pt idx="1546" formatCode="General">
                  <c:v>2.9230999999999998</c:v>
                </c:pt>
                <c:pt idx="1547" formatCode="General">
                  <c:v>2.9308000000000001</c:v>
                </c:pt>
                <c:pt idx="1548" formatCode="General">
                  <c:v>2.9308000000000001</c:v>
                </c:pt>
                <c:pt idx="1549" formatCode="General">
                  <c:v>2.9308000000000001</c:v>
                </c:pt>
                <c:pt idx="1550" formatCode="General">
                  <c:v>2.9308000000000001</c:v>
                </c:pt>
                <c:pt idx="1551" formatCode="General">
                  <c:v>2.9308000000000001</c:v>
                </c:pt>
                <c:pt idx="1552" formatCode="General">
                  <c:v>2.9308000000000001</c:v>
                </c:pt>
                <c:pt idx="1553" formatCode="General">
                  <c:v>2.9308000000000001</c:v>
                </c:pt>
                <c:pt idx="1554" formatCode="General">
                  <c:v>2.9308000000000001</c:v>
                </c:pt>
                <c:pt idx="1555" formatCode="General">
                  <c:v>2.9308000000000001</c:v>
                </c:pt>
                <c:pt idx="1556" formatCode="General">
                  <c:v>2.9230999999999998</c:v>
                </c:pt>
                <c:pt idx="1557" formatCode="General">
                  <c:v>2.9230999999999998</c:v>
                </c:pt>
                <c:pt idx="1558" formatCode="General">
                  <c:v>2.9230999999999998</c:v>
                </c:pt>
                <c:pt idx="1559" formatCode="General">
                  <c:v>2.9230999999999998</c:v>
                </c:pt>
                <c:pt idx="1560" formatCode="General">
                  <c:v>2.9230999999999998</c:v>
                </c:pt>
                <c:pt idx="1561" formatCode="General">
                  <c:v>2.9230999999999998</c:v>
                </c:pt>
                <c:pt idx="1562" formatCode="General">
                  <c:v>2.9230999999999998</c:v>
                </c:pt>
                <c:pt idx="1563" formatCode="General">
                  <c:v>2.9230999999999998</c:v>
                </c:pt>
                <c:pt idx="1564" formatCode="General">
                  <c:v>2.9230999999999998</c:v>
                </c:pt>
                <c:pt idx="1565" formatCode="General">
                  <c:v>2.9230999999999998</c:v>
                </c:pt>
                <c:pt idx="1566" formatCode="General">
                  <c:v>2.9230999999999998</c:v>
                </c:pt>
                <c:pt idx="1567" formatCode="General">
                  <c:v>2.9142999999999999</c:v>
                </c:pt>
                <c:pt idx="1568" formatCode="General">
                  <c:v>2.8624999999999998</c:v>
                </c:pt>
                <c:pt idx="1569" formatCode="General">
                  <c:v>2.8624999999999998</c:v>
                </c:pt>
                <c:pt idx="1570" formatCode="General">
                  <c:v>2.8624999999999998</c:v>
                </c:pt>
                <c:pt idx="1571" formatCode="General">
                  <c:v>2.8624999999999998</c:v>
                </c:pt>
                <c:pt idx="1572" formatCode="General">
                  <c:v>2.8624999999999998</c:v>
                </c:pt>
                <c:pt idx="1573" formatCode="General">
                  <c:v>2.8624999999999998</c:v>
                </c:pt>
                <c:pt idx="1574" formatCode="General">
                  <c:v>2.8454999999999999</c:v>
                </c:pt>
                <c:pt idx="1575" formatCode="General">
                  <c:v>2.8454999999999999</c:v>
                </c:pt>
                <c:pt idx="1576" formatCode="General">
                  <c:v>2.8454999999999999</c:v>
                </c:pt>
                <c:pt idx="1577" formatCode="General">
                  <c:v>2.8692000000000002</c:v>
                </c:pt>
                <c:pt idx="1578" formatCode="General">
                  <c:v>2.8845999999999998</c:v>
                </c:pt>
                <c:pt idx="1579" formatCode="General">
                  <c:v>2.8845999999999998</c:v>
                </c:pt>
                <c:pt idx="1580" formatCode="General">
                  <c:v>2.8845999999999998</c:v>
                </c:pt>
                <c:pt idx="1581" formatCode="General">
                  <c:v>2.9154</c:v>
                </c:pt>
                <c:pt idx="1582" formatCode="General">
                  <c:v>2.9154</c:v>
                </c:pt>
                <c:pt idx="1583" formatCode="General">
                  <c:v>2.9154</c:v>
                </c:pt>
                <c:pt idx="1584" formatCode="General">
                  <c:v>2.9154</c:v>
                </c:pt>
                <c:pt idx="1585" formatCode="General">
                  <c:v>2.9154</c:v>
                </c:pt>
                <c:pt idx="1586" formatCode="General">
                  <c:v>2.9154</c:v>
                </c:pt>
                <c:pt idx="1587" formatCode="General">
                  <c:v>2.9154</c:v>
                </c:pt>
                <c:pt idx="1588" formatCode="General">
                  <c:v>2.9615</c:v>
                </c:pt>
                <c:pt idx="1589" formatCode="General">
                  <c:v>2.9615</c:v>
                </c:pt>
                <c:pt idx="1590" formatCode="General">
                  <c:v>2.9615</c:v>
                </c:pt>
                <c:pt idx="1591" formatCode="General">
                  <c:v>2.9615</c:v>
                </c:pt>
                <c:pt idx="1592" formatCode="General">
                  <c:v>2.9615</c:v>
                </c:pt>
                <c:pt idx="1593" formatCode="General">
                  <c:v>2.9615</c:v>
                </c:pt>
                <c:pt idx="1594" formatCode="General">
                  <c:v>2.9615</c:v>
                </c:pt>
                <c:pt idx="1595" formatCode="General">
                  <c:v>2.9615</c:v>
                </c:pt>
                <c:pt idx="1596" formatCode="General">
                  <c:v>3.1143000000000001</c:v>
                </c:pt>
                <c:pt idx="1597" formatCode="General">
                  <c:v>3.0817999999999999</c:v>
                </c:pt>
                <c:pt idx="1598" formatCode="General">
                  <c:v>3.0916999999999999</c:v>
                </c:pt>
                <c:pt idx="1599" formatCode="General">
                  <c:v>3.0916999999999999</c:v>
                </c:pt>
                <c:pt idx="1600" formatCode="General">
                  <c:v>3.0916999999999999</c:v>
                </c:pt>
                <c:pt idx="1601" formatCode="General">
                  <c:v>3.0916999999999999</c:v>
                </c:pt>
                <c:pt idx="1602" formatCode="General">
                  <c:v>3.0916999999999999</c:v>
                </c:pt>
                <c:pt idx="1603" formatCode="General">
                  <c:v>3.0916999999999999</c:v>
                </c:pt>
                <c:pt idx="1604" formatCode="General">
                  <c:v>3.0916999999999999</c:v>
                </c:pt>
                <c:pt idx="1605" formatCode="General">
                  <c:v>3.0916999999999999</c:v>
                </c:pt>
                <c:pt idx="1606" formatCode="General">
                  <c:v>3.0916999999999999</c:v>
                </c:pt>
                <c:pt idx="1607" formatCode="General">
                  <c:v>3.0916999999999999</c:v>
                </c:pt>
                <c:pt idx="1608" formatCode="General">
                  <c:v>3.0916999999999999</c:v>
                </c:pt>
                <c:pt idx="1609" formatCode="General">
                  <c:v>3.15</c:v>
                </c:pt>
                <c:pt idx="1610" formatCode="General">
                  <c:v>3.15</c:v>
                </c:pt>
                <c:pt idx="1611" formatCode="General">
                  <c:v>3.1583000000000001</c:v>
                </c:pt>
                <c:pt idx="1612" formatCode="General">
                  <c:v>3.1583000000000001</c:v>
                </c:pt>
                <c:pt idx="1613" formatCode="General">
                  <c:v>3.1583000000000001</c:v>
                </c:pt>
                <c:pt idx="1614" formatCode="General">
                  <c:v>3.1583000000000001</c:v>
                </c:pt>
                <c:pt idx="1615" formatCode="General">
                  <c:v>3.1583000000000001</c:v>
                </c:pt>
                <c:pt idx="1616" formatCode="General">
                  <c:v>3.1583000000000001</c:v>
                </c:pt>
                <c:pt idx="1617" formatCode="General">
                  <c:v>3.1583000000000001</c:v>
                </c:pt>
                <c:pt idx="1618" formatCode="General">
                  <c:v>3.1583000000000001</c:v>
                </c:pt>
                <c:pt idx="1619" formatCode="General">
                  <c:v>3.1583000000000001</c:v>
                </c:pt>
                <c:pt idx="1620" formatCode="General">
                  <c:v>3.1583000000000001</c:v>
                </c:pt>
                <c:pt idx="1621" formatCode="General">
                  <c:v>3.1583000000000001</c:v>
                </c:pt>
                <c:pt idx="1622" formatCode="General">
                  <c:v>3.1583000000000001</c:v>
                </c:pt>
                <c:pt idx="1623" formatCode="General">
                  <c:v>3.1749999999999998</c:v>
                </c:pt>
                <c:pt idx="1624" formatCode="General">
                  <c:v>3.1749999999999998</c:v>
                </c:pt>
                <c:pt idx="1625" formatCode="General">
                  <c:v>3.1749999999999998</c:v>
                </c:pt>
                <c:pt idx="1626" formatCode="General">
                  <c:v>3.1749999999999998</c:v>
                </c:pt>
                <c:pt idx="1627" formatCode="General">
                  <c:v>3.45</c:v>
                </c:pt>
                <c:pt idx="1628" formatCode="General">
                  <c:v>3.45</c:v>
                </c:pt>
                <c:pt idx="1629" formatCode="General">
                  <c:v>3.45</c:v>
                </c:pt>
                <c:pt idx="1630" formatCode="General">
                  <c:v>3.26</c:v>
                </c:pt>
                <c:pt idx="1631" formatCode="General">
                  <c:v>3.2635999999999998</c:v>
                </c:pt>
                <c:pt idx="1632" formatCode="General">
                  <c:v>3.2635999999999998</c:v>
                </c:pt>
                <c:pt idx="1633" formatCode="General">
                  <c:v>3.2635999999999998</c:v>
                </c:pt>
                <c:pt idx="1634" formatCode="General">
                  <c:v>3.2635999999999998</c:v>
                </c:pt>
                <c:pt idx="1635" formatCode="General">
                  <c:v>3.2635999999999998</c:v>
                </c:pt>
                <c:pt idx="1636" formatCode="General">
                  <c:v>3.2635999999999998</c:v>
                </c:pt>
                <c:pt idx="1637" formatCode="General">
                  <c:v>3.2454999999999998</c:v>
                </c:pt>
                <c:pt idx="1638" formatCode="General">
                  <c:v>3.2454999999999998</c:v>
                </c:pt>
                <c:pt idx="1639" formatCode="General">
                  <c:v>3.2454999999999998</c:v>
                </c:pt>
                <c:pt idx="1640" formatCode="General">
                  <c:v>3.2454999999999998</c:v>
                </c:pt>
                <c:pt idx="1641" formatCode="General">
                  <c:v>3.2454999999999998</c:v>
                </c:pt>
                <c:pt idx="1642" formatCode="General">
                  <c:v>3.2454999999999998</c:v>
                </c:pt>
                <c:pt idx="1643" formatCode="General">
                  <c:v>3.2454999999999998</c:v>
                </c:pt>
                <c:pt idx="1644" formatCode="General">
                  <c:v>3.2545000000000002</c:v>
                </c:pt>
                <c:pt idx="1645" formatCode="General">
                  <c:v>3.2818000000000001</c:v>
                </c:pt>
                <c:pt idx="1646" formatCode="General">
                  <c:v>3.2818000000000001</c:v>
                </c:pt>
                <c:pt idx="1647" formatCode="General">
                  <c:v>3.2818000000000001</c:v>
                </c:pt>
                <c:pt idx="1648" formatCode="General">
                  <c:v>3.2818000000000001</c:v>
                </c:pt>
                <c:pt idx="1649" formatCode="General">
                  <c:v>3.2818000000000001</c:v>
                </c:pt>
                <c:pt idx="1650" formatCode="General">
                  <c:v>3.2818000000000001</c:v>
                </c:pt>
                <c:pt idx="1651" formatCode="General">
                  <c:v>3.2818000000000001</c:v>
                </c:pt>
                <c:pt idx="1652" formatCode="General">
                  <c:v>3.2818000000000001</c:v>
                </c:pt>
                <c:pt idx="1653" formatCode="General">
                  <c:v>3.2818000000000001</c:v>
                </c:pt>
                <c:pt idx="1654" formatCode="General">
                  <c:v>3.2818000000000001</c:v>
                </c:pt>
                <c:pt idx="1655" formatCode="General">
                  <c:v>3.2818000000000001</c:v>
                </c:pt>
                <c:pt idx="1656" formatCode="General">
                  <c:v>3.2818000000000001</c:v>
                </c:pt>
                <c:pt idx="1657" formatCode="General">
                  <c:v>3.2818000000000001</c:v>
                </c:pt>
                <c:pt idx="1658" formatCode="General">
                  <c:v>3.2166999999999999</c:v>
                </c:pt>
                <c:pt idx="1659" formatCode="General">
                  <c:v>3.08</c:v>
                </c:pt>
                <c:pt idx="1660" formatCode="General">
                  <c:v>3.08</c:v>
                </c:pt>
                <c:pt idx="1661" formatCode="General">
                  <c:v>3.08</c:v>
                </c:pt>
                <c:pt idx="1662" formatCode="General">
                  <c:v>3.08</c:v>
                </c:pt>
                <c:pt idx="1663" formatCode="General">
                  <c:v>3.08</c:v>
                </c:pt>
                <c:pt idx="1664" formatCode="General">
                  <c:v>3.08</c:v>
                </c:pt>
                <c:pt idx="1665" formatCode="General">
                  <c:v>3.1</c:v>
                </c:pt>
                <c:pt idx="1666" formatCode="General">
                  <c:v>3.1</c:v>
                </c:pt>
                <c:pt idx="1667" formatCode="General">
                  <c:v>3.0750000000000002</c:v>
                </c:pt>
                <c:pt idx="1668" formatCode="General">
                  <c:v>3.0750000000000002</c:v>
                </c:pt>
                <c:pt idx="1669" formatCode="General">
                  <c:v>3.0750000000000002</c:v>
                </c:pt>
                <c:pt idx="1670" formatCode="General">
                  <c:v>3.0750000000000002</c:v>
                </c:pt>
                <c:pt idx="1671" formatCode="General">
                  <c:v>3.0750000000000002</c:v>
                </c:pt>
                <c:pt idx="1672" formatCode="General">
                  <c:v>3.0750000000000002</c:v>
                </c:pt>
                <c:pt idx="1673" formatCode="General">
                  <c:v>3.0583</c:v>
                </c:pt>
                <c:pt idx="1674" formatCode="General">
                  <c:v>3.0333000000000001</c:v>
                </c:pt>
                <c:pt idx="1675" formatCode="General">
                  <c:v>3.0333000000000001</c:v>
                </c:pt>
                <c:pt idx="1676" formatCode="General">
                  <c:v>3.0083000000000002</c:v>
                </c:pt>
                <c:pt idx="1677" formatCode="General">
                  <c:v>3.0083000000000002</c:v>
                </c:pt>
                <c:pt idx="1678" formatCode="General">
                  <c:v>3.0083000000000002</c:v>
                </c:pt>
                <c:pt idx="1679" formatCode="General">
                  <c:v>3.0083000000000002</c:v>
                </c:pt>
                <c:pt idx="1680" formatCode="General">
                  <c:v>2.9832999999999998</c:v>
                </c:pt>
                <c:pt idx="1681" formatCode="General">
                  <c:v>2.9832999999999998</c:v>
                </c:pt>
                <c:pt idx="1682" formatCode="General">
                  <c:v>2.9832999999999998</c:v>
                </c:pt>
                <c:pt idx="1683" formatCode="General">
                  <c:v>2.9832999999999998</c:v>
                </c:pt>
                <c:pt idx="1684" formatCode="General">
                  <c:v>2.9832999999999998</c:v>
                </c:pt>
                <c:pt idx="1685" formatCode="General">
                  <c:v>2.9832999999999998</c:v>
                </c:pt>
                <c:pt idx="1686" formatCode="General">
                  <c:v>2.9666999999999999</c:v>
                </c:pt>
                <c:pt idx="1687" formatCode="General">
                  <c:v>2.9666999999999999</c:v>
                </c:pt>
                <c:pt idx="1688" formatCode="General">
                  <c:v>2.5444</c:v>
                </c:pt>
                <c:pt idx="1689" formatCode="General">
                  <c:v>2.5272999999999999</c:v>
                </c:pt>
                <c:pt idx="1690" formatCode="General">
                  <c:v>2.5</c:v>
                </c:pt>
                <c:pt idx="1691" formatCode="General">
                  <c:v>2.5</c:v>
                </c:pt>
                <c:pt idx="1692" formatCode="General">
                  <c:v>2.5</c:v>
                </c:pt>
                <c:pt idx="1693" formatCode="General">
                  <c:v>2.5167000000000002</c:v>
                </c:pt>
                <c:pt idx="1694" formatCode="General">
                  <c:v>2.5167000000000002</c:v>
                </c:pt>
                <c:pt idx="1695" formatCode="General">
                  <c:v>2.5642999999999998</c:v>
                </c:pt>
                <c:pt idx="1696" formatCode="General">
                  <c:v>2.5642999999999998</c:v>
                </c:pt>
                <c:pt idx="1697" formatCode="General">
                  <c:v>2.5642999999999998</c:v>
                </c:pt>
                <c:pt idx="1698" formatCode="General">
                  <c:v>2.5642999999999998</c:v>
                </c:pt>
                <c:pt idx="1699" formatCode="General">
                  <c:v>2.5642999999999998</c:v>
                </c:pt>
                <c:pt idx="1700" formatCode="General">
                  <c:v>2.5714000000000001</c:v>
                </c:pt>
                <c:pt idx="1701" formatCode="General">
                  <c:v>2.5714000000000001</c:v>
                </c:pt>
                <c:pt idx="1702" formatCode="General">
                  <c:v>2.5714000000000001</c:v>
                </c:pt>
                <c:pt idx="1703" formatCode="General">
                  <c:v>2.5714000000000001</c:v>
                </c:pt>
                <c:pt idx="1704" formatCode="General">
                  <c:v>2.5714000000000001</c:v>
                </c:pt>
                <c:pt idx="1705" formatCode="General">
                  <c:v>2.5714000000000001</c:v>
                </c:pt>
                <c:pt idx="1706" formatCode="General">
                  <c:v>2.5714000000000001</c:v>
                </c:pt>
                <c:pt idx="1707" formatCode="General">
                  <c:v>2.5785999999999998</c:v>
                </c:pt>
                <c:pt idx="1708" formatCode="General">
                  <c:v>2.5785999999999998</c:v>
                </c:pt>
                <c:pt idx="1709" formatCode="General">
                  <c:v>2.5785999999999998</c:v>
                </c:pt>
                <c:pt idx="1710" formatCode="General">
                  <c:v>2.5785999999999998</c:v>
                </c:pt>
                <c:pt idx="1711" formatCode="General">
                  <c:v>2.5785999999999998</c:v>
                </c:pt>
                <c:pt idx="1712" formatCode="General">
                  <c:v>2.5785999999999998</c:v>
                </c:pt>
                <c:pt idx="1713" formatCode="General">
                  <c:v>2.5785999999999998</c:v>
                </c:pt>
                <c:pt idx="1714" formatCode="General">
                  <c:v>2.5785999999999998</c:v>
                </c:pt>
                <c:pt idx="1715" formatCode="General">
                  <c:v>2.5785999999999998</c:v>
                </c:pt>
                <c:pt idx="1716" formatCode="General">
                  <c:v>2.5785999999999998</c:v>
                </c:pt>
                <c:pt idx="1717" formatCode="General">
                  <c:v>2.5785999999999998</c:v>
                </c:pt>
                <c:pt idx="1718" formatCode="General">
                  <c:v>2.5785999999999998</c:v>
                </c:pt>
                <c:pt idx="1719" formatCode="General">
                  <c:v>2.5785999999999998</c:v>
                </c:pt>
                <c:pt idx="1720" formatCode="General">
                  <c:v>2.5785999999999998</c:v>
                </c:pt>
                <c:pt idx="1721" formatCode="General">
                  <c:v>3.12</c:v>
                </c:pt>
                <c:pt idx="1722" formatCode="General">
                  <c:v>2.9182000000000001</c:v>
                </c:pt>
                <c:pt idx="1723" formatCode="General">
                  <c:v>2.9308000000000001</c:v>
                </c:pt>
                <c:pt idx="1724" formatCode="General">
                  <c:v>2.9308000000000001</c:v>
                </c:pt>
                <c:pt idx="1725" formatCode="General">
                  <c:v>2.9308000000000001</c:v>
                </c:pt>
                <c:pt idx="1726" formatCode="General">
                  <c:v>2.9308000000000001</c:v>
                </c:pt>
                <c:pt idx="1727" formatCode="General">
                  <c:v>2.9308000000000001</c:v>
                </c:pt>
                <c:pt idx="1728" formatCode="General">
                  <c:v>2.9308000000000001</c:v>
                </c:pt>
                <c:pt idx="1729" formatCode="General">
                  <c:v>2.9308000000000001</c:v>
                </c:pt>
                <c:pt idx="1730" formatCode="General">
                  <c:v>2.9308000000000001</c:v>
                </c:pt>
                <c:pt idx="1731" formatCode="General">
                  <c:v>2.9308000000000001</c:v>
                </c:pt>
                <c:pt idx="1732" formatCode="General">
                  <c:v>2.9308000000000001</c:v>
                </c:pt>
                <c:pt idx="1733" formatCode="General">
                  <c:v>2.9308000000000001</c:v>
                </c:pt>
                <c:pt idx="1734" formatCode="General">
                  <c:v>2.9308000000000001</c:v>
                </c:pt>
                <c:pt idx="1735" formatCode="General">
                  <c:v>2.9384999999999999</c:v>
                </c:pt>
                <c:pt idx="1736" formatCode="General">
                  <c:v>2.9384999999999999</c:v>
                </c:pt>
                <c:pt idx="1737" formatCode="General">
                  <c:v>2.9384999999999999</c:v>
                </c:pt>
                <c:pt idx="1738" formatCode="General">
                  <c:v>2.9384999999999999</c:v>
                </c:pt>
                <c:pt idx="1739" formatCode="General">
                  <c:v>2.9308000000000001</c:v>
                </c:pt>
                <c:pt idx="1740" formatCode="General">
                  <c:v>2.9308000000000001</c:v>
                </c:pt>
                <c:pt idx="1741" formatCode="General">
                  <c:v>2.9308000000000001</c:v>
                </c:pt>
                <c:pt idx="1742" formatCode="General">
                  <c:v>2.9308000000000001</c:v>
                </c:pt>
                <c:pt idx="1743" formatCode="General">
                  <c:v>2.9308000000000001</c:v>
                </c:pt>
                <c:pt idx="1744" formatCode="General">
                  <c:v>2.9308000000000001</c:v>
                </c:pt>
                <c:pt idx="1745" formatCode="General">
                  <c:v>2.9308000000000001</c:v>
                </c:pt>
                <c:pt idx="1746" formatCode="General">
                  <c:v>2.9308000000000001</c:v>
                </c:pt>
                <c:pt idx="1747" formatCode="General">
                  <c:v>2.9308000000000001</c:v>
                </c:pt>
                <c:pt idx="1748" formatCode="General">
                  <c:v>2.9308000000000001</c:v>
                </c:pt>
                <c:pt idx="1749" formatCode="General">
                  <c:v>2.9308000000000001</c:v>
                </c:pt>
                <c:pt idx="1750" formatCode="General">
                  <c:v>2.9308000000000001</c:v>
                </c:pt>
                <c:pt idx="1751" formatCode="General">
                  <c:v>3.1143000000000001</c:v>
                </c:pt>
                <c:pt idx="1752" formatCode="General">
                  <c:v>3.0667</c:v>
                </c:pt>
                <c:pt idx="1753" formatCode="General">
                  <c:v>3.0461999999999998</c:v>
                </c:pt>
                <c:pt idx="1754" formatCode="General">
                  <c:v>3.0461999999999998</c:v>
                </c:pt>
                <c:pt idx="1755" formatCode="General">
                  <c:v>3.0461999999999998</c:v>
                </c:pt>
                <c:pt idx="1756" formatCode="General">
                  <c:v>3.0461999999999998</c:v>
                </c:pt>
                <c:pt idx="1757" formatCode="General">
                  <c:v>3.0461999999999998</c:v>
                </c:pt>
                <c:pt idx="1758" formatCode="General">
                  <c:v>3.0461999999999998</c:v>
                </c:pt>
                <c:pt idx="1759" formatCode="General">
                  <c:v>3.0461999999999998</c:v>
                </c:pt>
                <c:pt idx="1760" formatCode="General">
                  <c:v>3.0461999999999998</c:v>
                </c:pt>
                <c:pt idx="1761" formatCode="General">
                  <c:v>3.0461999999999998</c:v>
                </c:pt>
                <c:pt idx="1762" formatCode="General">
                  <c:v>3.0461999999999998</c:v>
                </c:pt>
                <c:pt idx="1763" formatCode="General">
                  <c:v>3.0461999999999998</c:v>
                </c:pt>
                <c:pt idx="1764" formatCode="General">
                  <c:v>3.0461999999999998</c:v>
                </c:pt>
                <c:pt idx="1765" formatCode="General">
                  <c:v>3.0461999999999998</c:v>
                </c:pt>
                <c:pt idx="1766" formatCode="General">
                  <c:v>3.0461999999999998</c:v>
                </c:pt>
                <c:pt idx="1767" formatCode="General">
                  <c:v>3.0615000000000001</c:v>
                </c:pt>
                <c:pt idx="1768" formatCode="General">
                  <c:v>3.0615000000000001</c:v>
                </c:pt>
                <c:pt idx="1769" formatCode="General">
                  <c:v>3.0615000000000001</c:v>
                </c:pt>
                <c:pt idx="1770" formatCode="General">
                  <c:v>3.0537999999999998</c:v>
                </c:pt>
                <c:pt idx="1771" formatCode="General">
                  <c:v>3.0537999999999998</c:v>
                </c:pt>
                <c:pt idx="1772" formatCode="General">
                  <c:v>3.0537999999999998</c:v>
                </c:pt>
                <c:pt idx="1773" formatCode="General">
                  <c:v>3.0537999999999998</c:v>
                </c:pt>
                <c:pt idx="1774" formatCode="General">
                  <c:v>3.0537999999999998</c:v>
                </c:pt>
                <c:pt idx="1775" formatCode="General">
                  <c:v>3.0537999999999998</c:v>
                </c:pt>
                <c:pt idx="1776" formatCode="General">
                  <c:v>3.0537999999999998</c:v>
                </c:pt>
                <c:pt idx="1777" formatCode="General">
                  <c:v>3.0537999999999998</c:v>
                </c:pt>
                <c:pt idx="1778" formatCode="General">
                  <c:v>3.0308000000000002</c:v>
                </c:pt>
                <c:pt idx="1779" formatCode="General">
                  <c:v>3.0308000000000002</c:v>
                </c:pt>
                <c:pt idx="1780" formatCode="General">
                  <c:v>3.1</c:v>
                </c:pt>
                <c:pt idx="1781" formatCode="General">
                  <c:v>2.98</c:v>
                </c:pt>
                <c:pt idx="1782" formatCode="General">
                  <c:v>2.98</c:v>
                </c:pt>
                <c:pt idx="1783" formatCode="General">
                  <c:v>2.98</c:v>
                </c:pt>
                <c:pt idx="1784" formatCode="General">
                  <c:v>2.9308000000000001</c:v>
                </c:pt>
                <c:pt idx="1785" formatCode="General">
                  <c:v>2.9308000000000001</c:v>
                </c:pt>
                <c:pt idx="1786" formatCode="General">
                  <c:v>2.9308000000000001</c:v>
                </c:pt>
                <c:pt idx="1787" formatCode="General">
                  <c:v>2.9462000000000002</c:v>
                </c:pt>
                <c:pt idx="1788" formatCode="General">
                  <c:v>2.9462000000000002</c:v>
                </c:pt>
                <c:pt idx="1789" formatCode="General">
                  <c:v>2.9462000000000002</c:v>
                </c:pt>
                <c:pt idx="1790" formatCode="General">
                  <c:v>2.9462000000000002</c:v>
                </c:pt>
                <c:pt idx="1791" formatCode="General">
                  <c:v>2.9462000000000002</c:v>
                </c:pt>
                <c:pt idx="1792" formatCode="General">
                  <c:v>2.9462000000000002</c:v>
                </c:pt>
                <c:pt idx="1793" formatCode="General">
                  <c:v>2.9462000000000002</c:v>
                </c:pt>
                <c:pt idx="1794" formatCode="General">
                  <c:v>2.9462000000000002</c:v>
                </c:pt>
                <c:pt idx="1795" formatCode="General">
                  <c:v>2.9462000000000002</c:v>
                </c:pt>
                <c:pt idx="1796" formatCode="General">
                  <c:v>2.9462000000000002</c:v>
                </c:pt>
                <c:pt idx="1797" formatCode="General">
                  <c:v>2.9462000000000002</c:v>
                </c:pt>
                <c:pt idx="1798" formatCode="General">
                  <c:v>2.9462000000000002</c:v>
                </c:pt>
                <c:pt idx="1799" formatCode="General">
                  <c:v>2.9462000000000002</c:v>
                </c:pt>
                <c:pt idx="1800" formatCode="General">
                  <c:v>2.9462000000000002</c:v>
                </c:pt>
                <c:pt idx="1801" formatCode="General">
                  <c:v>2.9462000000000002</c:v>
                </c:pt>
                <c:pt idx="1802" formatCode="General">
                  <c:v>2.9462000000000002</c:v>
                </c:pt>
                <c:pt idx="1803" formatCode="General">
                  <c:v>2.9462000000000002</c:v>
                </c:pt>
                <c:pt idx="1804" formatCode="General">
                  <c:v>2.9462000000000002</c:v>
                </c:pt>
                <c:pt idx="1805" formatCode="General">
                  <c:v>2.9462000000000002</c:v>
                </c:pt>
                <c:pt idx="1806" formatCode="General">
                  <c:v>2.9462000000000002</c:v>
                </c:pt>
                <c:pt idx="1807" formatCode="General">
                  <c:v>2.9462000000000002</c:v>
                </c:pt>
                <c:pt idx="1808" formatCode="General">
                  <c:v>2.9462000000000002</c:v>
                </c:pt>
                <c:pt idx="1809" formatCode="General">
                  <c:v>2.9462000000000002</c:v>
                </c:pt>
                <c:pt idx="1810" formatCode="General">
                  <c:v>2.9462000000000002</c:v>
                </c:pt>
                <c:pt idx="1811" formatCode="General">
                  <c:v>2.9462000000000002</c:v>
                </c:pt>
                <c:pt idx="1812" formatCode="General">
                  <c:v>2.9125000000000001</c:v>
                </c:pt>
                <c:pt idx="1813" formatCode="General">
                  <c:v>2.8818000000000001</c:v>
                </c:pt>
                <c:pt idx="1814" formatCode="General">
                  <c:v>2.8614999999999999</c:v>
                </c:pt>
                <c:pt idx="1815" formatCode="General">
                  <c:v>2.8614999999999999</c:v>
                </c:pt>
                <c:pt idx="1816" formatCode="General">
                  <c:v>2.8769</c:v>
                </c:pt>
                <c:pt idx="1817" formatCode="General">
                  <c:v>2.8769</c:v>
                </c:pt>
                <c:pt idx="1818" formatCode="General">
                  <c:v>2.8769</c:v>
                </c:pt>
                <c:pt idx="1819" formatCode="General">
                  <c:v>2.8769</c:v>
                </c:pt>
                <c:pt idx="1820" formatCode="General">
                  <c:v>2.8845999999999998</c:v>
                </c:pt>
                <c:pt idx="1821" formatCode="General">
                  <c:v>2.8845999999999998</c:v>
                </c:pt>
                <c:pt idx="1822" formatCode="General">
                  <c:v>2.8845999999999998</c:v>
                </c:pt>
                <c:pt idx="1823" formatCode="General">
                  <c:v>2.8845999999999998</c:v>
                </c:pt>
                <c:pt idx="1824" formatCode="General">
                  <c:v>2.8845999999999998</c:v>
                </c:pt>
                <c:pt idx="1825" formatCode="General">
                  <c:v>2.8845999999999998</c:v>
                </c:pt>
                <c:pt idx="1826" formatCode="General">
                  <c:v>2.9</c:v>
                </c:pt>
                <c:pt idx="1827" formatCode="General">
                  <c:v>2.9</c:v>
                </c:pt>
                <c:pt idx="1828" formatCode="General">
                  <c:v>2.9</c:v>
                </c:pt>
                <c:pt idx="1829" formatCode="General">
                  <c:v>2.9</c:v>
                </c:pt>
                <c:pt idx="1830" formatCode="General">
                  <c:v>2.9</c:v>
                </c:pt>
                <c:pt idx="1831" formatCode="General">
                  <c:v>2.9</c:v>
                </c:pt>
                <c:pt idx="1832" formatCode="General">
                  <c:v>2.9</c:v>
                </c:pt>
                <c:pt idx="1833" formatCode="General">
                  <c:v>2.9</c:v>
                </c:pt>
                <c:pt idx="1834" formatCode="General">
                  <c:v>2.9154</c:v>
                </c:pt>
                <c:pt idx="1835" formatCode="General">
                  <c:v>2.9154</c:v>
                </c:pt>
                <c:pt idx="1836" formatCode="General">
                  <c:v>2.9154</c:v>
                </c:pt>
                <c:pt idx="1837" formatCode="General">
                  <c:v>2.8538000000000001</c:v>
                </c:pt>
                <c:pt idx="1838" formatCode="General">
                  <c:v>2.8538000000000001</c:v>
                </c:pt>
                <c:pt idx="1839" formatCode="General">
                  <c:v>2.8538000000000001</c:v>
                </c:pt>
                <c:pt idx="1840" formatCode="General">
                  <c:v>2.8538000000000001</c:v>
                </c:pt>
                <c:pt idx="1841" formatCode="General">
                  <c:v>2.6625000000000001</c:v>
                </c:pt>
                <c:pt idx="1842" formatCode="General">
                  <c:v>2.65</c:v>
                </c:pt>
                <c:pt idx="1843" formatCode="General">
                  <c:v>2.6307999999999998</c:v>
                </c:pt>
                <c:pt idx="1844" formatCode="General">
                  <c:v>2.6307999999999998</c:v>
                </c:pt>
                <c:pt idx="1845" formatCode="General">
                  <c:v>2.6307999999999998</c:v>
                </c:pt>
                <c:pt idx="1846" formatCode="General">
                  <c:v>2.6307999999999998</c:v>
                </c:pt>
                <c:pt idx="1847" formatCode="General">
                  <c:v>2.6307999999999998</c:v>
                </c:pt>
                <c:pt idx="1848" formatCode="General">
                  <c:v>2.6385000000000001</c:v>
                </c:pt>
                <c:pt idx="1849" formatCode="General">
                  <c:v>2.6385000000000001</c:v>
                </c:pt>
                <c:pt idx="1850" formatCode="General">
                  <c:v>2.6385000000000001</c:v>
                </c:pt>
                <c:pt idx="1851" formatCode="General">
                  <c:v>2.6385000000000001</c:v>
                </c:pt>
                <c:pt idx="1852" formatCode="General">
                  <c:v>2.6385000000000001</c:v>
                </c:pt>
                <c:pt idx="1853" formatCode="General">
                  <c:v>2.6385000000000001</c:v>
                </c:pt>
                <c:pt idx="1854" formatCode="General">
                  <c:v>2.6615000000000002</c:v>
                </c:pt>
                <c:pt idx="1855" formatCode="General">
                  <c:v>2.6692</c:v>
                </c:pt>
                <c:pt idx="1856" formatCode="General">
                  <c:v>2.6692</c:v>
                </c:pt>
                <c:pt idx="1857" formatCode="General">
                  <c:v>2.6692</c:v>
                </c:pt>
                <c:pt idx="1858" formatCode="General">
                  <c:v>2.6692</c:v>
                </c:pt>
                <c:pt idx="1859" formatCode="General">
                  <c:v>2.6692</c:v>
                </c:pt>
                <c:pt idx="1860" formatCode="General">
                  <c:v>2.6692</c:v>
                </c:pt>
                <c:pt idx="1861" formatCode="General">
                  <c:v>2.6692</c:v>
                </c:pt>
                <c:pt idx="1862" formatCode="General">
                  <c:v>2.6692</c:v>
                </c:pt>
                <c:pt idx="1863" formatCode="General">
                  <c:v>2.6615000000000002</c:v>
                </c:pt>
                <c:pt idx="1864" formatCode="General">
                  <c:v>2.6615000000000002</c:v>
                </c:pt>
                <c:pt idx="1865" formatCode="General">
                  <c:v>2.6615000000000002</c:v>
                </c:pt>
                <c:pt idx="1866" formatCode="General">
                  <c:v>2.6615000000000002</c:v>
                </c:pt>
                <c:pt idx="1867" formatCode="General">
                  <c:v>2.6615000000000002</c:v>
                </c:pt>
                <c:pt idx="1868" formatCode="General">
                  <c:v>2.6768999999999998</c:v>
                </c:pt>
                <c:pt idx="1869" formatCode="General">
                  <c:v>2.6768999999999998</c:v>
                </c:pt>
                <c:pt idx="1870" formatCode="General">
                  <c:v>2.6768999999999998</c:v>
                </c:pt>
                <c:pt idx="1871" formatCode="General">
                  <c:v>2.6768999999999998</c:v>
                </c:pt>
                <c:pt idx="1872" formatCode="General">
                  <c:v>2.97</c:v>
                </c:pt>
                <c:pt idx="1873" formatCode="General">
                  <c:v>2.97</c:v>
                </c:pt>
                <c:pt idx="1874" formatCode="General">
                  <c:v>2.97</c:v>
                </c:pt>
                <c:pt idx="1875" formatCode="General">
                  <c:v>2.9417</c:v>
                </c:pt>
                <c:pt idx="1876" formatCode="General">
                  <c:v>2.9417</c:v>
                </c:pt>
                <c:pt idx="1877" formatCode="General">
                  <c:v>2.9417</c:v>
                </c:pt>
                <c:pt idx="1878" formatCode="General">
                  <c:v>2.9666999999999999</c:v>
                </c:pt>
                <c:pt idx="1879" formatCode="General">
                  <c:v>2.9666999999999999</c:v>
                </c:pt>
                <c:pt idx="1880" formatCode="General">
                  <c:v>2.9666999999999999</c:v>
                </c:pt>
                <c:pt idx="1881" formatCode="General">
                  <c:v>2.9666999999999999</c:v>
                </c:pt>
                <c:pt idx="1882" formatCode="General">
                  <c:v>2.9923000000000002</c:v>
                </c:pt>
                <c:pt idx="1883" formatCode="General">
                  <c:v>3.0308000000000002</c:v>
                </c:pt>
                <c:pt idx="1884" formatCode="General">
                  <c:v>3.0308000000000002</c:v>
                </c:pt>
                <c:pt idx="1885" formatCode="General">
                  <c:v>3.0308000000000002</c:v>
                </c:pt>
                <c:pt idx="1886" formatCode="General">
                  <c:v>3.0308000000000002</c:v>
                </c:pt>
                <c:pt idx="1887" formatCode="General">
                  <c:v>3.0308000000000002</c:v>
                </c:pt>
                <c:pt idx="1888" formatCode="General">
                  <c:v>3.0308000000000002</c:v>
                </c:pt>
                <c:pt idx="1889" formatCode="General">
                  <c:v>3.0308000000000002</c:v>
                </c:pt>
                <c:pt idx="1890" formatCode="General">
                  <c:v>3.0308000000000002</c:v>
                </c:pt>
                <c:pt idx="1891" formatCode="General">
                  <c:v>3.0308000000000002</c:v>
                </c:pt>
                <c:pt idx="1892" formatCode="General">
                  <c:v>3.0308000000000002</c:v>
                </c:pt>
                <c:pt idx="1893" formatCode="General">
                  <c:v>3.0308000000000002</c:v>
                </c:pt>
                <c:pt idx="1894" formatCode="General">
                  <c:v>3.0308000000000002</c:v>
                </c:pt>
                <c:pt idx="1895" formatCode="General">
                  <c:v>3.0308000000000002</c:v>
                </c:pt>
                <c:pt idx="1896" formatCode="General">
                  <c:v>3</c:v>
                </c:pt>
                <c:pt idx="1897" formatCode="General">
                  <c:v>3</c:v>
                </c:pt>
                <c:pt idx="1898" formatCode="General">
                  <c:v>3</c:v>
                </c:pt>
                <c:pt idx="1899" formatCode="General">
                  <c:v>3</c:v>
                </c:pt>
                <c:pt idx="1900" formatCode="General">
                  <c:v>3.0889000000000002</c:v>
                </c:pt>
                <c:pt idx="1901" formatCode="General">
                  <c:v>3.0889000000000002</c:v>
                </c:pt>
                <c:pt idx="1902" formatCode="General">
                  <c:v>3.0889000000000002</c:v>
                </c:pt>
                <c:pt idx="1903" formatCode="General">
                  <c:v>3.0727000000000002</c:v>
                </c:pt>
                <c:pt idx="1904" formatCode="General">
                  <c:v>3.0537999999999998</c:v>
                </c:pt>
                <c:pt idx="1905" formatCode="General">
                  <c:v>3.0537999999999998</c:v>
                </c:pt>
                <c:pt idx="1906" formatCode="General">
                  <c:v>3.0537999999999998</c:v>
                </c:pt>
                <c:pt idx="1907" formatCode="General">
                  <c:v>3.0537999999999998</c:v>
                </c:pt>
                <c:pt idx="1908" formatCode="General">
                  <c:v>3.0537999999999998</c:v>
                </c:pt>
                <c:pt idx="1909" formatCode="General">
                  <c:v>3.0537999999999998</c:v>
                </c:pt>
                <c:pt idx="1910" formatCode="General">
                  <c:v>3.0537999999999998</c:v>
                </c:pt>
                <c:pt idx="1911" formatCode="General">
                  <c:v>3.0537999999999998</c:v>
                </c:pt>
                <c:pt idx="1912" formatCode="General">
                  <c:v>3.0537999999999998</c:v>
                </c:pt>
                <c:pt idx="1913" formatCode="General">
                  <c:v>3.0385</c:v>
                </c:pt>
                <c:pt idx="1914" formatCode="General">
                  <c:v>3.0385</c:v>
                </c:pt>
                <c:pt idx="1915" formatCode="General">
                  <c:v>3.0385</c:v>
                </c:pt>
                <c:pt idx="1916" formatCode="General">
                  <c:v>3.0385</c:v>
                </c:pt>
                <c:pt idx="1917" formatCode="General">
                  <c:v>3.0385</c:v>
                </c:pt>
                <c:pt idx="1918" formatCode="General">
                  <c:v>3.0385</c:v>
                </c:pt>
                <c:pt idx="1919" formatCode="General">
                  <c:v>3.0385</c:v>
                </c:pt>
                <c:pt idx="1920" formatCode="General">
                  <c:v>3.0385</c:v>
                </c:pt>
                <c:pt idx="1921" formatCode="General">
                  <c:v>3.0385</c:v>
                </c:pt>
                <c:pt idx="1922" formatCode="General">
                  <c:v>3.0385</c:v>
                </c:pt>
                <c:pt idx="1923" formatCode="General">
                  <c:v>3.0385</c:v>
                </c:pt>
                <c:pt idx="1924" formatCode="General">
                  <c:v>3.0385</c:v>
                </c:pt>
                <c:pt idx="1925" formatCode="General">
                  <c:v>3.0385</c:v>
                </c:pt>
                <c:pt idx="1926" formatCode="General">
                  <c:v>3.0385</c:v>
                </c:pt>
                <c:pt idx="1927" formatCode="General">
                  <c:v>3.0385</c:v>
                </c:pt>
                <c:pt idx="1928" formatCode="General">
                  <c:v>3.0385</c:v>
                </c:pt>
                <c:pt idx="1929" formatCode="General">
                  <c:v>3.0385</c:v>
                </c:pt>
                <c:pt idx="1930" formatCode="General">
                  <c:v>3.0385</c:v>
                </c:pt>
                <c:pt idx="1931" formatCode="General">
                  <c:v>2.9571000000000001</c:v>
                </c:pt>
                <c:pt idx="1932" formatCode="General">
                  <c:v>3.01</c:v>
                </c:pt>
                <c:pt idx="1933" formatCode="General">
                  <c:v>3.0091000000000001</c:v>
                </c:pt>
                <c:pt idx="1934" formatCode="General">
                  <c:v>2.9769000000000001</c:v>
                </c:pt>
                <c:pt idx="1935" formatCode="General">
                  <c:v>2.9769000000000001</c:v>
                </c:pt>
                <c:pt idx="1936" formatCode="General">
                  <c:v>2.9769000000000001</c:v>
                </c:pt>
                <c:pt idx="1937" formatCode="General">
                  <c:v>2.9769000000000001</c:v>
                </c:pt>
                <c:pt idx="1938" formatCode="General">
                  <c:v>2.9769000000000001</c:v>
                </c:pt>
                <c:pt idx="1939" formatCode="General">
                  <c:v>2.9769000000000001</c:v>
                </c:pt>
                <c:pt idx="1940" formatCode="General">
                  <c:v>2.9769000000000001</c:v>
                </c:pt>
                <c:pt idx="1941" formatCode="General">
                  <c:v>2.9769000000000001</c:v>
                </c:pt>
                <c:pt idx="1942" formatCode="General">
                  <c:v>2.9769000000000001</c:v>
                </c:pt>
                <c:pt idx="1943" formatCode="General">
                  <c:v>2.9769000000000001</c:v>
                </c:pt>
                <c:pt idx="1944" formatCode="General">
                  <c:v>2.9769000000000001</c:v>
                </c:pt>
                <c:pt idx="1945" formatCode="General">
                  <c:v>2.9769000000000001</c:v>
                </c:pt>
                <c:pt idx="1946" formatCode="General">
                  <c:v>2.9769000000000001</c:v>
                </c:pt>
                <c:pt idx="1947" formatCode="General">
                  <c:v>2.9769000000000001</c:v>
                </c:pt>
                <c:pt idx="1948" formatCode="General">
                  <c:v>2.9769000000000001</c:v>
                </c:pt>
                <c:pt idx="1949" formatCode="General">
                  <c:v>2.9769000000000001</c:v>
                </c:pt>
                <c:pt idx="1950" formatCode="General">
                  <c:v>2.9769000000000001</c:v>
                </c:pt>
                <c:pt idx="1951" formatCode="General">
                  <c:v>2.9769000000000001</c:v>
                </c:pt>
                <c:pt idx="1952" formatCode="General">
                  <c:v>2.9845999999999999</c:v>
                </c:pt>
                <c:pt idx="1953" formatCode="General">
                  <c:v>2.9845999999999999</c:v>
                </c:pt>
                <c:pt idx="1954" formatCode="General">
                  <c:v>2.9845999999999999</c:v>
                </c:pt>
                <c:pt idx="1955" formatCode="General">
                  <c:v>2.9845999999999999</c:v>
                </c:pt>
                <c:pt idx="1956" formatCode="General">
                  <c:v>2.9845999999999999</c:v>
                </c:pt>
                <c:pt idx="1957" formatCode="General">
                  <c:v>2.9845999999999999</c:v>
                </c:pt>
                <c:pt idx="1958" formatCode="General">
                  <c:v>2.9845999999999999</c:v>
                </c:pt>
                <c:pt idx="1959" formatCode="General">
                  <c:v>2.9845999999999999</c:v>
                </c:pt>
                <c:pt idx="1960" formatCode="General">
                  <c:v>2.9845999999999999</c:v>
                </c:pt>
                <c:pt idx="1961" formatCode="General">
                  <c:v>3.0857000000000001</c:v>
                </c:pt>
                <c:pt idx="1962" formatCode="General">
                  <c:v>2.9727000000000001</c:v>
                </c:pt>
                <c:pt idx="1963" formatCode="General">
                  <c:v>2.9691999999999998</c:v>
                </c:pt>
                <c:pt idx="1964" formatCode="General">
                  <c:v>2.9691999999999998</c:v>
                </c:pt>
                <c:pt idx="1965" formatCode="General">
                  <c:v>2.9691999999999998</c:v>
                </c:pt>
                <c:pt idx="1966" formatCode="General">
                  <c:v>2.9691999999999998</c:v>
                </c:pt>
                <c:pt idx="1967" formatCode="General">
                  <c:v>2.9691999999999998</c:v>
                </c:pt>
                <c:pt idx="1968" formatCode="General">
                  <c:v>2.9691999999999998</c:v>
                </c:pt>
                <c:pt idx="1969" formatCode="General">
                  <c:v>2.9691999999999998</c:v>
                </c:pt>
                <c:pt idx="1970" formatCode="General">
                  <c:v>2.9691999999999998</c:v>
                </c:pt>
                <c:pt idx="1971" formatCode="General">
                  <c:v>2.9691999999999998</c:v>
                </c:pt>
                <c:pt idx="1972" formatCode="General">
                  <c:v>2.9691999999999998</c:v>
                </c:pt>
                <c:pt idx="1973" formatCode="General">
                  <c:v>3.0385</c:v>
                </c:pt>
                <c:pt idx="1974" formatCode="General">
                  <c:v>3.0385</c:v>
                </c:pt>
                <c:pt idx="1975" formatCode="General">
                  <c:v>3.0385</c:v>
                </c:pt>
                <c:pt idx="1976" formatCode="General">
                  <c:v>3.0385</c:v>
                </c:pt>
                <c:pt idx="1977" formatCode="General">
                  <c:v>3.0385</c:v>
                </c:pt>
                <c:pt idx="1978" formatCode="General">
                  <c:v>3.0385</c:v>
                </c:pt>
                <c:pt idx="1979" formatCode="General">
                  <c:v>3.0385</c:v>
                </c:pt>
                <c:pt idx="1980" formatCode="General">
                  <c:v>3.0308000000000002</c:v>
                </c:pt>
                <c:pt idx="1981" formatCode="General">
                  <c:v>3.0308000000000002</c:v>
                </c:pt>
                <c:pt idx="1982" formatCode="General">
                  <c:v>3.0308000000000002</c:v>
                </c:pt>
                <c:pt idx="1983" formatCode="General">
                  <c:v>3.0076999999999998</c:v>
                </c:pt>
                <c:pt idx="1984" formatCode="General">
                  <c:v>3.0076999999999998</c:v>
                </c:pt>
                <c:pt idx="1985" formatCode="General">
                  <c:v>3.0076999999999998</c:v>
                </c:pt>
                <c:pt idx="1986" formatCode="General">
                  <c:v>3.0076999999999998</c:v>
                </c:pt>
                <c:pt idx="1987" formatCode="General">
                  <c:v>2.9845999999999999</c:v>
                </c:pt>
                <c:pt idx="1988" formatCode="General">
                  <c:v>2.9845999999999999</c:v>
                </c:pt>
                <c:pt idx="1989" formatCode="General">
                  <c:v>2.9845999999999999</c:v>
                </c:pt>
                <c:pt idx="1990" formatCode="General">
                  <c:v>2.9845999999999999</c:v>
                </c:pt>
                <c:pt idx="1991" formatCode="General">
                  <c:v>2.9845999999999999</c:v>
                </c:pt>
                <c:pt idx="1992" formatCode="General">
                  <c:v>2.9845999999999999</c:v>
                </c:pt>
                <c:pt idx="1993" formatCode="General">
                  <c:v>2.9845999999999999</c:v>
                </c:pt>
                <c:pt idx="1994" formatCode="General">
                  <c:v>2.7856999999999998</c:v>
                </c:pt>
                <c:pt idx="1995" formatCode="General">
                  <c:v>2.7909000000000002</c:v>
                </c:pt>
                <c:pt idx="1996" formatCode="General">
                  <c:v>2.8077000000000001</c:v>
                </c:pt>
                <c:pt idx="1997" formatCode="General">
                  <c:v>2.8077000000000001</c:v>
                </c:pt>
                <c:pt idx="1998" formatCode="General">
                  <c:v>2.8077000000000001</c:v>
                </c:pt>
                <c:pt idx="1999" formatCode="General">
                  <c:v>2.8077000000000001</c:v>
                </c:pt>
                <c:pt idx="2000" formatCode="General">
                  <c:v>2.8077000000000001</c:v>
                </c:pt>
                <c:pt idx="2001" formatCode="General">
                  <c:v>2.8077000000000001</c:v>
                </c:pt>
                <c:pt idx="2002" formatCode="General">
                  <c:v>2.8077000000000001</c:v>
                </c:pt>
                <c:pt idx="2003" formatCode="General">
                  <c:v>2.8077000000000001</c:v>
                </c:pt>
                <c:pt idx="2004" formatCode="General">
                  <c:v>2.8077000000000001</c:v>
                </c:pt>
                <c:pt idx="2005" formatCode="General">
                  <c:v>2.8077000000000001</c:v>
                </c:pt>
                <c:pt idx="2006" formatCode="General">
                  <c:v>2.8077000000000001</c:v>
                </c:pt>
                <c:pt idx="2007" formatCode="General">
                  <c:v>2.8077000000000001</c:v>
                </c:pt>
                <c:pt idx="2008" formatCode="General">
                  <c:v>2.8437999999999999</c:v>
                </c:pt>
                <c:pt idx="2009" formatCode="General">
                  <c:v>2.8437999999999999</c:v>
                </c:pt>
                <c:pt idx="2010" formatCode="General">
                  <c:v>2.8437999999999999</c:v>
                </c:pt>
                <c:pt idx="2011" formatCode="General">
                  <c:v>2.8437999999999999</c:v>
                </c:pt>
                <c:pt idx="2012" formatCode="General">
                  <c:v>2.8437999999999999</c:v>
                </c:pt>
                <c:pt idx="2013" formatCode="General">
                  <c:v>2.8437999999999999</c:v>
                </c:pt>
                <c:pt idx="2014" formatCode="General">
                  <c:v>2.8437999999999999</c:v>
                </c:pt>
                <c:pt idx="2015" formatCode="General">
                  <c:v>2.8437999999999999</c:v>
                </c:pt>
                <c:pt idx="2016" formatCode="General">
                  <c:v>2.8437999999999999</c:v>
                </c:pt>
                <c:pt idx="2017" formatCode="General">
                  <c:v>2.8437999999999999</c:v>
                </c:pt>
                <c:pt idx="2018" formatCode="General">
                  <c:v>2.8437999999999999</c:v>
                </c:pt>
                <c:pt idx="2019" formatCode="General">
                  <c:v>2.8437999999999999</c:v>
                </c:pt>
                <c:pt idx="2020" formatCode="General">
                  <c:v>2.8437999999999999</c:v>
                </c:pt>
                <c:pt idx="2021" formatCode="General">
                  <c:v>2.8437999999999999</c:v>
                </c:pt>
                <c:pt idx="2022" formatCode="General">
                  <c:v>2.7467000000000001</c:v>
                </c:pt>
                <c:pt idx="2023" formatCode="General">
                  <c:v>2.7639</c:v>
                </c:pt>
                <c:pt idx="2024" formatCode="General">
                  <c:v>2.7589999999999999</c:v>
                </c:pt>
                <c:pt idx="2025" formatCode="General">
                  <c:v>2.7589999999999999</c:v>
                </c:pt>
                <c:pt idx="2026" formatCode="General">
                  <c:v>2.7589999999999999</c:v>
                </c:pt>
                <c:pt idx="2027" formatCode="General">
                  <c:v>2.7589999999999999</c:v>
                </c:pt>
                <c:pt idx="2028" formatCode="General">
                  <c:v>2.7589999999999999</c:v>
                </c:pt>
                <c:pt idx="2029" formatCode="General">
                  <c:v>2.7589999999999999</c:v>
                </c:pt>
                <c:pt idx="2030" formatCode="General">
                  <c:v>2.7589999999999999</c:v>
                </c:pt>
                <c:pt idx="2031" formatCode="General">
                  <c:v>2.7589999999999999</c:v>
                </c:pt>
                <c:pt idx="2032" formatCode="General">
                  <c:v>2.7928999999999999</c:v>
                </c:pt>
                <c:pt idx="2033" formatCode="General">
                  <c:v>2.7928999999999999</c:v>
                </c:pt>
                <c:pt idx="2034" formatCode="General">
                  <c:v>2.7928999999999999</c:v>
                </c:pt>
                <c:pt idx="2035" formatCode="General">
                  <c:v>2.7928999999999999</c:v>
                </c:pt>
                <c:pt idx="2036" formatCode="General">
                  <c:v>2.7959000000000001</c:v>
                </c:pt>
                <c:pt idx="2037" formatCode="General">
                  <c:v>2.7959000000000001</c:v>
                </c:pt>
                <c:pt idx="2038" formatCode="General">
                  <c:v>2.7959000000000001</c:v>
                </c:pt>
                <c:pt idx="2039" formatCode="General">
                  <c:v>2.7959000000000001</c:v>
                </c:pt>
                <c:pt idx="2040" formatCode="General">
                  <c:v>2.7959000000000001</c:v>
                </c:pt>
                <c:pt idx="2041" formatCode="General">
                  <c:v>2.7959000000000001</c:v>
                </c:pt>
                <c:pt idx="2042" formatCode="General">
                  <c:v>2.7959000000000001</c:v>
                </c:pt>
                <c:pt idx="2043" formatCode="General">
                  <c:v>2.7974999999999999</c:v>
                </c:pt>
                <c:pt idx="2044" formatCode="General">
                  <c:v>2.7974999999999999</c:v>
                </c:pt>
                <c:pt idx="2045" formatCode="General">
                  <c:v>2.7974999999999999</c:v>
                </c:pt>
                <c:pt idx="2046" formatCode="General">
                  <c:v>2.7974999999999999</c:v>
                </c:pt>
                <c:pt idx="2047" formatCode="General">
                  <c:v>2.7974999999999999</c:v>
                </c:pt>
                <c:pt idx="2048" formatCode="General">
                  <c:v>2.7974999999999999</c:v>
                </c:pt>
                <c:pt idx="2049" formatCode="General">
                  <c:v>2.7974999999999999</c:v>
                </c:pt>
                <c:pt idx="2050" formatCode="General">
                  <c:v>2.8121</c:v>
                </c:pt>
                <c:pt idx="2051" formatCode="General">
                  <c:v>2.8121</c:v>
                </c:pt>
                <c:pt idx="2052" formatCode="General">
                  <c:v>2.8121</c:v>
                </c:pt>
                <c:pt idx="2053" formatCode="General">
                  <c:v>2.7021999999999999</c:v>
                </c:pt>
                <c:pt idx="2054" formatCode="General">
                  <c:v>2.7498</c:v>
                </c:pt>
                <c:pt idx="2055" formatCode="General">
                  <c:v>2.7498</c:v>
                </c:pt>
                <c:pt idx="2056" formatCode="General">
                  <c:v>2.7498</c:v>
                </c:pt>
                <c:pt idx="2057" formatCode="General">
                  <c:v>2.7544</c:v>
                </c:pt>
                <c:pt idx="2058" formatCode="General">
                  <c:v>2.7322000000000002</c:v>
                </c:pt>
                <c:pt idx="2059" formatCode="General">
                  <c:v>2.7322000000000002</c:v>
                </c:pt>
                <c:pt idx="2060" formatCode="General">
                  <c:v>2.7322000000000002</c:v>
                </c:pt>
                <c:pt idx="2061" formatCode="General">
                  <c:v>2.7322000000000002</c:v>
                </c:pt>
                <c:pt idx="2062" formatCode="General">
                  <c:v>2.7322000000000002</c:v>
                </c:pt>
                <c:pt idx="2063" formatCode="General">
                  <c:v>2.7322000000000002</c:v>
                </c:pt>
                <c:pt idx="2064" formatCode="General">
                  <c:v>2.7322000000000002</c:v>
                </c:pt>
                <c:pt idx="2065" formatCode="General">
                  <c:v>2.7322000000000002</c:v>
                </c:pt>
                <c:pt idx="2066" formatCode="General">
                  <c:v>2.7322000000000002</c:v>
                </c:pt>
                <c:pt idx="2067" formatCode="General">
                  <c:v>2.7374000000000001</c:v>
                </c:pt>
                <c:pt idx="2068" formatCode="General">
                  <c:v>2.7374000000000001</c:v>
                </c:pt>
                <c:pt idx="2069" formatCode="General">
                  <c:v>2.7374000000000001</c:v>
                </c:pt>
                <c:pt idx="2070" formatCode="General">
                  <c:v>2.7374000000000001</c:v>
                </c:pt>
                <c:pt idx="2071" formatCode="General">
                  <c:v>2.7526000000000002</c:v>
                </c:pt>
                <c:pt idx="2072" formatCode="General">
                  <c:v>2.7526000000000002</c:v>
                </c:pt>
                <c:pt idx="2073" formatCode="General">
                  <c:v>2.7526000000000002</c:v>
                </c:pt>
                <c:pt idx="2074" formatCode="General">
                  <c:v>2.7526000000000002</c:v>
                </c:pt>
                <c:pt idx="2075" formatCode="General">
                  <c:v>2.7526000000000002</c:v>
                </c:pt>
                <c:pt idx="2076" formatCode="General">
                  <c:v>2.7526000000000002</c:v>
                </c:pt>
                <c:pt idx="2077" formatCode="General">
                  <c:v>2.7526000000000002</c:v>
                </c:pt>
                <c:pt idx="2078" formatCode="General">
                  <c:v>2.7890000000000001</c:v>
                </c:pt>
                <c:pt idx="2079" formatCode="General">
                  <c:v>2.7890000000000001</c:v>
                </c:pt>
                <c:pt idx="2080" formatCode="General">
                  <c:v>2.7890000000000001</c:v>
                </c:pt>
                <c:pt idx="2081" formatCode="General">
                  <c:v>2.7890000000000001</c:v>
                </c:pt>
                <c:pt idx="2082" formatCode="General">
                  <c:v>2.7890000000000001</c:v>
                </c:pt>
                <c:pt idx="2083" formatCode="General">
                  <c:v>2.7890000000000001</c:v>
                </c:pt>
                <c:pt idx="2084" formatCode="General">
                  <c:v>2.7890000000000001</c:v>
                </c:pt>
                <c:pt idx="2085" formatCode="General">
                  <c:v>2.7890000000000001</c:v>
                </c:pt>
                <c:pt idx="2086" formatCode="General">
                  <c:v>2.7494000000000001</c:v>
                </c:pt>
                <c:pt idx="2087" formatCode="General">
                  <c:v>2.7995000000000001</c:v>
                </c:pt>
                <c:pt idx="2088" formatCode="General">
                  <c:v>2.7995000000000001</c:v>
                </c:pt>
                <c:pt idx="2089" formatCode="General">
                  <c:v>2.7995000000000001</c:v>
                </c:pt>
                <c:pt idx="2090" formatCode="General">
                  <c:v>2.7995000000000001</c:v>
                </c:pt>
                <c:pt idx="2091" formatCode="General">
                  <c:v>2.7995000000000001</c:v>
                </c:pt>
                <c:pt idx="2092" formatCode="General">
                  <c:v>2.7995000000000001</c:v>
                </c:pt>
                <c:pt idx="2093" formatCode="General">
                  <c:v>2.7995000000000001</c:v>
                </c:pt>
                <c:pt idx="2094" formatCode="General">
                  <c:v>2.7865000000000002</c:v>
                </c:pt>
                <c:pt idx="2095" formatCode="General">
                  <c:v>2.7865000000000002</c:v>
                </c:pt>
                <c:pt idx="2096" formatCode="General">
                  <c:v>2.7865000000000002</c:v>
                </c:pt>
                <c:pt idx="2097" formatCode="General">
                  <c:v>2.7865000000000002</c:v>
                </c:pt>
                <c:pt idx="2098" formatCode="General">
                  <c:v>2.7865000000000002</c:v>
                </c:pt>
                <c:pt idx="2099" formatCode="General">
                  <c:v>2.7865000000000002</c:v>
                </c:pt>
                <c:pt idx="2100" formatCode="General">
                  <c:v>2.7865000000000002</c:v>
                </c:pt>
                <c:pt idx="2101" formatCode="General">
                  <c:v>2.7865000000000002</c:v>
                </c:pt>
                <c:pt idx="2102" formatCode="General">
                  <c:v>2.7865000000000002</c:v>
                </c:pt>
                <c:pt idx="2103" formatCode="General">
                  <c:v>2.7865000000000002</c:v>
                </c:pt>
                <c:pt idx="2104" formatCode="General">
                  <c:v>2.7865000000000002</c:v>
                </c:pt>
                <c:pt idx="2105" formatCode="General">
                  <c:v>2.7865000000000002</c:v>
                </c:pt>
                <c:pt idx="2106" formatCode="General">
                  <c:v>2.7865000000000002</c:v>
                </c:pt>
                <c:pt idx="2107" formatCode="General">
                  <c:v>2.7865000000000002</c:v>
                </c:pt>
                <c:pt idx="2108" formatCode="General">
                  <c:v>2.7865000000000002</c:v>
                </c:pt>
                <c:pt idx="2109" formatCode="General">
                  <c:v>2.7865000000000002</c:v>
                </c:pt>
                <c:pt idx="2110" formatCode="General">
                  <c:v>2.7865000000000002</c:v>
                </c:pt>
                <c:pt idx="2111" formatCode="General">
                  <c:v>2.7865000000000002</c:v>
                </c:pt>
                <c:pt idx="2112" formatCode="General">
                  <c:v>2.7865000000000002</c:v>
                </c:pt>
                <c:pt idx="2113" formatCode="General">
                  <c:v>2.7865000000000002</c:v>
                </c:pt>
                <c:pt idx="2114" formatCode="General">
                  <c:v>2.7414000000000001</c:v>
                </c:pt>
                <c:pt idx="2115" formatCode="General">
                  <c:v>2.6844000000000001</c:v>
                </c:pt>
                <c:pt idx="2116" formatCode="General">
                  <c:v>2.6844000000000001</c:v>
                </c:pt>
                <c:pt idx="2117" formatCode="General">
                  <c:v>2.6844000000000001</c:v>
                </c:pt>
                <c:pt idx="2118" formatCode="General">
                  <c:v>2.6524000000000001</c:v>
                </c:pt>
                <c:pt idx="2119" formatCode="General">
                  <c:v>2.6524000000000001</c:v>
                </c:pt>
                <c:pt idx="2120" formatCode="General">
                  <c:v>2.6524000000000001</c:v>
                </c:pt>
                <c:pt idx="2121" formatCode="General">
                  <c:v>2.633</c:v>
                </c:pt>
                <c:pt idx="2122" formatCode="General">
                  <c:v>2.633</c:v>
                </c:pt>
                <c:pt idx="2123" formatCode="General">
                  <c:v>2.633</c:v>
                </c:pt>
                <c:pt idx="2124" formatCode="General">
                  <c:v>2.633</c:v>
                </c:pt>
                <c:pt idx="2125" formatCode="General">
                  <c:v>2.633</c:v>
                </c:pt>
                <c:pt idx="2126" formatCode="General">
                  <c:v>2.633</c:v>
                </c:pt>
                <c:pt idx="2127" formatCode="General">
                  <c:v>2.6560999999999999</c:v>
                </c:pt>
                <c:pt idx="2128" formatCode="General">
                  <c:v>2.6560999999999999</c:v>
                </c:pt>
                <c:pt idx="2129" formatCode="General">
                  <c:v>2.6560999999999999</c:v>
                </c:pt>
                <c:pt idx="2130" formatCode="General">
                  <c:v>2.6560999999999999</c:v>
                </c:pt>
                <c:pt idx="2131" formatCode="General">
                  <c:v>2.6560999999999999</c:v>
                </c:pt>
                <c:pt idx="2132" formatCode="General">
                  <c:v>2.6560999999999999</c:v>
                </c:pt>
                <c:pt idx="2133" formatCode="General">
                  <c:v>2.6560999999999999</c:v>
                </c:pt>
                <c:pt idx="2134" formatCode="General">
                  <c:v>2.6322000000000001</c:v>
                </c:pt>
                <c:pt idx="2135" formatCode="General">
                  <c:v>2.6322000000000001</c:v>
                </c:pt>
                <c:pt idx="2136" formatCode="General">
                  <c:v>2.6322000000000001</c:v>
                </c:pt>
                <c:pt idx="2137" formatCode="General">
                  <c:v>2.6153</c:v>
                </c:pt>
                <c:pt idx="2138" formatCode="General">
                  <c:v>2.6153</c:v>
                </c:pt>
                <c:pt idx="2139" formatCode="General">
                  <c:v>2.6153</c:v>
                </c:pt>
                <c:pt idx="2140" formatCode="General">
                  <c:v>2.6153</c:v>
                </c:pt>
                <c:pt idx="2141" formatCode="General">
                  <c:v>2.6307</c:v>
                </c:pt>
                <c:pt idx="2142" formatCode="General">
                  <c:v>2.6307</c:v>
                </c:pt>
                <c:pt idx="2143" formatCode="General">
                  <c:v>2.6307</c:v>
                </c:pt>
                <c:pt idx="2144" formatCode="General">
                  <c:v>2.6307</c:v>
                </c:pt>
                <c:pt idx="2145" formatCode="General">
                  <c:v>2.4142999999999999</c:v>
                </c:pt>
                <c:pt idx="2146" formatCode="General">
                  <c:v>2.3712</c:v>
                </c:pt>
                <c:pt idx="2147" formatCode="General">
                  <c:v>2.3712</c:v>
                </c:pt>
                <c:pt idx="2148" formatCode="General">
                  <c:v>2.3858999999999999</c:v>
                </c:pt>
                <c:pt idx="2149" formatCode="General">
                  <c:v>2.3793000000000002</c:v>
                </c:pt>
                <c:pt idx="2150" formatCode="General">
                  <c:v>2.3793000000000002</c:v>
                </c:pt>
                <c:pt idx="2151" formatCode="General">
                  <c:v>2.3793000000000002</c:v>
                </c:pt>
                <c:pt idx="2152" formatCode="General">
                  <c:v>2.3793000000000002</c:v>
                </c:pt>
                <c:pt idx="2153" formatCode="General">
                  <c:v>2.3793000000000002</c:v>
                </c:pt>
                <c:pt idx="2154" formatCode="General">
                  <c:v>2.3793000000000002</c:v>
                </c:pt>
                <c:pt idx="2155" formatCode="General">
                  <c:v>2.3793000000000002</c:v>
                </c:pt>
                <c:pt idx="2156" formatCode="General">
                  <c:v>2.3769999999999998</c:v>
                </c:pt>
                <c:pt idx="2157" formatCode="General">
                  <c:v>2.3769999999999998</c:v>
                </c:pt>
                <c:pt idx="2158" formatCode="General">
                  <c:v>2.3769999999999998</c:v>
                </c:pt>
                <c:pt idx="2159" formatCode="General">
                  <c:v>2.3769999999999998</c:v>
                </c:pt>
                <c:pt idx="2160" formatCode="General">
                  <c:v>2.3769999999999998</c:v>
                </c:pt>
                <c:pt idx="2161" formatCode="General">
                  <c:v>2.3769999999999998</c:v>
                </c:pt>
                <c:pt idx="2162" formatCode="General">
                  <c:v>2.3769999999999998</c:v>
                </c:pt>
                <c:pt idx="2163" formatCode="General">
                  <c:v>2.3938999999999999</c:v>
                </c:pt>
                <c:pt idx="2164" formatCode="General">
                  <c:v>2.3938999999999999</c:v>
                </c:pt>
                <c:pt idx="2165" formatCode="General">
                  <c:v>2.3938999999999999</c:v>
                </c:pt>
                <c:pt idx="2166" formatCode="General">
                  <c:v>2.3938999999999999</c:v>
                </c:pt>
                <c:pt idx="2167" formatCode="General">
                  <c:v>2.3938999999999999</c:v>
                </c:pt>
                <c:pt idx="2168" formatCode="General">
                  <c:v>2.3938999999999999</c:v>
                </c:pt>
                <c:pt idx="2169" formatCode="General">
                  <c:v>2.3938999999999999</c:v>
                </c:pt>
                <c:pt idx="2170" formatCode="General">
                  <c:v>2.3938999999999999</c:v>
                </c:pt>
                <c:pt idx="2171" formatCode="General">
                  <c:v>2.3938999999999999</c:v>
                </c:pt>
                <c:pt idx="2172" formatCode="General">
                  <c:v>2.3938999999999999</c:v>
                </c:pt>
                <c:pt idx="2173" formatCode="General">
                  <c:v>2.3885000000000001</c:v>
                </c:pt>
                <c:pt idx="2174" formatCode="General">
                  <c:v>2.3885000000000001</c:v>
                </c:pt>
                <c:pt idx="2175" formatCode="General">
                  <c:v>2.3885000000000001</c:v>
                </c:pt>
                <c:pt idx="2176" formatCode="General">
                  <c:v>2.4437000000000002</c:v>
                </c:pt>
                <c:pt idx="2177" formatCode="General">
                  <c:v>2.3771</c:v>
                </c:pt>
                <c:pt idx="2178" formatCode="General">
                  <c:v>2.3391999999999999</c:v>
                </c:pt>
                <c:pt idx="2179" formatCode="General">
                  <c:v>2.3391999999999999</c:v>
                </c:pt>
                <c:pt idx="2180" formatCode="General">
                  <c:v>2.3391999999999999</c:v>
                </c:pt>
                <c:pt idx="2181" formatCode="General">
                  <c:v>2.3391999999999999</c:v>
                </c:pt>
                <c:pt idx="2182" formatCode="General">
                  <c:v>2.3391999999999999</c:v>
                </c:pt>
                <c:pt idx="2183" formatCode="General">
                  <c:v>2.3426</c:v>
                </c:pt>
                <c:pt idx="2184" formatCode="General">
                  <c:v>2.3315999999999999</c:v>
                </c:pt>
                <c:pt idx="2185" formatCode="General">
                  <c:v>2.3315999999999999</c:v>
                </c:pt>
                <c:pt idx="2186" formatCode="General">
                  <c:v>2.3315999999999999</c:v>
                </c:pt>
                <c:pt idx="2187" formatCode="General">
                  <c:v>2.3315999999999999</c:v>
                </c:pt>
                <c:pt idx="2188" formatCode="General">
                  <c:v>2.3315999999999999</c:v>
                </c:pt>
                <c:pt idx="2189" formatCode="General">
                  <c:v>2.3315999999999999</c:v>
                </c:pt>
                <c:pt idx="2190" formatCode="General">
                  <c:v>2.3315999999999999</c:v>
                </c:pt>
                <c:pt idx="2191" formatCode="0.0">
                  <c:v>2.3462000000000001</c:v>
                </c:pt>
                <c:pt idx="2192" formatCode="0.0">
                  <c:v>2.3462000000000001</c:v>
                </c:pt>
                <c:pt idx="2193" formatCode="General">
                  <c:v>2.3462000000000001</c:v>
                </c:pt>
                <c:pt idx="2194" formatCode="General">
                  <c:v>2.3616000000000001</c:v>
                </c:pt>
                <c:pt idx="2195" formatCode="General">
                  <c:v>2.3616000000000001</c:v>
                </c:pt>
                <c:pt idx="2196" formatCode="General">
                  <c:v>2.3616000000000001</c:v>
                </c:pt>
                <c:pt idx="2197" formatCode="General">
                  <c:v>2.3746999999999998</c:v>
                </c:pt>
                <c:pt idx="2198" formatCode="General">
                  <c:v>2.3746999999999998</c:v>
                </c:pt>
                <c:pt idx="2199" formatCode="General">
                  <c:v>2.3746999999999998</c:v>
                </c:pt>
                <c:pt idx="2200" formatCode="General">
                  <c:v>2.3746999999999998</c:v>
                </c:pt>
                <c:pt idx="2201" formatCode="General">
                  <c:v>2.3746999999999998</c:v>
                </c:pt>
                <c:pt idx="2202" formatCode="General">
                  <c:v>2.3746999999999998</c:v>
                </c:pt>
                <c:pt idx="2203" formatCode="General">
                  <c:v>2.3746999999999998</c:v>
                </c:pt>
                <c:pt idx="2204" formatCode="General">
                  <c:v>2.3793000000000002</c:v>
                </c:pt>
                <c:pt idx="2205" formatCode="General">
                  <c:v>2.3793000000000002</c:v>
                </c:pt>
                <c:pt idx="2206" formatCode="General">
                  <c:v>2.6879</c:v>
                </c:pt>
                <c:pt idx="2207" formatCode="General">
                  <c:v>2.5836999999999999</c:v>
                </c:pt>
                <c:pt idx="2208" formatCode="General">
                  <c:v>2.5836999999999999</c:v>
                </c:pt>
                <c:pt idx="2209" formatCode="General">
                  <c:v>2.5836999999999999</c:v>
                </c:pt>
                <c:pt idx="2210" formatCode="General">
                  <c:v>2.5836999999999999</c:v>
                </c:pt>
                <c:pt idx="2211" formatCode="General">
                  <c:v>2.5836999999999999</c:v>
                </c:pt>
                <c:pt idx="2212" formatCode="General">
                  <c:v>2.5939000000000001</c:v>
                </c:pt>
                <c:pt idx="2213" formatCode="General">
                  <c:v>2.5939000000000001</c:v>
                </c:pt>
                <c:pt idx="2214" formatCode="General">
                  <c:v>2.5939000000000001</c:v>
                </c:pt>
                <c:pt idx="2215" formatCode="General">
                  <c:v>2.5939000000000001</c:v>
                </c:pt>
                <c:pt idx="2216" formatCode="General">
                  <c:v>2.5939000000000001</c:v>
                </c:pt>
                <c:pt idx="2217" formatCode="General">
                  <c:v>2.5939000000000001</c:v>
                </c:pt>
                <c:pt idx="2218" formatCode="General">
                  <c:v>2.5924</c:v>
                </c:pt>
                <c:pt idx="2219" formatCode="General">
                  <c:v>2.5924</c:v>
                </c:pt>
                <c:pt idx="2220" formatCode="General">
                  <c:v>2.5924</c:v>
                </c:pt>
                <c:pt idx="2221" formatCode="General">
                  <c:v>2.5924</c:v>
                </c:pt>
                <c:pt idx="2222" formatCode="General">
                  <c:v>2.5924</c:v>
                </c:pt>
                <c:pt idx="2223" formatCode="General">
                  <c:v>2.5924</c:v>
                </c:pt>
                <c:pt idx="2224" formatCode="General">
                  <c:v>2.5924</c:v>
                </c:pt>
                <c:pt idx="2225" formatCode="General">
                  <c:v>2.5931000000000002</c:v>
                </c:pt>
                <c:pt idx="2226" formatCode="General">
                  <c:v>2.5931000000000002</c:v>
                </c:pt>
                <c:pt idx="2227" formatCode="General">
                  <c:v>2.5931000000000002</c:v>
                </c:pt>
                <c:pt idx="2228" formatCode="General">
                  <c:v>2.5931000000000002</c:v>
                </c:pt>
                <c:pt idx="2229" formatCode="General">
                  <c:v>2.5931000000000002</c:v>
                </c:pt>
                <c:pt idx="2230" formatCode="General">
                  <c:v>2.5931000000000002</c:v>
                </c:pt>
                <c:pt idx="2231" formatCode="General">
                  <c:v>2.5931000000000002</c:v>
                </c:pt>
                <c:pt idx="2232" formatCode="General">
                  <c:v>2.5931000000000002</c:v>
                </c:pt>
                <c:pt idx="2233" formatCode="General">
                  <c:v>2.5931000000000002</c:v>
                </c:pt>
                <c:pt idx="2234" formatCode="General">
                  <c:v>2.5931000000000002</c:v>
                </c:pt>
                <c:pt idx="2235" formatCode="General">
                  <c:v>2.5931000000000002</c:v>
                </c:pt>
                <c:pt idx="2236" formatCode="General">
                  <c:v>2.5931000000000002</c:v>
                </c:pt>
                <c:pt idx="2237" formatCode="General">
                  <c:v>2.5931000000000002</c:v>
                </c:pt>
                <c:pt idx="2238" formatCode="General">
                  <c:v>2.5931000000000002</c:v>
                </c:pt>
                <c:pt idx="2239" formatCode="General">
                  <c:v>2.72</c:v>
                </c:pt>
                <c:pt idx="2240" formatCode="General">
                  <c:v>2.7284999999999999</c:v>
                </c:pt>
                <c:pt idx="2241" formatCode="General">
                  <c:v>2.738</c:v>
                </c:pt>
                <c:pt idx="2242" formatCode="General">
                  <c:v>2.738</c:v>
                </c:pt>
                <c:pt idx="2243">
                  <c:v>2.738</c:v>
                </c:pt>
                <c:pt idx="2244" formatCode="General">
                  <c:v>2.738</c:v>
                </c:pt>
                <c:pt idx="2245">
                  <c:v>2.738</c:v>
                </c:pt>
                <c:pt idx="2246" formatCode="General">
                  <c:v>2.738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F8-46B2-993C-B1D47939D384}"/>
            </c:ext>
          </c:extLst>
        </c:ser>
        <c:ser>
          <c:idx val="9"/>
          <c:order val="4"/>
          <c:tx>
            <c:strRef>
              <c:f>'איור ללאמ הטייה'!$N$2095</c:f>
              <c:strCache>
                <c:ptCount val="1"/>
              </c:strCache>
            </c:strRef>
          </c:tx>
          <c:spPr>
            <a:ln w="1905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הטייה'!$F$4:$F$5000</c:f>
              <c:numCache>
                <c:formatCode>0.00</c:formatCode>
                <c:ptCount val="4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F8-46B2-993C-B1D47939D384}"/>
            </c:ext>
          </c:extLst>
        </c:ser>
        <c:ser>
          <c:idx val="0"/>
          <c:order val="5"/>
          <c:tx>
            <c:strRef>
              <c:f>'איור ללאמ הטייה'!$B$1</c:f>
              <c:strCache>
                <c:ptCount val="1"/>
                <c:pt idx="0">
                  <c:v>ציפיות מהבנקים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2086"/>
              <c:layout>
                <c:manualLayout>
                  <c:x val="0.49925701243338017"/>
                  <c:y val="0.13351811205427641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accent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accent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2.8</a:t>
                    </a: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2.7</a:t>
                    </a: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i="0" u="none" strike="noStrike" kern="1200" baseline="0" dirty="0" smtClean="0">
                        <a:solidFill>
                          <a:srgbClr val="7030A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2.6</a:t>
                    </a:r>
                    <a:endParaRPr lang="en-US" sz="1600" b="0" i="0" u="none" strike="noStrike" kern="1200" baseline="0" dirty="0">
                      <a:solidFill>
                        <a:srgbClr val="7030A0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27589892428939E-2"/>
                      <c:h val="0.61928825378014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DF8-46B2-993C-B1D47939D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הטייה'!$B$4:$B$5000</c:f>
              <c:numCache>
                <c:formatCode>0.00</c:formatCode>
                <c:ptCount val="4997"/>
                <c:pt idx="0">
                  <c:v>0.29619150599999999</c:v>
                </c:pt>
                <c:pt idx="1">
                  <c:v>0.294192605</c:v>
                </c:pt>
                <c:pt idx="2">
                  <c:v>0.30020871199999999</c:v>
                </c:pt>
                <c:pt idx="3">
                  <c:v>0.28218458200000002</c:v>
                </c:pt>
                <c:pt idx="4">
                  <c:v>0.28218458200000002</c:v>
                </c:pt>
                <c:pt idx="5">
                  <c:v>0.28218458200000002</c:v>
                </c:pt>
                <c:pt idx="6">
                  <c:v>0.28218458200000002</c:v>
                </c:pt>
                <c:pt idx="7">
                  <c:v>0.28018568100000002</c:v>
                </c:pt>
                <c:pt idx="8">
                  <c:v>0.28018568100000002</c:v>
                </c:pt>
                <c:pt idx="9">
                  <c:v>0.26216935699999999</c:v>
                </c:pt>
                <c:pt idx="10">
                  <c:v>0.25013052099999999</c:v>
                </c:pt>
                <c:pt idx="11">
                  <c:v>0.25013052099999999</c:v>
                </c:pt>
                <c:pt idx="12">
                  <c:v>0.25013052099999999</c:v>
                </c:pt>
                <c:pt idx="13">
                  <c:v>0.24813162</c:v>
                </c:pt>
                <c:pt idx="14">
                  <c:v>0.24813162</c:v>
                </c:pt>
                <c:pt idx="15">
                  <c:v>0.24813162</c:v>
                </c:pt>
                <c:pt idx="16">
                  <c:v>0.24810944600000001</c:v>
                </c:pt>
                <c:pt idx="17">
                  <c:v>0.25010834599999998</c:v>
                </c:pt>
                <c:pt idx="18">
                  <c:v>0.25411372300000001</c:v>
                </c:pt>
                <c:pt idx="19">
                  <c:v>0.25411372300000001</c:v>
                </c:pt>
                <c:pt idx="20">
                  <c:v>0.25411372300000001</c:v>
                </c:pt>
                <c:pt idx="21">
                  <c:v>0.25812197399999998</c:v>
                </c:pt>
                <c:pt idx="22">
                  <c:v>0.25812197399999998</c:v>
                </c:pt>
                <c:pt idx="23">
                  <c:v>0.28018204600000002</c:v>
                </c:pt>
                <c:pt idx="24">
                  <c:v>0.292167281</c:v>
                </c:pt>
                <c:pt idx="25">
                  <c:v>0.294165224</c:v>
                </c:pt>
                <c:pt idx="26">
                  <c:v>0.294165224</c:v>
                </c:pt>
                <c:pt idx="27">
                  <c:v>0.294165224</c:v>
                </c:pt>
                <c:pt idx="28">
                  <c:v>0.29216632300000001</c:v>
                </c:pt>
                <c:pt idx="29">
                  <c:v>0.29216632300000001</c:v>
                </c:pt>
                <c:pt idx="30">
                  <c:v>0.29218634399999999</c:v>
                </c:pt>
                <c:pt idx="31">
                  <c:v>0.31223412499999997</c:v>
                </c:pt>
                <c:pt idx="32">
                  <c:v>0.31423920999999999</c:v>
                </c:pt>
                <c:pt idx="33">
                  <c:v>0.31423920999999999</c:v>
                </c:pt>
                <c:pt idx="34">
                  <c:v>0.31423920999999999</c:v>
                </c:pt>
                <c:pt idx="35">
                  <c:v>0.31823701100000001</c:v>
                </c:pt>
                <c:pt idx="36">
                  <c:v>0.32428918499999998</c:v>
                </c:pt>
                <c:pt idx="37">
                  <c:v>0.32630251799999999</c:v>
                </c:pt>
                <c:pt idx="38">
                  <c:v>0.32630251799999999</c:v>
                </c:pt>
                <c:pt idx="39">
                  <c:v>0.32630251799999999</c:v>
                </c:pt>
                <c:pt idx="40">
                  <c:v>0.32630251799999999</c:v>
                </c:pt>
                <c:pt idx="41">
                  <c:v>0.32630251799999999</c:v>
                </c:pt>
                <c:pt idx="42">
                  <c:v>0.32630251799999999</c:v>
                </c:pt>
                <c:pt idx="43">
                  <c:v>0.32630251799999999</c:v>
                </c:pt>
                <c:pt idx="44">
                  <c:v>0.34417911499999998</c:v>
                </c:pt>
                <c:pt idx="45">
                  <c:v>0.34417911499999998</c:v>
                </c:pt>
                <c:pt idx="46">
                  <c:v>0.34818988899999997</c:v>
                </c:pt>
                <c:pt idx="47">
                  <c:v>0.34818988899999997</c:v>
                </c:pt>
                <c:pt idx="48">
                  <c:v>0.334305882</c:v>
                </c:pt>
                <c:pt idx="49">
                  <c:v>0.370358625</c:v>
                </c:pt>
                <c:pt idx="50">
                  <c:v>0.39444506899999998</c:v>
                </c:pt>
                <c:pt idx="51">
                  <c:v>0.40249119100000003</c:v>
                </c:pt>
                <c:pt idx="52">
                  <c:v>0.40449009200000002</c:v>
                </c:pt>
                <c:pt idx="53">
                  <c:v>0.432440137</c:v>
                </c:pt>
                <c:pt idx="54">
                  <c:v>0.432440137</c:v>
                </c:pt>
                <c:pt idx="55">
                  <c:v>0.436437939</c:v>
                </c:pt>
                <c:pt idx="56">
                  <c:v>0.436437939</c:v>
                </c:pt>
                <c:pt idx="57">
                  <c:v>0.458532993</c:v>
                </c:pt>
                <c:pt idx="58">
                  <c:v>0.45262353599999999</c:v>
                </c:pt>
                <c:pt idx="59">
                  <c:v>0.45262353599999999</c:v>
                </c:pt>
                <c:pt idx="60">
                  <c:v>0.49053482199999998</c:v>
                </c:pt>
                <c:pt idx="61">
                  <c:v>0.49053482199999998</c:v>
                </c:pt>
                <c:pt idx="62">
                  <c:v>0.43656253900000003</c:v>
                </c:pt>
                <c:pt idx="63">
                  <c:v>0.48453812099999999</c:v>
                </c:pt>
                <c:pt idx="64">
                  <c:v>0.48453812099999999</c:v>
                </c:pt>
                <c:pt idx="65">
                  <c:v>0.49257493899999999</c:v>
                </c:pt>
                <c:pt idx="66">
                  <c:v>0.49257493899999999</c:v>
                </c:pt>
                <c:pt idx="67">
                  <c:v>0.49257493899999999</c:v>
                </c:pt>
                <c:pt idx="68">
                  <c:v>0.49257493899999999</c:v>
                </c:pt>
                <c:pt idx="69">
                  <c:v>0.49257493899999999</c:v>
                </c:pt>
                <c:pt idx="70">
                  <c:v>0.49257493899999999</c:v>
                </c:pt>
                <c:pt idx="71">
                  <c:v>0.43270686000000003</c:v>
                </c:pt>
                <c:pt idx="72">
                  <c:v>0.49060056699999999</c:v>
                </c:pt>
                <c:pt idx="73">
                  <c:v>0.49060056699999999</c:v>
                </c:pt>
                <c:pt idx="74">
                  <c:v>0.49060056699999999</c:v>
                </c:pt>
                <c:pt idx="75">
                  <c:v>0.49060056699999999</c:v>
                </c:pt>
                <c:pt idx="76">
                  <c:v>0.49060056699999999</c:v>
                </c:pt>
                <c:pt idx="77">
                  <c:v>0.490611625</c:v>
                </c:pt>
                <c:pt idx="78">
                  <c:v>0.492602977</c:v>
                </c:pt>
                <c:pt idx="79">
                  <c:v>0.48858732500000002</c:v>
                </c:pt>
                <c:pt idx="80">
                  <c:v>0.48858732500000002</c:v>
                </c:pt>
                <c:pt idx="81">
                  <c:v>0.48858732500000002</c:v>
                </c:pt>
                <c:pt idx="82">
                  <c:v>0.48858732500000002</c:v>
                </c:pt>
                <c:pt idx="83">
                  <c:v>0.48658842499999999</c:v>
                </c:pt>
                <c:pt idx="84">
                  <c:v>0.48647300900000001</c:v>
                </c:pt>
                <c:pt idx="85">
                  <c:v>0.48647300900000001</c:v>
                </c:pt>
                <c:pt idx="86">
                  <c:v>0.48646778099999999</c:v>
                </c:pt>
                <c:pt idx="87">
                  <c:v>0.48646778099999999</c:v>
                </c:pt>
                <c:pt idx="88">
                  <c:v>0.48646778099999999</c:v>
                </c:pt>
                <c:pt idx="89">
                  <c:v>0.48646778099999999</c:v>
                </c:pt>
                <c:pt idx="90">
                  <c:v>0.48646778099999999</c:v>
                </c:pt>
                <c:pt idx="91">
                  <c:v>0.48446887999999999</c:v>
                </c:pt>
                <c:pt idx="92">
                  <c:v>0.48846668100000001</c:v>
                </c:pt>
                <c:pt idx="93">
                  <c:v>0.486434001</c:v>
                </c:pt>
                <c:pt idx="94">
                  <c:v>0.486434001</c:v>
                </c:pt>
                <c:pt idx="95">
                  <c:v>0.486434001</c:v>
                </c:pt>
                <c:pt idx="96">
                  <c:v>0.486434001</c:v>
                </c:pt>
                <c:pt idx="97">
                  <c:v>0.48443510000000001</c:v>
                </c:pt>
                <c:pt idx="98">
                  <c:v>0.49043180199999997</c:v>
                </c:pt>
                <c:pt idx="99">
                  <c:v>0.48443510000000001</c:v>
                </c:pt>
                <c:pt idx="100">
                  <c:v>0.49044582599999997</c:v>
                </c:pt>
                <c:pt idx="101">
                  <c:v>0.494461818</c:v>
                </c:pt>
                <c:pt idx="102">
                  <c:v>0.49847840900000001</c:v>
                </c:pt>
                <c:pt idx="103">
                  <c:v>0.49847840900000001</c:v>
                </c:pt>
                <c:pt idx="104">
                  <c:v>0.49847840900000001</c:v>
                </c:pt>
                <c:pt idx="105">
                  <c:v>0.49647950800000001</c:v>
                </c:pt>
                <c:pt idx="106">
                  <c:v>0.52664307899999996</c:v>
                </c:pt>
                <c:pt idx="107">
                  <c:v>0.54472174299999998</c:v>
                </c:pt>
                <c:pt idx="108">
                  <c:v>0.54472174299999998</c:v>
                </c:pt>
                <c:pt idx="109">
                  <c:v>0.54472174299999998</c:v>
                </c:pt>
                <c:pt idx="110">
                  <c:v>0.54472174299999998</c:v>
                </c:pt>
                <c:pt idx="111">
                  <c:v>0.54472174299999998</c:v>
                </c:pt>
                <c:pt idx="112">
                  <c:v>0.554746556</c:v>
                </c:pt>
                <c:pt idx="113">
                  <c:v>0.58091333300000003</c:v>
                </c:pt>
                <c:pt idx="114">
                  <c:v>0.59095279499999998</c:v>
                </c:pt>
                <c:pt idx="115">
                  <c:v>0.59897536100000004</c:v>
                </c:pt>
                <c:pt idx="116">
                  <c:v>0.61309617199999999</c:v>
                </c:pt>
                <c:pt idx="117">
                  <c:v>0.61309617199999999</c:v>
                </c:pt>
                <c:pt idx="118">
                  <c:v>0.603071358</c:v>
                </c:pt>
                <c:pt idx="119">
                  <c:v>0.61309617199999999</c:v>
                </c:pt>
                <c:pt idx="120">
                  <c:v>0.611097271</c:v>
                </c:pt>
                <c:pt idx="121">
                  <c:v>0.62114198399999998</c:v>
                </c:pt>
                <c:pt idx="122">
                  <c:v>0.62114198399999998</c:v>
                </c:pt>
                <c:pt idx="123">
                  <c:v>0.62107451899999999</c:v>
                </c:pt>
                <c:pt idx="124">
                  <c:v>0.62107451899999999</c:v>
                </c:pt>
                <c:pt idx="125">
                  <c:v>0.62107451899999999</c:v>
                </c:pt>
                <c:pt idx="126">
                  <c:v>0.64115418400000002</c:v>
                </c:pt>
                <c:pt idx="127">
                  <c:v>0.64916529300000003</c:v>
                </c:pt>
                <c:pt idx="128">
                  <c:v>0.65115316000000001</c:v>
                </c:pt>
                <c:pt idx="129">
                  <c:v>0.65115316000000001</c:v>
                </c:pt>
                <c:pt idx="130">
                  <c:v>0.65115316000000001</c:v>
                </c:pt>
                <c:pt idx="131">
                  <c:v>0.65115316000000001</c:v>
                </c:pt>
                <c:pt idx="132">
                  <c:v>0.65617239299999996</c:v>
                </c:pt>
                <c:pt idx="133">
                  <c:v>0.65115316000000001</c:v>
                </c:pt>
                <c:pt idx="134">
                  <c:v>0.65617239299999996</c:v>
                </c:pt>
                <c:pt idx="135">
                  <c:v>0.688428449</c:v>
                </c:pt>
                <c:pt idx="136">
                  <c:v>0.65616447499999997</c:v>
                </c:pt>
                <c:pt idx="137">
                  <c:v>0.65616447499999997</c:v>
                </c:pt>
                <c:pt idx="138">
                  <c:v>0.65616447499999997</c:v>
                </c:pt>
                <c:pt idx="139">
                  <c:v>0.65616447499999997</c:v>
                </c:pt>
                <c:pt idx="140">
                  <c:v>0.65616447499999997</c:v>
                </c:pt>
                <c:pt idx="141">
                  <c:v>0.67226315299999995</c:v>
                </c:pt>
                <c:pt idx="142">
                  <c:v>0.67832544699999997</c:v>
                </c:pt>
                <c:pt idx="143">
                  <c:v>0.67632604699999999</c:v>
                </c:pt>
                <c:pt idx="144">
                  <c:v>0.67632604699999999</c:v>
                </c:pt>
                <c:pt idx="145">
                  <c:v>0.67632604699999999</c:v>
                </c:pt>
                <c:pt idx="146">
                  <c:v>0.67832544699999997</c:v>
                </c:pt>
                <c:pt idx="147">
                  <c:v>0.67431197200000004</c:v>
                </c:pt>
                <c:pt idx="148">
                  <c:v>0.67431197200000004</c:v>
                </c:pt>
                <c:pt idx="149">
                  <c:v>0.66216686800000002</c:v>
                </c:pt>
                <c:pt idx="150">
                  <c:v>0.66216686800000002</c:v>
                </c:pt>
                <c:pt idx="151">
                  <c:v>0.66216686800000002</c:v>
                </c:pt>
                <c:pt idx="152">
                  <c:v>0.66216686800000002</c:v>
                </c:pt>
                <c:pt idx="153">
                  <c:v>0.66216686800000002</c:v>
                </c:pt>
                <c:pt idx="154">
                  <c:v>0.66216686800000002</c:v>
                </c:pt>
                <c:pt idx="155">
                  <c:v>0.670267944</c:v>
                </c:pt>
                <c:pt idx="156">
                  <c:v>0.67424529300000002</c:v>
                </c:pt>
                <c:pt idx="157">
                  <c:v>0.67424529300000002</c:v>
                </c:pt>
                <c:pt idx="158">
                  <c:v>0.67827344099999998</c:v>
                </c:pt>
                <c:pt idx="159">
                  <c:v>0.67827344099999998</c:v>
                </c:pt>
                <c:pt idx="160">
                  <c:v>0.67227524000000005</c:v>
                </c:pt>
                <c:pt idx="161">
                  <c:v>0.67227524000000005</c:v>
                </c:pt>
                <c:pt idx="162">
                  <c:v>0.67229011299999997</c:v>
                </c:pt>
                <c:pt idx="163">
                  <c:v>0.676303985</c:v>
                </c:pt>
                <c:pt idx="164">
                  <c:v>0.676303985</c:v>
                </c:pt>
                <c:pt idx="165">
                  <c:v>0.68436366999999998</c:v>
                </c:pt>
                <c:pt idx="166">
                  <c:v>0.68436366999999998</c:v>
                </c:pt>
                <c:pt idx="167">
                  <c:v>0.68436366999999998</c:v>
                </c:pt>
                <c:pt idx="168">
                  <c:v>0.71853424899999996</c:v>
                </c:pt>
                <c:pt idx="169">
                  <c:v>0.73670456600000001</c:v>
                </c:pt>
                <c:pt idx="170">
                  <c:v>0.77515324699999999</c:v>
                </c:pt>
                <c:pt idx="171">
                  <c:v>0.79328177799999999</c:v>
                </c:pt>
                <c:pt idx="172">
                  <c:v>0.80337899300000004</c:v>
                </c:pt>
                <c:pt idx="173">
                  <c:v>0.80337899300000004</c:v>
                </c:pt>
                <c:pt idx="174">
                  <c:v>0.80337899300000004</c:v>
                </c:pt>
                <c:pt idx="175">
                  <c:v>0.79536094999999996</c:v>
                </c:pt>
                <c:pt idx="176">
                  <c:v>0.829602752</c:v>
                </c:pt>
                <c:pt idx="177">
                  <c:v>0.82963858099999999</c:v>
                </c:pt>
                <c:pt idx="178">
                  <c:v>0.81956172000000005</c:v>
                </c:pt>
                <c:pt idx="179">
                  <c:v>0.83985414199999997</c:v>
                </c:pt>
                <c:pt idx="180">
                  <c:v>0.83985414199999997</c:v>
                </c:pt>
                <c:pt idx="181">
                  <c:v>0.84385294300000002</c:v>
                </c:pt>
                <c:pt idx="182">
                  <c:v>0.840793295</c:v>
                </c:pt>
                <c:pt idx="183">
                  <c:v>0.86505035900000005</c:v>
                </c:pt>
                <c:pt idx="184">
                  <c:v>0.88207490600000005</c:v>
                </c:pt>
                <c:pt idx="185">
                  <c:v>0.88007550599999995</c:v>
                </c:pt>
                <c:pt idx="186">
                  <c:v>0.89013372400000002</c:v>
                </c:pt>
                <c:pt idx="187">
                  <c:v>0.89013372400000002</c:v>
                </c:pt>
                <c:pt idx="188">
                  <c:v>0.88813432400000003</c:v>
                </c:pt>
                <c:pt idx="189">
                  <c:v>0.89013372400000002</c:v>
                </c:pt>
                <c:pt idx="190">
                  <c:v>0.88613492299999996</c:v>
                </c:pt>
                <c:pt idx="191">
                  <c:v>0.87209925799999999</c:v>
                </c:pt>
                <c:pt idx="192">
                  <c:v>0.87409865799999997</c:v>
                </c:pt>
                <c:pt idx="193">
                  <c:v>0.87005992099999996</c:v>
                </c:pt>
                <c:pt idx="194">
                  <c:v>0.87005992099999996</c:v>
                </c:pt>
                <c:pt idx="195">
                  <c:v>0.87005992099999996</c:v>
                </c:pt>
                <c:pt idx="196">
                  <c:v>0.87615701099999999</c:v>
                </c:pt>
                <c:pt idx="197">
                  <c:v>0.88794859999999998</c:v>
                </c:pt>
                <c:pt idx="198">
                  <c:v>0.88994799999999996</c:v>
                </c:pt>
                <c:pt idx="199">
                  <c:v>0.88794859999999998</c:v>
                </c:pt>
                <c:pt idx="200">
                  <c:v>0.89811518000000001</c:v>
                </c:pt>
                <c:pt idx="201">
                  <c:v>0.89811518000000001</c:v>
                </c:pt>
                <c:pt idx="202">
                  <c:v>0.89811518000000001</c:v>
                </c:pt>
                <c:pt idx="203">
                  <c:v>0.89811518000000001</c:v>
                </c:pt>
                <c:pt idx="204">
                  <c:v>0.89811518000000001</c:v>
                </c:pt>
                <c:pt idx="205">
                  <c:v>0.90427194099999997</c:v>
                </c:pt>
                <c:pt idx="206">
                  <c:v>0.90629256599999997</c:v>
                </c:pt>
                <c:pt idx="207">
                  <c:v>0.90647001900000002</c:v>
                </c:pt>
                <c:pt idx="208">
                  <c:v>0.90647001900000002</c:v>
                </c:pt>
                <c:pt idx="209">
                  <c:v>0.908469419</c:v>
                </c:pt>
                <c:pt idx="210">
                  <c:v>0.90647001900000002</c:v>
                </c:pt>
                <c:pt idx="211">
                  <c:v>0.90636337700000003</c:v>
                </c:pt>
                <c:pt idx="212">
                  <c:v>0.90436397700000004</c:v>
                </c:pt>
                <c:pt idx="213">
                  <c:v>0.90032446200000005</c:v>
                </c:pt>
                <c:pt idx="214">
                  <c:v>0.90032446200000005</c:v>
                </c:pt>
                <c:pt idx="215">
                  <c:v>0.90032446200000005</c:v>
                </c:pt>
                <c:pt idx="216">
                  <c:v>0.90232386200000003</c:v>
                </c:pt>
                <c:pt idx="217">
                  <c:v>0.89632566199999997</c:v>
                </c:pt>
                <c:pt idx="218">
                  <c:v>0.89632566199999997</c:v>
                </c:pt>
                <c:pt idx="219">
                  <c:v>0.89026443099999997</c:v>
                </c:pt>
                <c:pt idx="220">
                  <c:v>0.89026443099999997</c:v>
                </c:pt>
                <c:pt idx="221">
                  <c:v>0.89632220299999998</c:v>
                </c:pt>
                <c:pt idx="222">
                  <c:v>0.89632220299999998</c:v>
                </c:pt>
                <c:pt idx="223">
                  <c:v>0.90232040300000005</c:v>
                </c:pt>
                <c:pt idx="224">
                  <c:v>0.90232040300000005</c:v>
                </c:pt>
                <c:pt idx="225">
                  <c:v>0.91040022799999998</c:v>
                </c:pt>
                <c:pt idx="226">
                  <c:v>0.92064669099999996</c:v>
                </c:pt>
                <c:pt idx="227">
                  <c:v>0.92265823800000002</c:v>
                </c:pt>
                <c:pt idx="228">
                  <c:v>0.89844740499999998</c:v>
                </c:pt>
                <c:pt idx="229">
                  <c:v>0.89844740499999998</c:v>
                </c:pt>
                <c:pt idx="230">
                  <c:v>0.89644800499999999</c:v>
                </c:pt>
                <c:pt idx="231">
                  <c:v>0.89444860400000004</c:v>
                </c:pt>
                <c:pt idx="232">
                  <c:v>0.90448523599999997</c:v>
                </c:pt>
                <c:pt idx="233">
                  <c:v>0.89648763499999995</c:v>
                </c:pt>
                <c:pt idx="234">
                  <c:v>0.89448823499999996</c:v>
                </c:pt>
                <c:pt idx="235">
                  <c:v>0.89448823499999996</c:v>
                </c:pt>
                <c:pt idx="236">
                  <c:v>0.89448823499999996</c:v>
                </c:pt>
                <c:pt idx="237">
                  <c:v>0.89448823499999996</c:v>
                </c:pt>
                <c:pt idx="238">
                  <c:v>0.89852746500000003</c:v>
                </c:pt>
                <c:pt idx="239">
                  <c:v>0.89648763499999995</c:v>
                </c:pt>
                <c:pt idx="240">
                  <c:v>0.90667481599999999</c:v>
                </c:pt>
                <c:pt idx="241">
                  <c:v>0.91067361700000005</c:v>
                </c:pt>
                <c:pt idx="242">
                  <c:v>0.92086067800000004</c:v>
                </c:pt>
                <c:pt idx="243">
                  <c:v>0.92086067800000004</c:v>
                </c:pt>
                <c:pt idx="244">
                  <c:v>0.91886127799999995</c:v>
                </c:pt>
                <c:pt idx="245">
                  <c:v>0.92086067800000004</c:v>
                </c:pt>
                <c:pt idx="246">
                  <c:v>0.91886127799999995</c:v>
                </c:pt>
                <c:pt idx="247">
                  <c:v>0.92281394100000003</c:v>
                </c:pt>
                <c:pt idx="248">
                  <c:v>0.91681574099999996</c:v>
                </c:pt>
                <c:pt idx="249">
                  <c:v>0.91681574099999996</c:v>
                </c:pt>
                <c:pt idx="250">
                  <c:v>0.91681574099999996</c:v>
                </c:pt>
                <c:pt idx="251">
                  <c:v>0.91681574099999996</c:v>
                </c:pt>
                <c:pt idx="252">
                  <c:v>0.91681574099999996</c:v>
                </c:pt>
                <c:pt idx="253">
                  <c:v>0.91681574099999996</c:v>
                </c:pt>
                <c:pt idx="254">
                  <c:v>0.91881514099999995</c:v>
                </c:pt>
                <c:pt idx="255">
                  <c:v>0.91878912999999995</c:v>
                </c:pt>
                <c:pt idx="256">
                  <c:v>0.91878912999999995</c:v>
                </c:pt>
                <c:pt idx="257">
                  <c:v>0.91878912999999995</c:v>
                </c:pt>
                <c:pt idx="258">
                  <c:v>0.91878912999999995</c:v>
                </c:pt>
                <c:pt idx="259">
                  <c:v>0.91476328900000003</c:v>
                </c:pt>
                <c:pt idx="260">
                  <c:v>0.91476328900000003</c:v>
                </c:pt>
                <c:pt idx="261">
                  <c:v>0.91476328900000003</c:v>
                </c:pt>
                <c:pt idx="262">
                  <c:v>0.89046833700000005</c:v>
                </c:pt>
                <c:pt idx="263">
                  <c:v>0.90654963</c:v>
                </c:pt>
                <c:pt idx="264">
                  <c:v>0.90654963</c:v>
                </c:pt>
                <c:pt idx="265">
                  <c:v>0.90654963</c:v>
                </c:pt>
                <c:pt idx="266">
                  <c:v>0.90654963</c:v>
                </c:pt>
                <c:pt idx="267">
                  <c:v>0.91054842999999996</c:v>
                </c:pt>
                <c:pt idx="268">
                  <c:v>0.90445452299999995</c:v>
                </c:pt>
                <c:pt idx="269">
                  <c:v>0.90249775499999996</c:v>
                </c:pt>
                <c:pt idx="270">
                  <c:v>0.89232094200000001</c:v>
                </c:pt>
                <c:pt idx="271">
                  <c:v>0.89232094200000001</c:v>
                </c:pt>
                <c:pt idx="272">
                  <c:v>0.882323941</c:v>
                </c:pt>
                <c:pt idx="273">
                  <c:v>0.882323941</c:v>
                </c:pt>
                <c:pt idx="274">
                  <c:v>0.882323941</c:v>
                </c:pt>
                <c:pt idx="275">
                  <c:v>0.90035163200000001</c:v>
                </c:pt>
                <c:pt idx="276">
                  <c:v>0.90037457200000004</c:v>
                </c:pt>
                <c:pt idx="277">
                  <c:v>0.900382185</c:v>
                </c:pt>
                <c:pt idx="278">
                  <c:v>0.900382185</c:v>
                </c:pt>
                <c:pt idx="279">
                  <c:v>0.90238158499999999</c:v>
                </c:pt>
                <c:pt idx="280">
                  <c:v>0.900382185</c:v>
                </c:pt>
                <c:pt idx="281">
                  <c:v>0.900382185</c:v>
                </c:pt>
                <c:pt idx="282">
                  <c:v>0.89026403200000004</c:v>
                </c:pt>
                <c:pt idx="283">
                  <c:v>0.89226343200000002</c:v>
                </c:pt>
                <c:pt idx="284">
                  <c:v>0.89226343200000002</c:v>
                </c:pt>
                <c:pt idx="285">
                  <c:v>0.89226343200000002</c:v>
                </c:pt>
                <c:pt idx="286">
                  <c:v>0.89226343200000002</c:v>
                </c:pt>
                <c:pt idx="287">
                  <c:v>0.88720694200000005</c:v>
                </c:pt>
                <c:pt idx="288">
                  <c:v>0.87913602199999996</c:v>
                </c:pt>
                <c:pt idx="289">
                  <c:v>0.87000403000000004</c:v>
                </c:pt>
                <c:pt idx="290">
                  <c:v>0.87000403000000004</c:v>
                </c:pt>
                <c:pt idx="291">
                  <c:v>0.87000403000000004</c:v>
                </c:pt>
                <c:pt idx="292">
                  <c:v>0.87000403000000004</c:v>
                </c:pt>
                <c:pt idx="293">
                  <c:v>0.87200343000000002</c:v>
                </c:pt>
                <c:pt idx="294">
                  <c:v>0.87000403000000004</c:v>
                </c:pt>
                <c:pt idx="295">
                  <c:v>0.86595346600000001</c:v>
                </c:pt>
                <c:pt idx="296">
                  <c:v>0.86595144000000002</c:v>
                </c:pt>
                <c:pt idx="297">
                  <c:v>0.85578485999999998</c:v>
                </c:pt>
                <c:pt idx="298">
                  <c:v>0.84973649500000004</c:v>
                </c:pt>
                <c:pt idx="299">
                  <c:v>0.84973649500000004</c:v>
                </c:pt>
                <c:pt idx="300">
                  <c:v>0.84973649500000004</c:v>
                </c:pt>
                <c:pt idx="301">
                  <c:v>0.84468507000000004</c:v>
                </c:pt>
                <c:pt idx="302" formatCode="General">
                  <c:v>0.84468507000000004</c:v>
                </c:pt>
                <c:pt idx="303" formatCode="General">
                  <c:v>0.84266408599999998</c:v>
                </c:pt>
                <c:pt idx="304" formatCode="General">
                  <c:v>0.84671244800000001</c:v>
                </c:pt>
                <c:pt idx="305" formatCode="General">
                  <c:v>0.84671244800000001</c:v>
                </c:pt>
                <c:pt idx="306" formatCode="General">
                  <c:v>0.84671244800000001</c:v>
                </c:pt>
                <c:pt idx="307" formatCode="General">
                  <c:v>0.84671244800000001</c:v>
                </c:pt>
                <c:pt idx="308" formatCode="General">
                  <c:v>0.85071124799999998</c:v>
                </c:pt>
                <c:pt idx="309" formatCode="General">
                  <c:v>0.84271364699999995</c:v>
                </c:pt>
                <c:pt idx="310" formatCode="General">
                  <c:v>0.85676624400000001</c:v>
                </c:pt>
                <c:pt idx="311" formatCode="General">
                  <c:v>0.85476684400000003</c:v>
                </c:pt>
                <c:pt idx="312" formatCode="General">
                  <c:v>0.85476684400000003</c:v>
                </c:pt>
                <c:pt idx="313" formatCode="General">
                  <c:v>0.85476684400000003</c:v>
                </c:pt>
                <c:pt idx="314" formatCode="General">
                  <c:v>0.85076804299999997</c:v>
                </c:pt>
                <c:pt idx="315" formatCode="General">
                  <c:v>0.84876864299999999</c:v>
                </c:pt>
                <c:pt idx="316" formatCode="General">
                  <c:v>0.85776332200000005</c:v>
                </c:pt>
                <c:pt idx="317" formatCode="General">
                  <c:v>0.85776332200000005</c:v>
                </c:pt>
                <c:pt idx="318" formatCode="General">
                  <c:v>0.85976272200000003</c:v>
                </c:pt>
                <c:pt idx="319" formatCode="General">
                  <c:v>0.85572952400000002</c:v>
                </c:pt>
                <c:pt idx="320" formatCode="General">
                  <c:v>0.85572952400000002</c:v>
                </c:pt>
                <c:pt idx="321" formatCode="General">
                  <c:v>0.85572952400000002</c:v>
                </c:pt>
                <c:pt idx="322" formatCode="General">
                  <c:v>0.85063372000000004</c:v>
                </c:pt>
                <c:pt idx="323" formatCode="General">
                  <c:v>0.84256955499999997</c:v>
                </c:pt>
                <c:pt idx="324" formatCode="General">
                  <c:v>0.84256955499999997</c:v>
                </c:pt>
                <c:pt idx="325" formatCode="General">
                  <c:v>0.83453633100000002</c:v>
                </c:pt>
                <c:pt idx="326" formatCode="General">
                  <c:v>0.83954273899999998</c:v>
                </c:pt>
                <c:pt idx="327" formatCode="General">
                  <c:v>0.83954273899999998</c:v>
                </c:pt>
                <c:pt idx="328" formatCode="General">
                  <c:v>0.84154214000000005</c:v>
                </c:pt>
                <c:pt idx="329" formatCode="General">
                  <c:v>0.84953973999999999</c:v>
                </c:pt>
                <c:pt idx="330" formatCode="General">
                  <c:v>0.84733328600000002</c:v>
                </c:pt>
                <c:pt idx="331" formatCode="General">
                  <c:v>0.84699548400000002</c:v>
                </c:pt>
                <c:pt idx="332" formatCode="General">
                  <c:v>0.86701300199999998</c:v>
                </c:pt>
                <c:pt idx="333" formatCode="General">
                  <c:v>0.85081625699999996</c:v>
                </c:pt>
                <c:pt idx="334" formatCode="General">
                  <c:v>0.85081625699999996</c:v>
                </c:pt>
                <c:pt idx="335" formatCode="General">
                  <c:v>0.84481805700000001</c:v>
                </c:pt>
                <c:pt idx="336" formatCode="General">
                  <c:v>0.83777487399999995</c:v>
                </c:pt>
                <c:pt idx="337" formatCode="General">
                  <c:v>0.82964353099999999</c:v>
                </c:pt>
                <c:pt idx="338" formatCode="General">
                  <c:v>0.84369668200000003</c:v>
                </c:pt>
                <c:pt idx="339" formatCode="General">
                  <c:v>0.85778557099999997</c:v>
                </c:pt>
                <c:pt idx="340" formatCode="General">
                  <c:v>0.852584122</c:v>
                </c:pt>
                <c:pt idx="341" formatCode="General">
                  <c:v>0.852584122</c:v>
                </c:pt>
                <c:pt idx="342" formatCode="General">
                  <c:v>0.85458352199999998</c:v>
                </c:pt>
                <c:pt idx="343" formatCode="General">
                  <c:v>0.85458352199999998</c:v>
                </c:pt>
                <c:pt idx="344" formatCode="General">
                  <c:v>0.85458352199999998</c:v>
                </c:pt>
                <c:pt idx="345" formatCode="General">
                  <c:v>0.85663814999999999</c:v>
                </c:pt>
                <c:pt idx="346" formatCode="General">
                  <c:v>0.87881607299999998</c:v>
                </c:pt>
                <c:pt idx="347" formatCode="General">
                  <c:v>0.94448028100000003</c:v>
                </c:pt>
                <c:pt idx="348" formatCode="General">
                  <c:v>0.94448028100000003</c:v>
                </c:pt>
                <c:pt idx="349" formatCode="General">
                  <c:v>0.94448028100000003</c:v>
                </c:pt>
                <c:pt idx="350" formatCode="General">
                  <c:v>0.956521501</c:v>
                </c:pt>
                <c:pt idx="351" formatCode="General">
                  <c:v>0.95452210100000001</c:v>
                </c:pt>
                <c:pt idx="352" formatCode="General">
                  <c:v>0.95647503199999995</c:v>
                </c:pt>
                <c:pt idx="353" formatCode="General">
                  <c:v>0.942288982</c:v>
                </c:pt>
                <c:pt idx="354" formatCode="General">
                  <c:v>0.93213799100000005</c:v>
                </c:pt>
                <c:pt idx="355" formatCode="General">
                  <c:v>0.93213799100000005</c:v>
                </c:pt>
                <c:pt idx="356" formatCode="General">
                  <c:v>0.93413739100000004</c:v>
                </c:pt>
                <c:pt idx="357" formatCode="General">
                  <c:v>0.94013559199999996</c:v>
                </c:pt>
                <c:pt idx="358" formatCode="General">
                  <c:v>0.93003635600000001</c:v>
                </c:pt>
                <c:pt idx="359" formatCode="General">
                  <c:v>0.92979971900000002</c:v>
                </c:pt>
                <c:pt idx="360" formatCode="General">
                  <c:v>0.92970967400000004</c:v>
                </c:pt>
                <c:pt idx="361" formatCode="General">
                  <c:v>0.92959906599999997</c:v>
                </c:pt>
                <c:pt idx="362" formatCode="General">
                  <c:v>0.92959906599999997</c:v>
                </c:pt>
                <c:pt idx="363" formatCode="General">
                  <c:v>0.92959906599999997</c:v>
                </c:pt>
                <c:pt idx="364" formatCode="General">
                  <c:v>0.92959906599999997</c:v>
                </c:pt>
                <c:pt idx="365" formatCode="General">
                  <c:v>0.92782458000000001</c:v>
                </c:pt>
                <c:pt idx="366" formatCode="General">
                  <c:v>0.92983131500000005</c:v>
                </c:pt>
                <c:pt idx="367" formatCode="General">
                  <c:v>0.93383011599999999</c:v>
                </c:pt>
                <c:pt idx="368" formatCode="General">
                  <c:v>0.931429375</c:v>
                </c:pt>
                <c:pt idx="369" formatCode="General">
                  <c:v>0.931429375</c:v>
                </c:pt>
                <c:pt idx="370" formatCode="General">
                  <c:v>0.931429375</c:v>
                </c:pt>
                <c:pt idx="371" formatCode="General">
                  <c:v>0.92743057399999995</c:v>
                </c:pt>
                <c:pt idx="372" formatCode="General">
                  <c:v>0.92343177399999998</c:v>
                </c:pt>
                <c:pt idx="373" formatCode="General">
                  <c:v>0.89741882799999995</c:v>
                </c:pt>
                <c:pt idx="374" formatCode="General">
                  <c:v>0.89741882799999995</c:v>
                </c:pt>
                <c:pt idx="375" formatCode="General">
                  <c:v>0.89741882799999995</c:v>
                </c:pt>
                <c:pt idx="376" formatCode="General">
                  <c:v>0.89741882799999995</c:v>
                </c:pt>
                <c:pt idx="377" formatCode="General">
                  <c:v>0.89741882799999995</c:v>
                </c:pt>
                <c:pt idx="378" formatCode="General">
                  <c:v>0.89741882799999995</c:v>
                </c:pt>
                <c:pt idx="379" formatCode="General">
                  <c:v>0.89344964999999998</c:v>
                </c:pt>
                <c:pt idx="380" formatCode="General">
                  <c:v>0.88149164400000002</c:v>
                </c:pt>
                <c:pt idx="381" formatCode="General">
                  <c:v>0.86759964099999998</c:v>
                </c:pt>
                <c:pt idx="382" formatCode="General">
                  <c:v>0.877730283</c:v>
                </c:pt>
                <c:pt idx="383" formatCode="General">
                  <c:v>0.877730283</c:v>
                </c:pt>
                <c:pt idx="384" formatCode="General">
                  <c:v>0.87573088300000002</c:v>
                </c:pt>
                <c:pt idx="385" formatCode="General">
                  <c:v>0.877730283</c:v>
                </c:pt>
                <c:pt idx="386" formatCode="General">
                  <c:v>0.87771522700000004</c:v>
                </c:pt>
                <c:pt idx="387" formatCode="General">
                  <c:v>0.88586627600000001</c:v>
                </c:pt>
                <c:pt idx="388" formatCode="General">
                  <c:v>0.87986807600000005</c:v>
                </c:pt>
                <c:pt idx="389" formatCode="General">
                  <c:v>0.86983798599999995</c:v>
                </c:pt>
                <c:pt idx="390" formatCode="General">
                  <c:v>0.86983798599999995</c:v>
                </c:pt>
                <c:pt idx="391" formatCode="General">
                  <c:v>0.87183738600000005</c:v>
                </c:pt>
                <c:pt idx="392" formatCode="General">
                  <c:v>0.87183738600000005</c:v>
                </c:pt>
                <c:pt idx="393" formatCode="General">
                  <c:v>0.87183738600000005</c:v>
                </c:pt>
                <c:pt idx="394" formatCode="General">
                  <c:v>0.86977280599999995</c:v>
                </c:pt>
                <c:pt idx="395" formatCode="General">
                  <c:v>0.86979031399999995</c:v>
                </c:pt>
                <c:pt idx="396" formatCode="General">
                  <c:v>0.88003188200000004</c:v>
                </c:pt>
                <c:pt idx="397" formatCode="General">
                  <c:v>0.88003188200000004</c:v>
                </c:pt>
                <c:pt idx="398" formatCode="General">
                  <c:v>0.886030082</c:v>
                </c:pt>
                <c:pt idx="399" formatCode="General">
                  <c:v>0.88403068200000001</c:v>
                </c:pt>
                <c:pt idx="400" formatCode="General">
                  <c:v>0.886030082</c:v>
                </c:pt>
                <c:pt idx="401" formatCode="General">
                  <c:v>0.88598290899999999</c:v>
                </c:pt>
                <c:pt idx="402" formatCode="General">
                  <c:v>0.88194167700000003</c:v>
                </c:pt>
                <c:pt idx="403" formatCode="General">
                  <c:v>0.87790890899999996</c:v>
                </c:pt>
                <c:pt idx="404" formatCode="General">
                  <c:v>0.87790890899999996</c:v>
                </c:pt>
                <c:pt idx="405" formatCode="General">
                  <c:v>0.87391010800000002</c:v>
                </c:pt>
                <c:pt idx="406" formatCode="General">
                  <c:v>0.87190329300000002</c:v>
                </c:pt>
                <c:pt idx="407" formatCode="General">
                  <c:v>0.86993062200000004</c:v>
                </c:pt>
                <c:pt idx="408" formatCode="General">
                  <c:v>0.86993062200000004</c:v>
                </c:pt>
                <c:pt idx="409" formatCode="General">
                  <c:v>0.861883391</c:v>
                </c:pt>
                <c:pt idx="410" formatCode="General">
                  <c:v>0.85174247599999997</c:v>
                </c:pt>
                <c:pt idx="411" formatCode="General">
                  <c:v>0.85174247599999997</c:v>
                </c:pt>
                <c:pt idx="412" formatCode="General">
                  <c:v>0.84974307599999999</c:v>
                </c:pt>
                <c:pt idx="413" formatCode="General">
                  <c:v>0.84673384299999999</c:v>
                </c:pt>
                <c:pt idx="414" formatCode="General">
                  <c:v>0.86292259900000001</c:v>
                </c:pt>
                <c:pt idx="415" formatCode="General">
                  <c:v>0.86092369899999999</c:v>
                </c:pt>
                <c:pt idx="416" formatCode="General">
                  <c:v>0.85891719399999999</c:v>
                </c:pt>
                <c:pt idx="417" formatCode="General">
                  <c:v>0.85891719399999999</c:v>
                </c:pt>
                <c:pt idx="418" formatCode="General">
                  <c:v>0.85891719399999999</c:v>
                </c:pt>
                <c:pt idx="419" formatCode="General">
                  <c:v>0.86091609499999999</c:v>
                </c:pt>
                <c:pt idx="420" formatCode="General">
                  <c:v>0.86291499500000002</c:v>
                </c:pt>
                <c:pt idx="421" formatCode="General">
                  <c:v>0.86494903099999998</c:v>
                </c:pt>
                <c:pt idx="422" formatCode="General">
                  <c:v>0.85795692000000001</c:v>
                </c:pt>
                <c:pt idx="423" formatCode="General">
                  <c:v>0.85995582100000001</c:v>
                </c:pt>
                <c:pt idx="424" formatCode="General">
                  <c:v>0.86211450099999998</c:v>
                </c:pt>
                <c:pt idx="425" formatCode="General">
                  <c:v>0.86211450099999998</c:v>
                </c:pt>
                <c:pt idx="426" formatCode="General">
                  <c:v>0.866112302</c:v>
                </c:pt>
                <c:pt idx="427" formatCode="General">
                  <c:v>0.866112302</c:v>
                </c:pt>
                <c:pt idx="428" formatCode="General">
                  <c:v>0.85910355599999999</c:v>
                </c:pt>
                <c:pt idx="429" formatCode="General">
                  <c:v>0.86307175800000002</c:v>
                </c:pt>
                <c:pt idx="430" formatCode="General">
                  <c:v>0.87008049399999998</c:v>
                </c:pt>
                <c:pt idx="431" formatCode="General">
                  <c:v>0.87008049399999998</c:v>
                </c:pt>
                <c:pt idx="432" formatCode="General">
                  <c:v>0.87008049399999998</c:v>
                </c:pt>
                <c:pt idx="433" formatCode="General">
                  <c:v>0.86608269299999996</c:v>
                </c:pt>
                <c:pt idx="434" formatCode="General">
                  <c:v>0.86412070100000005</c:v>
                </c:pt>
                <c:pt idx="435" formatCode="General">
                  <c:v>0.86811850199999996</c:v>
                </c:pt>
                <c:pt idx="436" formatCode="General">
                  <c:v>0.86818058399999998</c:v>
                </c:pt>
                <c:pt idx="437" formatCode="General">
                  <c:v>0.87633793900000001</c:v>
                </c:pt>
                <c:pt idx="438" formatCode="General">
                  <c:v>0.87633793900000001</c:v>
                </c:pt>
                <c:pt idx="439" formatCode="General">
                  <c:v>0.87633793900000001</c:v>
                </c:pt>
                <c:pt idx="440" formatCode="General">
                  <c:v>0.87633793900000001</c:v>
                </c:pt>
                <c:pt idx="441" formatCode="General">
                  <c:v>0.87630466699999998</c:v>
                </c:pt>
                <c:pt idx="442" formatCode="General">
                  <c:v>0.89043167700000003</c:v>
                </c:pt>
                <c:pt idx="443" formatCode="General">
                  <c:v>0.91270744800000003</c:v>
                </c:pt>
                <c:pt idx="444" formatCode="General">
                  <c:v>0.91270744800000003</c:v>
                </c:pt>
                <c:pt idx="445" formatCode="General">
                  <c:v>0.92896207399999997</c:v>
                </c:pt>
                <c:pt idx="446" formatCode="General">
                  <c:v>0.92896207399999997</c:v>
                </c:pt>
                <c:pt idx="447" formatCode="General">
                  <c:v>0.92896207399999997</c:v>
                </c:pt>
                <c:pt idx="448" formatCode="General">
                  <c:v>0.92896207399999997</c:v>
                </c:pt>
                <c:pt idx="449" formatCode="General">
                  <c:v>0.93098152700000003</c:v>
                </c:pt>
                <c:pt idx="450" formatCode="General">
                  <c:v>0.93295561599999999</c:v>
                </c:pt>
                <c:pt idx="451" formatCode="General">
                  <c:v>0.956200771</c:v>
                </c:pt>
                <c:pt idx="452" formatCode="General">
                  <c:v>0.96638771000000001</c:v>
                </c:pt>
                <c:pt idx="453" formatCode="General">
                  <c:v>0.96638771000000001</c:v>
                </c:pt>
                <c:pt idx="454" formatCode="General">
                  <c:v>0.96638771000000001</c:v>
                </c:pt>
                <c:pt idx="455" formatCode="General">
                  <c:v>0.97038551200000001</c:v>
                </c:pt>
                <c:pt idx="456" formatCode="General">
                  <c:v>0.970288912</c:v>
                </c:pt>
                <c:pt idx="457" formatCode="General">
                  <c:v>0.98032547800000003</c:v>
                </c:pt>
                <c:pt idx="458" formatCode="General">
                  <c:v>0.99034802899999996</c:v>
                </c:pt>
                <c:pt idx="459" formatCode="General">
                  <c:v>0.99438848899999999</c:v>
                </c:pt>
                <c:pt idx="460" formatCode="General">
                  <c:v>0.99438848899999999</c:v>
                </c:pt>
                <c:pt idx="461" formatCode="General">
                  <c:v>0.99039068699999999</c:v>
                </c:pt>
                <c:pt idx="462" formatCode="General">
                  <c:v>0.98839178699999997</c:v>
                </c:pt>
                <c:pt idx="463" formatCode="General">
                  <c:v>0.98839178699999997</c:v>
                </c:pt>
                <c:pt idx="464" formatCode="General">
                  <c:v>0.99438848899999999</c:v>
                </c:pt>
                <c:pt idx="465" formatCode="General">
                  <c:v>0.99242540899999998</c:v>
                </c:pt>
                <c:pt idx="466" formatCode="General">
                  <c:v>0.99646668299999996</c:v>
                </c:pt>
                <c:pt idx="467" formatCode="General">
                  <c:v>0.99646668299999996</c:v>
                </c:pt>
                <c:pt idx="468" formatCode="General">
                  <c:v>0.99446778199999997</c:v>
                </c:pt>
                <c:pt idx="469" formatCode="General">
                  <c:v>0.99646668299999996</c:v>
                </c:pt>
                <c:pt idx="470" formatCode="General">
                  <c:v>0.99646668299999996</c:v>
                </c:pt>
                <c:pt idx="471" formatCode="General">
                  <c:v>0.99857186799999997</c:v>
                </c:pt>
                <c:pt idx="472" formatCode="General">
                  <c:v>1.0005707690000001</c:v>
                </c:pt>
                <c:pt idx="473" formatCode="General">
                  <c:v>1.0005707690000001</c:v>
                </c:pt>
                <c:pt idx="474" formatCode="General">
                  <c:v>1.0005707690000001</c:v>
                </c:pt>
                <c:pt idx="475" formatCode="General">
                  <c:v>1.00256967</c:v>
                </c:pt>
                <c:pt idx="476" formatCode="General">
                  <c:v>1.0005707690000001</c:v>
                </c:pt>
                <c:pt idx="477" formatCode="General">
                  <c:v>1.0005707690000001</c:v>
                </c:pt>
                <c:pt idx="478" formatCode="General">
                  <c:v>1.004521129</c:v>
                </c:pt>
                <c:pt idx="479" formatCode="General">
                  <c:v>1.004521129</c:v>
                </c:pt>
                <c:pt idx="480" formatCode="General">
                  <c:v>1.004521129</c:v>
                </c:pt>
                <c:pt idx="481" formatCode="General">
                  <c:v>1.004521129</c:v>
                </c:pt>
                <c:pt idx="482" formatCode="General">
                  <c:v>1.0025222279999999</c:v>
                </c:pt>
                <c:pt idx="483" formatCode="General">
                  <c:v>1.000523327</c:v>
                </c:pt>
                <c:pt idx="484" formatCode="General">
                  <c:v>1.006527613</c:v>
                </c:pt>
                <c:pt idx="485" formatCode="General">
                  <c:v>1.0045242350000001</c:v>
                </c:pt>
                <c:pt idx="486" formatCode="General">
                  <c:v>1.002525334</c:v>
                </c:pt>
                <c:pt idx="487" formatCode="General">
                  <c:v>1.002525334</c:v>
                </c:pt>
                <c:pt idx="488" formatCode="General">
                  <c:v>1.002525334</c:v>
                </c:pt>
                <c:pt idx="489" formatCode="General">
                  <c:v>1.0045242350000001</c:v>
                </c:pt>
                <c:pt idx="490" formatCode="General">
                  <c:v>1.0045242350000001</c:v>
                </c:pt>
                <c:pt idx="491" formatCode="General">
                  <c:v>1.0065231349999999</c:v>
                </c:pt>
                <c:pt idx="492" formatCode="General">
                  <c:v>1.0166716039999999</c:v>
                </c:pt>
                <c:pt idx="493" formatCode="General">
                  <c:v>1.0166716039999999</c:v>
                </c:pt>
                <c:pt idx="494" formatCode="General">
                  <c:v>1.0166716039999999</c:v>
                </c:pt>
                <c:pt idx="495" formatCode="General">
                  <c:v>1.0166716039999999</c:v>
                </c:pt>
                <c:pt idx="496" formatCode="General">
                  <c:v>1.0166716039999999</c:v>
                </c:pt>
                <c:pt idx="497" formatCode="General">
                  <c:v>1.0206694059999999</c:v>
                </c:pt>
                <c:pt idx="498" formatCode="General">
                  <c:v>1.0206694059999999</c:v>
                </c:pt>
                <c:pt idx="499" formatCode="General">
                  <c:v>1.0206694059999999</c:v>
                </c:pt>
                <c:pt idx="500" formatCode="General">
                  <c:v>1.018670505</c:v>
                </c:pt>
                <c:pt idx="501" formatCode="General">
                  <c:v>0.96412941699999999</c:v>
                </c:pt>
                <c:pt idx="502" formatCode="General">
                  <c:v>0.96412941699999999</c:v>
                </c:pt>
                <c:pt idx="503" formatCode="General">
                  <c:v>0.95713326499999996</c:v>
                </c:pt>
                <c:pt idx="504" formatCode="General">
                  <c:v>0.95313546299999996</c:v>
                </c:pt>
                <c:pt idx="505" formatCode="General">
                  <c:v>0.95216698700000002</c:v>
                </c:pt>
                <c:pt idx="506" formatCode="General">
                  <c:v>0.95216698700000002</c:v>
                </c:pt>
                <c:pt idx="507" formatCode="General">
                  <c:v>0.95617330899999997</c:v>
                </c:pt>
                <c:pt idx="508" formatCode="General">
                  <c:v>0.95617330899999997</c:v>
                </c:pt>
                <c:pt idx="509" formatCode="General">
                  <c:v>0.95617330899999997</c:v>
                </c:pt>
                <c:pt idx="510" formatCode="General">
                  <c:v>0.95217490800000004</c:v>
                </c:pt>
                <c:pt idx="511" formatCode="General">
                  <c:v>0.95217490800000004</c:v>
                </c:pt>
                <c:pt idx="512" formatCode="General">
                  <c:v>0.95217490800000004</c:v>
                </c:pt>
                <c:pt idx="513" formatCode="General">
                  <c:v>0.950174081</c:v>
                </c:pt>
                <c:pt idx="514" formatCode="General">
                  <c:v>0.95217328099999998</c:v>
                </c:pt>
                <c:pt idx="515" formatCode="General">
                  <c:v>0.95217471399999998</c:v>
                </c:pt>
                <c:pt idx="516" formatCode="General">
                  <c:v>0.95217471399999998</c:v>
                </c:pt>
                <c:pt idx="517" formatCode="General">
                  <c:v>0.95217471399999998</c:v>
                </c:pt>
                <c:pt idx="518" formatCode="General">
                  <c:v>0.92805280199999995</c:v>
                </c:pt>
                <c:pt idx="519" formatCode="General">
                  <c:v>0.93905899500000001</c:v>
                </c:pt>
                <c:pt idx="520" formatCode="General">
                  <c:v>0.93506059500000005</c:v>
                </c:pt>
                <c:pt idx="521" formatCode="General">
                  <c:v>0.93318809899999999</c:v>
                </c:pt>
                <c:pt idx="522" formatCode="General">
                  <c:v>0.92316554799999995</c:v>
                </c:pt>
                <c:pt idx="523" formatCode="General">
                  <c:v>0.92316554799999995</c:v>
                </c:pt>
                <c:pt idx="524" formatCode="General">
                  <c:v>0.92316554799999995</c:v>
                </c:pt>
                <c:pt idx="525" formatCode="General">
                  <c:v>0.92116634799999997</c:v>
                </c:pt>
                <c:pt idx="526" formatCode="General">
                  <c:v>0.92113992300000003</c:v>
                </c:pt>
                <c:pt idx="527" formatCode="General">
                  <c:v>0.92417028199999995</c:v>
                </c:pt>
                <c:pt idx="528" formatCode="General">
                  <c:v>0.92217108199999998</c:v>
                </c:pt>
                <c:pt idx="529" formatCode="General">
                  <c:v>0.94345092699999999</c:v>
                </c:pt>
                <c:pt idx="530" formatCode="General">
                  <c:v>0.94345092699999999</c:v>
                </c:pt>
                <c:pt idx="531" formatCode="General">
                  <c:v>0.94345092699999999</c:v>
                </c:pt>
                <c:pt idx="532" formatCode="General">
                  <c:v>0.94560927100000003</c:v>
                </c:pt>
                <c:pt idx="533" formatCode="General">
                  <c:v>0.94964219900000002</c:v>
                </c:pt>
                <c:pt idx="534" formatCode="General">
                  <c:v>0.94964219900000002</c:v>
                </c:pt>
                <c:pt idx="535" formatCode="General">
                  <c:v>0.94964219900000002</c:v>
                </c:pt>
                <c:pt idx="536" formatCode="General">
                  <c:v>0.94358173000000001</c:v>
                </c:pt>
                <c:pt idx="537" formatCode="General">
                  <c:v>0.94358173000000001</c:v>
                </c:pt>
                <c:pt idx="538" formatCode="General">
                  <c:v>0.93958332899999997</c:v>
                </c:pt>
                <c:pt idx="539" formatCode="General">
                  <c:v>0.94158252899999995</c:v>
                </c:pt>
                <c:pt idx="540" formatCode="General">
                  <c:v>0.94159249199999995</c:v>
                </c:pt>
                <c:pt idx="541" formatCode="General">
                  <c:v>0.93553361199999996</c:v>
                </c:pt>
                <c:pt idx="542" formatCode="General">
                  <c:v>0.93353441199999998</c:v>
                </c:pt>
                <c:pt idx="543" formatCode="General">
                  <c:v>0.929496023</c:v>
                </c:pt>
                <c:pt idx="544" formatCode="General">
                  <c:v>0.929496023</c:v>
                </c:pt>
                <c:pt idx="545" formatCode="General">
                  <c:v>0.929496023</c:v>
                </c:pt>
                <c:pt idx="546" formatCode="General">
                  <c:v>0.929496023</c:v>
                </c:pt>
                <c:pt idx="547" formatCode="General">
                  <c:v>0.93152081499999995</c:v>
                </c:pt>
                <c:pt idx="548" formatCode="General">
                  <c:v>0.93150111599999996</c:v>
                </c:pt>
                <c:pt idx="549" formatCode="General">
                  <c:v>0.921308986</c:v>
                </c:pt>
                <c:pt idx="550" formatCode="General">
                  <c:v>0.92634015999999997</c:v>
                </c:pt>
                <c:pt idx="551" formatCode="General">
                  <c:v>0.92634015999999997</c:v>
                </c:pt>
                <c:pt idx="552" formatCode="General">
                  <c:v>0.92634015999999997</c:v>
                </c:pt>
                <c:pt idx="553" formatCode="General">
                  <c:v>0.92634015999999997</c:v>
                </c:pt>
                <c:pt idx="554" formatCode="General">
                  <c:v>0.92228386200000001</c:v>
                </c:pt>
                <c:pt idx="555" formatCode="General">
                  <c:v>0.918274908</c:v>
                </c:pt>
                <c:pt idx="556" formatCode="General">
                  <c:v>0.918274908</c:v>
                </c:pt>
                <c:pt idx="557" formatCode="General">
                  <c:v>0.918274908</c:v>
                </c:pt>
                <c:pt idx="558" formatCode="General">
                  <c:v>0.918274908</c:v>
                </c:pt>
                <c:pt idx="559" formatCode="General">
                  <c:v>0.918274908</c:v>
                </c:pt>
                <c:pt idx="560" formatCode="General">
                  <c:v>0.92427250900000002</c:v>
                </c:pt>
                <c:pt idx="561" formatCode="General">
                  <c:v>0.914220213</c:v>
                </c:pt>
                <c:pt idx="562" formatCode="General">
                  <c:v>0.90223173400000001</c:v>
                </c:pt>
                <c:pt idx="563" formatCode="General">
                  <c:v>0.89003274499999996</c:v>
                </c:pt>
                <c:pt idx="564" formatCode="General">
                  <c:v>0.87986110699999998</c:v>
                </c:pt>
                <c:pt idx="565" formatCode="General">
                  <c:v>0.87986110699999998</c:v>
                </c:pt>
                <c:pt idx="566" formatCode="General">
                  <c:v>0.87986110699999998</c:v>
                </c:pt>
                <c:pt idx="567" formatCode="General">
                  <c:v>0.877861907</c:v>
                </c:pt>
                <c:pt idx="568" formatCode="General">
                  <c:v>0.87986090400000005</c:v>
                </c:pt>
                <c:pt idx="569" formatCode="General">
                  <c:v>0.87786170399999996</c:v>
                </c:pt>
                <c:pt idx="570" formatCode="General">
                  <c:v>0.87786170399999996</c:v>
                </c:pt>
                <c:pt idx="571" formatCode="General">
                  <c:v>0.86782658099999999</c:v>
                </c:pt>
                <c:pt idx="572" formatCode="General">
                  <c:v>0.86782658099999999</c:v>
                </c:pt>
                <c:pt idx="573" formatCode="General">
                  <c:v>0.86782658099999999</c:v>
                </c:pt>
                <c:pt idx="574" formatCode="General">
                  <c:v>0.86582738100000001</c:v>
                </c:pt>
                <c:pt idx="575" formatCode="General">
                  <c:v>0.86582738100000001</c:v>
                </c:pt>
                <c:pt idx="576" formatCode="General">
                  <c:v>0.85365654099999999</c:v>
                </c:pt>
                <c:pt idx="577" formatCode="General">
                  <c:v>0.84349613899999998</c:v>
                </c:pt>
                <c:pt idx="578" formatCode="General">
                  <c:v>0.843491608</c:v>
                </c:pt>
                <c:pt idx="579" formatCode="General">
                  <c:v>0.843491608</c:v>
                </c:pt>
                <c:pt idx="580" formatCode="General">
                  <c:v>0.843491608</c:v>
                </c:pt>
                <c:pt idx="581" formatCode="General">
                  <c:v>0.93564036299999997</c:v>
                </c:pt>
                <c:pt idx="582" formatCode="General">
                  <c:v>0.93564036299999997</c:v>
                </c:pt>
                <c:pt idx="583" formatCode="General">
                  <c:v>0.93577300200000002</c:v>
                </c:pt>
                <c:pt idx="584" formatCode="General">
                  <c:v>0.93571956499999998</c:v>
                </c:pt>
                <c:pt idx="585" formatCode="General">
                  <c:v>0.93571956499999998</c:v>
                </c:pt>
                <c:pt idx="586" formatCode="General">
                  <c:v>0.93571956499999998</c:v>
                </c:pt>
                <c:pt idx="587" formatCode="General">
                  <c:v>0.93571956499999998</c:v>
                </c:pt>
                <c:pt idx="588" formatCode="General">
                  <c:v>0.93571956499999998</c:v>
                </c:pt>
                <c:pt idx="589" formatCode="General">
                  <c:v>0.93571956499999998</c:v>
                </c:pt>
                <c:pt idx="590" formatCode="General">
                  <c:v>0.93568664300000004</c:v>
                </c:pt>
                <c:pt idx="591" formatCode="General">
                  <c:v>0.93568664300000004</c:v>
                </c:pt>
                <c:pt idx="592" formatCode="General">
                  <c:v>0.92314524200000003</c:v>
                </c:pt>
                <c:pt idx="593" formatCode="General">
                  <c:v>0.92314524200000003</c:v>
                </c:pt>
                <c:pt idx="594" formatCode="General">
                  <c:v>0.92314524200000003</c:v>
                </c:pt>
                <c:pt idx="595" formatCode="General">
                  <c:v>0.92314524200000003</c:v>
                </c:pt>
                <c:pt idx="596" formatCode="General">
                  <c:v>0.89541641500000002</c:v>
                </c:pt>
                <c:pt idx="597" formatCode="General">
                  <c:v>0.88035993000000001</c:v>
                </c:pt>
                <c:pt idx="598" formatCode="General">
                  <c:v>0.88035993000000001</c:v>
                </c:pt>
                <c:pt idx="599" formatCode="General">
                  <c:v>0.88035993000000001</c:v>
                </c:pt>
                <c:pt idx="600" formatCode="General">
                  <c:v>0.88035993000000001</c:v>
                </c:pt>
                <c:pt idx="601" formatCode="General">
                  <c:v>0.88035993000000001</c:v>
                </c:pt>
                <c:pt idx="602" formatCode="General">
                  <c:v>0.88035993000000001</c:v>
                </c:pt>
                <c:pt idx="603" formatCode="General">
                  <c:v>0.88035993000000001</c:v>
                </c:pt>
                <c:pt idx="604" formatCode="General">
                  <c:v>0.88033210500000003</c:v>
                </c:pt>
                <c:pt idx="605" formatCode="General">
                  <c:v>0.88033210500000003</c:v>
                </c:pt>
                <c:pt idx="606" formatCode="General">
                  <c:v>0.86261216799999996</c:v>
                </c:pt>
                <c:pt idx="607" formatCode="General">
                  <c:v>0.86261216799999996</c:v>
                </c:pt>
                <c:pt idx="608" formatCode="General">
                  <c:v>0.86261216799999996</c:v>
                </c:pt>
                <c:pt idx="609" formatCode="General">
                  <c:v>0.82522451900000005</c:v>
                </c:pt>
                <c:pt idx="610" formatCode="General">
                  <c:v>0.825235897</c:v>
                </c:pt>
                <c:pt idx="611" formatCode="General">
                  <c:v>0.825235897</c:v>
                </c:pt>
                <c:pt idx="612" formatCode="General">
                  <c:v>0.825235897</c:v>
                </c:pt>
                <c:pt idx="613" formatCode="General">
                  <c:v>0.825235897</c:v>
                </c:pt>
                <c:pt idx="614" formatCode="General">
                  <c:v>0.825235897</c:v>
                </c:pt>
                <c:pt idx="615" formatCode="General">
                  <c:v>0.825235897</c:v>
                </c:pt>
                <c:pt idx="616" formatCode="General">
                  <c:v>0.82271752499999995</c:v>
                </c:pt>
                <c:pt idx="617" formatCode="General">
                  <c:v>0.82279134200000004</c:v>
                </c:pt>
                <c:pt idx="618" formatCode="General">
                  <c:v>0.82279134200000004</c:v>
                </c:pt>
                <c:pt idx="619" formatCode="General">
                  <c:v>0.82278183900000001</c:v>
                </c:pt>
                <c:pt idx="620" formatCode="General">
                  <c:v>0.82278183900000001</c:v>
                </c:pt>
                <c:pt idx="621" formatCode="General">
                  <c:v>0.82278183900000001</c:v>
                </c:pt>
                <c:pt idx="622" formatCode="General">
                  <c:v>0.82278183900000001</c:v>
                </c:pt>
                <c:pt idx="623" formatCode="General">
                  <c:v>0.82278183900000001</c:v>
                </c:pt>
                <c:pt idx="624" formatCode="General">
                  <c:v>0.82278183900000001</c:v>
                </c:pt>
                <c:pt idx="625" formatCode="General">
                  <c:v>0.82519598500000002</c:v>
                </c:pt>
                <c:pt idx="626" formatCode="General">
                  <c:v>0.82519598500000002</c:v>
                </c:pt>
                <c:pt idx="627" formatCode="General">
                  <c:v>0.82519598500000002</c:v>
                </c:pt>
                <c:pt idx="628" formatCode="General">
                  <c:v>0.82519598500000002</c:v>
                </c:pt>
                <c:pt idx="629" formatCode="General">
                  <c:v>0.82519598500000002</c:v>
                </c:pt>
                <c:pt idx="630" formatCode="General">
                  <c:v>0.82519598500000002</c:v>
                </c:pt>
                <c:pt idx="631" formatCode="General">
                  <c:v>0.82519598500000002</c:v>
                </c:pt>
                <c:pt idx="632" formatCode="General">
                  <c:v>0.82523899099999998</c:v>
                </c:pt>
                <c:pt idx="633" formatCode="General">
                  <c:v>0.82523899099999998</c:v>
                </c:pt>
                <c:pt idx="634" formatCode="General">
                  <c:v>0.83027620700000004</c:v>
                </c:pt>
                <c:pt idx="635" formatCode="General">
                  <c:v>0.83027620700000004</c:v>
                </c:pt>
                <c:pt idx="636" formatCode="General">
                  <c:v>0.83027620700000004</c:v>
                </c:pt>
                <c:pt idx="637" formatCode="General">
                  <c:v>0.83027620700000004</c:v>
                </c:pt>
                <c:pt idx="638" formatCode="General">
                  <c:v>0.83027620700000004</c:v>
                </c:pt>
                <c:pt idx="639" formatCode="General">
                  <c:v>0.83027620700000004</c:v>
                </c:pt>
                <c:pt idx="640" formatCode="General">
                  <c:v>0.827764685</c:v>
                </c:pt>
                <c:pt idx="641" formatCode="General">
                  <c:v>0.827764685</c:v>
                </c:pt>
                <c:pt idx="642" formatCode="General">
                  <c:v>0.827764685</c:v>
                </c:pt>
                <c:pt idx="643" formatCode="General">
                  <c:v>0.827764685</c:v>
                </c:pt>
                <c:pt idx="644" formatCode="General">
                  <c:v>0.82524607400000005</c:v>
                </c:pt>
                <c:pt idx="645" formatCode="General">
                  <c:v>0.82524607400000005</c:v>
                </c:pt>
                <c:pt idx="646" formatCode="General">
                  <c:v>0.82524607400000005</c:v>
                </c:pt>
                <c:pt idx="647" formatCode="General">
                  <c:v>0.82521217599999996</c:v>
                </c:pt>
                <c:pt idx="648" formatCode="General">
                  <c:v>0.820175718</c:v>
                </c:pt>
                <c:pt idx="649" formatCode="General">
                  <c:v>0.820175718</c:v>
                </c:pt>
                <c:pt idx="650" formatCode="General">
                  <c:v>0.820175718</c:v>
                </c:pt>
                <c:pt idx="651" formatCode="General">
                  <c:v>0.820175718</c:v>
                </c:pt>
                <c:pt idx="652" formatCode="General">
                  <c:v>0.820175718</c:v>
                </c:pt>
                <c:pt idx="653" formatCode="General">
                  <c:v>0.820175718</c:v>
                </c:pt>
                <c:pt idx="654" formatCode="General">
                  <c:v>0.82008063799999997</c:v>
                </c:pt>
                <c:pt idx="655" formatCode="General">
                  <c:v>0.83771197600000002</c:v>
                </c:pt>
                <c:pt idx="656" formatCode="General">
                  <c:v>0.83771197600000002</c:v>
                </c:pt>
                <c:pt idx="657" formatCode="General">
                  <c:v>0.83771197600000002</c:v>
                </c:pt>
                <c:pt idx="658" formatCode="General">
                  <c:v>0.83771197600000002</c:v>
                </c:pt>
                <c:pt idx="659" formatCode="General">
                  <c:v>0.83771197600000002</c:v>
                </c:pt>
                <c:pt idx="660" formatCode="General">
                  <c:v>0.83771197600000002</c:v>
                </c:pt>
                <c:pt idx="661" formatCode="General">
                  <c:v>0.83767171299999998</c:v>
                </c:pt>
                <c:pt idx="662" formatCode="General">
                  <c:v>0.82513410099999995</c:v>
                </c:pt>
                <c:pt idx="663" formatCode="General">
                  <c:v>0.82513410099999995</c:v>
                </c:pt>
                <c:pt idx="664" formatCode="General">
                  <c:v>0.82513410099999995</c:v>
                </c:pt>
                <c:pt idx="665" formatCode="General">
                  <c:v>0.82513410099999995</c:v>
                </c:pt>
                <c:pt idx="666" formatCode="General">
                  <c:v>0.82513410099999995</c:v>
                </c:pt>
                <c:pt idx="667" formatCode="General">
                  <c:v>0.82009544999999995</c:v>
                </c:pt>
                <c:pt idx="668" formatCode="General">
                  <c:v>0.82008500699999998</c:v>
                </c:pt>
                <c:pt idx="669" formatCode="General">
                  <c:v>0.80752850200000004</c:v>
                </c:pt>
                <c:pt idx="670" formatCode="General">
                  <c:v>0.80752850200000004</c:v>
                </c:pt>
                <c:pt idx="671" formatCode="General">
                  <c:v>0.80752850200000004</c:v>
                </c:pt>
                <c:pt idx="672" formatCode="General">
                  <c:v>0.80752850200000004</c:v>
                </c:pt>
                <c:pt idx="673" formatCode="General">
                  <c:v>0.80752850200000004</c:v>
                </c:pt>
                <c:pt idx="674" formatCode="General">
                  <c:v>0.80754471000000005</c:v>
                </c:pt>
                <c:pt idx="675" formatCode="General">
                  <c:v>0.80754471000000005</c:v>
                </c:pt>
                <c:pt idx="676" formatCode="General">
                  <c:v>0.80754471000000005</c:v>
                </c:pt>
                <c:pt idx="677" formatCode="General">
                  <c:v>0.80754471000000005</c:v>
                </c:pt>
                <c:pt idx="678" formatCode="General">
                  <c:v>0.80754471000000005</c:v>
                </c:pt>
                <c:pt idx="679" formatCode="General">
                  <c:v>0.81258333500000002</c:v>
                </c:pt>
                <c:pt idx="680" formatCode="General">
                  <c:v>0.81255166700000003</c:v>
                </c:pt>
                <c:pt idx="681" formatCode="General">
                  <c:v>0.81255166700000003</c:v>
                </c:pt>
                <c:pt idx="682" formatCode="General">
                  <c:v>0.81255166700000003</c:v>
                </c:pt>
                <c:pt idx="683" formatCode="General">
                  <c:v>0.82522805700000001</c:v>
                </c:pt>
                <c:pt idx="684" formatCode="General">
                  <c:v>0.82522805700000001</c:v>
                </c:pt>
                <c:pt idx="685" formatCode="General">
                  <c:v>0.82522805700000001</c:v>
                </c:pt>
                <c:pt idx="686" formatCode="General">
                  <c:v>0.83163961799999997</c:v>
                </c:pt>
                <c:pt idx="687" formatCode="General">
                  <c:v>0.83163961799999997</c:v>
                </c:pt>
                <c:pt idx="688" formatCode="General">
                  <c:v>0.82674183599999995</c:v>
                </c:pt>
                <c:pt idx="689" formatCode="General">
                  <c:v>0.82670153499999999</c:v>
                </c:pt>
                <c:pt idx="690" formatCode="General">
                  <c:v>0.81402514400000003</c:v>
                </c:pt>
                <c:pt idx="691" formatCode="General">
                  <c:v>0.81402514400000003</c:v>
                </c:pt>
                <c:pt idx="692" formatCode="General">
                  <c:v>0.81402514400000003</c:v>
                </c:pt>
                <c:pt idx="693" formatCode="General">
                  <c:v>0.81402514400000003</c:v>
                </c:pt>
                <c:pt idx="694" formatCode="General">
                  <c:v>0.80143213400000002</c:v>
                </c:pt>
                <c:pt idx="695" formatCode="General">
                  <c:v>0.77114824599999998</c:v>
                </c:pt>
                <c:pt idx="696" formatCode="General">
                  <c:v>0.77102851699999997</c:v>
                </c:pt>
                <c:pt idx="697" formatCode="General">
                  <c:v>0.77102851699999997</c:v>
                </c:pt>
                <c:pt idx="698" formatCode="General">
                  <c:v>0.77102851699999997</c:v>
                </c:pt>
                <c:pt idx="699" formatCode="General">
                  <c:v>0.77102851699999997</c:v>
                </c:pt>
                <c:pt idx="700" formatCode="General">
                  <c:v>0.77102851699999997</c:v>
                </c:pt>
                <c:pt idx="701" formatCode="General">
                  <c:v>0.77102851699999997</c:v>
                </c:pt>
                <c:pt idx="702" formatCode="General">
                  <c:v>0.77107524599999999</c:v>
                </c:pt>
                <c:pt idx="703" formatCode="General">
                  <c:v>0.77107524599999999</c:v>
                </c:pt>
                <c:pt idx="704" formatCode="General">
                  <c:v>0.76604281399999996</c:v>
                </c:pt>
                <c:pt idx="705" formatCode="General">
                  <c:v>0.76604281399999996</c:v>
                </c:pt>
                <c:pt idx="706" formatCode="General">
                  <c:v>0.76604281399999996</c:v>
                </c:pt>
                <c:pt idx="707" formatCode="General">
                  <c:v>0.76604281399999996</c:v>
                </c:pt>
                <c:pt idx="708" formatCode="General">
                  <c:v>0.76614987199999995</c:v>
                </c:pt>
                <c:pt idx="709" formatCode="General">
                  <c:v>0.76614987199999995</c:v>
                </c:pt>
                <c:pt idx="710" formatCode="General">
                  <c:v>0.75860328600000004</c:v>
                </c:pt>
                <c:pt idx="711" formatCode="General">
                  <c:v>0.75860328600000004</c:v>
                </c:pt>
                <c:pt idx="712" formatCode="General">
                  <c:v>0.75860328600000004</c:v>
                </c:pt>
                <c:pt idx="713" formatCode="General">
                  <c:v>0.75860328600000004</c:v>
                </c:pt>
                <c:pt idx="714" formatCode="General">
                  <c:v>0.73965071299999996</c:v>
                </c:pt>
                <c:pt idx="715" formatCode="General">
                  <c:v>0.71700686800000002</c:v>
                </c:pt>
                <c:pt idx="716" formatCode="General">
                  <c:v>0.71700686800000002</c:v>
                </c:pt>
                <c:pt idx="717" formatCode="General">
                  <c:v>0.71700686800000002</c:v>
                </c:pt>
                <c:pt idx="718" formatCode="General">
                  <c:v>0.69934034899999997</c:v>
                </c:pt>
                <c:pt idx="719" formatCode="General">
                  <c:v>0.69934034899999997</c:v>
                </c:pt>
                <c:pt idx="720" formatCode="General">
                  <c:v>0.69934034899999997</c:v>
                </c:pt>
                <c:pt idx="721" formatCode="General">
                  <c:v>0.69934034899999997</c:v>
                </c:pt>
                <c:pt idx="722" formatCode="General">
                  <c:v>0.69934034899999997</c:v>
                </c:pt>
                <c:pt idx="723" formatCode="General">
                  <c:v>0.69934664999999996</c:v>
                </c:pt>
                <c:pt idx="724" formatCode="General">
                  <c:v>0.69934664999999996</c:v>
                </c:pt>
                <c:pt idx="725" formatCode="General">
                  <c:v>0.69934664999999996</c:v>
                </c:pt>
                <c:pt idx="726" formatCode="General">
                  <c:v>0.69934664999999996</c:v>
                </c:pt>
                <c:pt idx="727" formatCode="General">
                  <c:v>0.69934664999999996</c:v>
                </c:pt>
                <c:pt idx="728" formatCode="General">
                  <c:v>0.69934664999999996</c:v>
                </c:pt>
                <c:pt idx="729" formatCode="General">
                  <c:v>0.69934085300000004</c:v>
                </c:pt>
                <c:pt idx="730" formatCode="General">
                  <c:v>0.69934085300000004</c:v>
                </c:pt>
                <c:pt idx="731" formatCode="General">
                  <c:v>0.69934085300000004</c:v>
                </c:pt>
                <c:pt idx="732" formatCode="General">
                  <c:v>0.69934085300000004</c:v>
                </c:pt>
                <c:pt idx="733" formatCode="General">
                  <c:v>0.69934085300000004</c:v>
                </c:pt>
                <c:pt idx="734" formatCode="General">
                  <c:v>0.69934085300000004</c:v>
                </c:pt>
                <c:pt idx="735" formatCode="General">
                  <c:v>0.70688348300000003</c:v>
                </c:pt>
                <c:pt idx="736" formatCode="General">
                  <c:v>0.711912985</c:v>
                </c:pt>
                <c:pt idx="737" formatCode="General">
                  <c:v>0.716952068</c:v>
                </c:pt>
                <c:pt idx="738" formatCode="General">
                  <c:v>0.716952068</c:v>
                </c:pt>
                <c:pt idx="739" formatCode="General">
                  <c:v>0.71443668999999999</c:v>
                </c:pt>
                <c:pt idx="740" formatCode="General">
                  <c:v>0.71443668999999999</c:v>
                </c:pt>
                <c:pt idx="741" formatCode="General">
                  <c:v>0.71443668999999999</c:v>
                </c:pt>
                <c:pt idx="742" formatCode="General">
                  <c:v>0.71444237099999996</c:v>
                </c:pt>
                <c:pt idx="743" formatCode="General">
                  <c:v>0.71444237099999996</c:v>
                </c:pt>
                <c:pt idx="744" formatCode="General">
                  <c:v>0.71444237099999996</c:v>
                </c:pt>
                <c:pt idx="745" formatCode="General">
                  <c:v>0.70182314800000001</c:v>
                </c:pt>
                <c:pt idx="746" formatCode="General">
                  <c:v>0.70179287599999995</c:v>
                </c:pt>
                <c:pt idx="747" formatCode="General">
                  <c:v>0.70179287599999995</c:v>
                </c:pt>
                <c:pt idx="748" formatCode="General">
                  <c:v>0.70179287599999995</c:v>
                </c:pt>
                <c:pt idx="749" formatCode="General">
                  <c:v>0.70179287599999995</c:v>
                </c:pt>
                <c:pt idx="750" formatCode="General">
                  <c:v>0.696587611</c:v>
                </c:pt>
                <c:pt idx="751" formatCode="General">
                  <c:v>0.696587611</c:v>
                </c:pt>
                <c:pt idx="752" formatCode="General">
                  <c:v>0.696587611</c:v>
                </c:pt>
                <c:pt idx="753" formatCode="General">
                  <c:v>0.696587611</c:v>
                </c:pt>
                <c:pt idx="754" formatCode="General">
                  <c:v>0.696587611</c:v>
                </c:pt>
                <c:pt idx="755" formatCode="General">
                  <c:v>0.696587611</c:v>
                </c:pt>
                <c:pt idx="756" formatCode="General">
                  <c:v>0.696587611</c:v>
                </c:pt>
                <c:pt idx="757" formatCode="General">
                  <c:v>0.69150321800000003</c:v>
                </c:pt>
                <c:pt idx="758" formatCode="General">
                  <c:v>0.69150321800000003</c:v>
                </c:pt>
                <c:pt idx="759" formatCode="General">
                  <c:v>0.69150321800000003</c:v>
                </c:pt>
                <c:pt idx="760" formatCode="General">
                  <c:v>0.68647504999999998</c:v>
                </c:pt>
                <c:pt idx="761" formatCode="General">
                  <c:v>0.68647504999999998</c:v>
                </c:pt>
                <c:pt idx="762" formatCode="General">
                  <c:v>0.68647504999999998</c:v>
                </c:pt>
                <c:pt idx="763" formatCode="General">
                  <c:v>0.68647686900000005</c:v>
                </c:pt>
                <c:pt idx="764" formatCode="General">
                  <c:v>0.68647686900000005</c:v>
                </c:pt>
                <c:pt idx="765" formatCode="General">
                  <c:v>0.68144969700000002</c:v>
                </c:pt>
                <c:pt idx="766" formatCode="General">
                  <c:v>0.68146858399999999</c:v>
                </c:pt>
                <c:pt idx="767" formatCode="General">
                  <c:v>0.68649576400000001</c:v>
                </c:pt>
                <c:pt idx="768" formatCode="General">
                  <c:v>0.68649576400000001</c:v>
                </c:pt>
                <c:pt idx="769" formatCode="General">
                  <c:v>0.68649576400000001</c:v>
                </c:pt>
                <c:pt idx="770" formatCode="General">
                  <c:v>0.68649576400000001</c:v>
                </c:pt>
                <c:pt idx="771" formatCode="General">
                  <c:v>0.68398217500000003</c:v>
                </c:pt>
                <c:pt idx="772" formatCode="General">
                  <c:v>0.68398217500000003</c:v>
                </c:pt>
                <c:pt idx="773" formatCode="General">
                  <c:v>0.68398217500000003</c:v>
                </c:pt>
                <c:pt idx="774" formatCode="General">
                  <c:v>0.68649576400000001</c:v>
                </c:pt>
                <c:pt idx="775" formatCode="General">
                  <c:v>0.68649576400000001</c:v>
                </c:pt>
                <c:pt idx="776" formatCode="General">
                  <c:v>0.68649576400000001</c:v>
                </c:pt>
                <c:pt idx="777" formatCode="General">
                  <c:v>0.68916911400000003</c:v>
                </c:pt>
                <c:pt idx="778" formatCode="General">
                  <c:v>0.69929350800000001</c:v>
                </c:pt>
                <c:pt idx="779" formatCode="General">
                  <c:v>0.69929350800000001</c:v>
                </c:pt>
                <c:pt idx="780" formatCode="General">
                  <c:v>0.69929350800000001</c:v>
                </c:pt>
                <c:pt idx="781" formatCode="General">
                  <c:v>0.69677963600000004</c:v>
                </c:pt>
                <c:pt idx="782" formatCode="General">
                  <c:v>0.69677963600000004</c:v>
                </c:pt>
                <c:pt idx="783" formatCode="General">
                  <c:v>0.69677963600000004</c:v>
                </c:pt>
                <c:pt idx="784" formatCode="General">
                  <c:v>0.69677963600000004</c:v>
                </c:pt>
                <c:pt idx="785" formatCode="General">
                  <c:v>0.68544802100000002</c:v>
                </c:pt>
                <c:pt idx="786" formatCode="General">
                  <c:v>0.68542838100000003</c:v>
                </c:pt>
                <c:pt idx="787" formatCode="General">
                  <c:v>0.67286529100000003</c:v>
                </c:pt>
                <c:pt idx="788" formatCode="General">
                  <c:v>0.64273788799999998</c:v>
                </c:pt>
                <c:pt idx="789" formatCode="General">
                  <c:v>0.64273788799999998</c:v>
                </c:pt>
                <c:pt idx="790" formatCode="General">
                  <c:v>0.63009962200000003</c:v>
                </c:pt>
                <c:pt idx="791" formatCode="General">
                  <c:v>0.63009962200000003</c:v>
                </c:pt>
                <c:pt idx="792" formatCode="General">
                  <c:v>0.62004209399999999</c:v>
                </c:pt>
                <c:pt idx="793" formatCode="General">
                  <c:v>0.62497092799999998</c:v>
                </c:pt>
                <c:pt idx="794" formatCode="General">
                  <c:v>0.58859329900000001</c:v>
                </c:pt>
                <c:pt idx="795" formatCode="General">
                  <c:v>0.56723895499999999</c:v>
                </c:pt>
                <c:pt idx="796" formatCode="General">
                  <c:v>0.56723895499999999</c:v>
                </c:pt>
                <c:pt idx="797" formatCode="General">
                  <c:v>0.56723895499999999</c:v>
                </c:pt>
                <c:pt idx="798" formatCode="General">
                  <c:v>0.43300377200000001</c:v>
                </c:pt>
                <c:pt idx="799" formatCode="General">
                  <c:v>0.43300377200000001</c:v>
                </c:pt>
                <c:pt idx="800" formatCode="General">
                  <c:v>8.5219079000000003E-2</c:v>
                </c:pt>
                <c:pt idx="801" formatCode="General">
                  <c:v>7.6223885000000005E-2</c:v>
                </c:pt>
                <c:pt idx="802" formatCode="General">
                  <c:v>5.6343183999999998E-2</c:v>
                </c:pt>
                <c:pt idx="803" formatCode="General">
                  <c:v>5.6343183999999998E-2</c:v>
                </c:pt>
                <c:pt idx="804" formatCode="General">
                  <c:v>2.6279055999999999E-2</c:v>
                </c:pt>
                <c:pt idx="805" formatCode="General">
                  <c:v>2.4283974E-2</c:v>
                </c:pt>
                <c:pt idx="806" formatCode="General">
                  <c:v>5.4188299000000002E-2</c:v>
                </c:pt>
                <c:pt idx="807" formatCode="General">
                  <c:v>4.4168572000000003E-2</c:v>
                </c:pt>
                <c:pt idx="808" formatCode="General">
                  <c:v>1.8266213999999999E-2</c:v>
                </c:pt>
                <c:pt idx="809" formatCode="General">
                  <c:v>3.8188953999999997E-2</c:v>
                </c:pt>
                <c:pt idx="810" formatCode="General">
                  <c:v>3.8188953999999997E-2</c:v>
                </c:pt>
                <c:pt idx="811" formatCode="General">
                  <c:v>3.6199894000000003E-2</c:v>
                </c:pt>
                <c:pt idx="812" formatCode="General">
                  <c:v>3.4316111000000003E-2</c:v>
                </c:pt>
                <c:pt idx="813" formatCode="General">
                  <c:v>6.8132524E-2</c:v>
                </c:pt>
                <c:pt idx="814" formatCode="General">
                  <c:v>6.2155440999999999E-2</c:v>
                </c:pt>
                <c:pt idx="815" formatCode="General">
                  <c:v>2.4253895000000001E-2</c:v>
                </c:pt>
                <c:pt idx="816" formatCode="General">
                  <c:v>2.4253895000000001E-2</c:v>
                </c:pt>
                <c:pt idx="817" formatCode="General">
                  <c:v>2.4253895000000001E-2</c:v>
                </c:pt>
                <c:pt idx="818" formatCode="General">
                  <c:v>4.0172315E-2</c:v>
                </c:pt>
                <c:pt idx="819" formatCode="General">
                  <c:v>5.0129497000000002E-2</c:v>
                </c:pt>
                <c:pt idx="820" formatCode="General">
                  <c:v>-5.4464630999999999E-2</c:v>
                </c:pt>
                <c:pt idx="821" formatCode="General">
                  <c:v>-7.6332030999999995E-2</c:v>
                </c:pt>
                <c:pt idx="822" formatCode="General">
                  <c:v>-9.2274728E-2</c:v>
                </c:pt>
                <c:pt idx="823" formatCode="General">
                  <c:v>-9.2274728E-2</c:v>
                </c:pt>
                <c:pt idx="824" formatCode="General">
                  <c:v>-9.2274728E-2</c:v>
                </c:pt>
                <c:pt idx="825" formatCode="General">
                  <c:v>-0.111113324</c:v>
                </c:pt>
                <c:pt idx="826" formatCode="General">
                  <c:v>-0.11706865900000001</c:v>
                </c:pt>
                <c:pt idx="827" formatCode="General">
                  <c:v>-9.5319670999999995E-2</c:v>
                </c:pt>
                <c:pt idx="828" formatCode="General">
                  <c:v>-0.12515683599999999</c:v>
                </c:pt>
                <c:pt idx="829" formatCode="General">
                  <c:v>-0.12515683599999999</c:v>
                </c:pt>
                <c:pt idx="830" formatCode="General">
                  <c:v>-0.12515683599999999</c:v>
                </c:pt>
                <c:pt idx="831" formatCode="General">
                  <c:v>-0.12515683599999999</c:v>
                </c:pt>
                <c:pt idx="832" formatCode="General">
                  <c:v>-0.12515683599999999</c:v>
                </c:pt>
                <c:pt idx="833" formatCode="General">
                  <c:v>-0.13708289100000001</c:v>
                </c:pt>
                <c:pt idx="834" formatCode="General">
                  <c:v>-0.141069318</c:v>
                </c:pt>
                <c:pt idx="835" formatCode="General">
                  <c:v>-0.141069318</c:v>
                </c:pt>
                <c:pt idx="836" formatCode="General">
                  <c:v>-0.141069318</c:v>
                </c:pt>
                <c:pt idx="837" formatCode="General">
                  <c:v>-0.121152154</c:v>
                </c:pt>
                <c:pt idx="838" formatCode="General">
                  <c:v>-0.121152154</c:v>
                </c:pt>
                <c:pt idx="839" formatCode="General">
                  <c:v>-0.131069774</c:v>
                </c:pt>
                <c:pt idx="840" formatCode="General">
                  <c:v>-0.13508072199999999</c:v>
                </c:pt>
                <c:pt idx="841" formatCode="General">
                  <c:v>-0.14103210099999999</c:v>
                </c:pt>
                <c:pt idx="842" formatCode="General">
                  <c:v>-0.13706306700000001</c:v>
                </c:pt>
                <c:pt idx="843" formatCode="General">
                  <c:v>-0.164738358</c:v>
                </c:pt>
                <c:pt idx="844" formatCode="General">
                  <c:v>-0.21444616</c:v>
                </c:pt>
                <c:pt idx="845" formatCode="General">
                  <c:v>-0.21444616</c:v>
                </c:pt>
                <c:pt idx="846" formatCode="General">
                  <c:v>-0.24016886500000001</c:v>
                </c:pt>
                <c:pt idx="847" formatCode="General">
                  <c:v>-0.24413711900000001</c:v>
                </c:pt>
                <c:pt idx="848" formatCode="General">
                  <c:v>-0.26387900800000003</c:v>
                </c:pt>
                <c:pt idx="849" formatCode="General">
                  <c:v>-0.26387900800000003</c:v>
                </c:pt>
                <c:pt idx="850" formatCode="General">
                  <c:v>-0.25991075400000002</c:v>
                </c:pt>
                <c:pt idx="851" formatCode="General">
                  <c:v>-0.28972172200000001</c:v>
                </c:pt>
                <c:pt idx="852" formatCode="General">
                  <c:v>-0.28972172200000001</c:v>
                </c:pt>
                <c:pt idx="853" formatCode="General">
                  <c:v>-0.29567410300000002</c:v>
                </c:pt>
                <c:pt idx="854" formatCode="General">
                  <c:v>-0.29567410300000002</c:v>
                </c:pt>
                <c:pt idx="855" formatCode="General">
                  <c:v>-0.30554559599999997</c:v>
                </c:pt>
                <c:pt idx="856" formatCode="General">
                  <c:v>-0.30548342299999998</c:v>
                </c:pt>
                <c:pt idx="857" formatCode="General">
                  <c:v>-0.29262323200000001</c:v>
                </c:pt>
                <c:pt idx="858" formatCode="General">
                  <c:v>-0.32841914100000003</c:v>
                </c:pt>
                <c:pt idx="859" formatCode="General">
                  <c:v>-0.32841914100000003</c:v>
                </c:pt>
                <c:pt idx="860" formatCode="General">
                  <c:v>-0.32841914100000003</c:v>
                </c:pt>
                <c:pt idx="861" formatCode="General">
                  <c:v>-0.32841914100000003</c:v>
                </c:pt>
                <c:pt idx="862" formatCode="General">
                  <c:v>-0.344252899</c:v>
                </c:pt>
                <c:pt idx="863" formatCode="General">
                  <c:v>-0.33835758300000002</c:v>
                </c:pt>
                <c:pt idx="864" formatCode="General">
                  <c:v>-0.35620670900000001</c:v>
                </c:pt>
                <c:pt idx="865" formatCode="General">
                  <c:v>-0.26620670899999999</c:v>
                </c:pt>
                <c:pt idx="866" formatCode="General">
                  <c:v>-0.26620670899999999</c:v>
                </c:pt>
                <c:pt idx="867" formatCode="General">
                  <c:v>-0.198832808</c:v>
                </c:pt>
                <c:pt idx="868" formatCode="General">
                  <c:v>-0.22894585000000001</c:v>
                </c:pt>
                <c:pt idx="869" formatCode="General">
                  <c:v>-5.0193348999999998E-2</c:v>
                </c:pt>
                <c:pt idx="870" formatCode="General">
                  <c:v>3.5595010000000001E-3</c:v>
                </c:pt>
                <c:pt idx="871" formatCode="General">
                  <c:v>3.3266072000000001E-2</c:v>
                </c:pt>
                <c:pt idx="872" formatCode="General">
                  <c:v>0.119211922</c:v>
                </c:pt>
                <c:pt idx="873" formatCode="General">
                  <c:v>0.119211922</c:v>
                </c:pt>
                <c:pt idx="874" formatCode="General">
                  <c:v>0.15124472799999999</c:v>
                </c:pt>
                <c:pt idx="875" formatCode="General">
                  <c:v>0.15619339800000001</c:v>
                </c:pt>
                <c:pt idx="876" formatCode="General">
                  <c:v>0.21204710099999999</c:v>
                </c:pt>
                <c:pt idx="877" formatCode="General">
                  <c:v>0.22605989600000001</c:v>
                </c:pt>
                <c:pt idx="878" formatCode="General">
                  <c:v>0.23600505699999999</c:v>
                </c:pt>
                <c:pt idx="879" formatCode="General">
                  <c:v>0.23600505699999999</c:v>
                </c:pt>
                <c:pt idx="880" formatCode="General">
                  <c:v>0.23600505699999999</c:v>
                </c:pt>
                <c:pt idx="881" formatCode="General">
                  <c:v>0.24000285800000001</c:v>
                </c:pt>
                <c:pt idx="882" formatCode="General">
                  <c:v>0.23600505699999999</c:v>
                </c:pt>
                <c:pt idx="883" formatCode="General">
                  <c:v>0.26403209799999999</c:v>
                </c:pt>
                <c:pt idx="884" formatCode="General">
                  <c:v>0.28809389899999999</c:v>
                </c:pt>
                <c:pt idx="885" formatCode="General">
                  <c:v>0.29810852500000001</c:v>
                </c:pt>
                <c:pt idx="886" formatCode="General">
                  <c:v>0.338196893</c:v>
                </c:pt>
                <c:pt idx="887" formatCode="General">
                  <c:v>0.338196893</c:v>
                </c:pt>
                <c:pt idx="888" formatCode="General">
                  <c:v>0.340195794</c:v>
                </c:pt>
                <c:pt idx="889" formatCode="General">
                  <c:v>0.340195794</c:v>
                </c:pt>
                <c:pt idx="890" formatCode="General">
                  <c:v>0.383439374</c:v>
                </c:pt>
                <c:pt idx="891" formatCode="General">
                  <c:v>0.40357362499999999</c:v>
                </c:pt>
                <c:pt idx="892" formatCode="General">
                  <c:v>0.40858511400000003</c:v>
                </c:pt>
                <c:pt idx="893" formatCode="General">
                  <c:v>0.39855372999999999</c:v>
                </c:pt>
                <c:pt idx="894" formatCode="General">
                  <c:v>0.39855372999999999</c:v>
                </c:pt>
                <c:pt idx="895" formatCode="General">
                  <c:v>0.40655133100000002</c:v>
                </c:pt>
                <c:pt idx="896" formatCode="General">
                  <c:v>0.38151072400000002</c:v>
                </c:pt>
                <c:pt idx="897" formatCode="General">
                  <c:v>0.387508925</c:v>
                </c:pt>
                <c:pt idx="898" formatCode="General">
                  <c:v>0.35326938400000002</c:v>
                </c:pt>
                <c:pt idx="899" formatCode="General">
                  <c:v>0.321099674</c:v>
                </c:pt>
                <c:pt idx="900" formatCode="General">
                  <c:v>0.30907610299999999</c:v>
                </c:pt>
                <c:pt idx="901" formatCode="General">
                  <c:v>0.30907610299999999</c:v>
                </c:pt>
                <c:pt idx="902" formatCode="General">
                  <c:v>0.30907610299999999</c:v>
                </c:pt>
                <c:pt idx="903" formatCode="General">
                  <c:v>0.29403013099999997</c:v>
                </c:pt>
                <c:pt idx="904" formatCode="General">
                  <c:v>0.27798596399999997</c:v>
                </c:pt>
                <c:pt idx="905" formatCode="General">
                  <c:v>0.28996734499999999</c:v>
                </c:pt>
                <c:pt idx="906" formatCode="General">
                  <c:v>0.308069853</c:v>
                </c:pt>
                <c:pt idx="907" formatCode="General">
                  <c:v>0.29403976399999998</c:v>
                </c:pt>
                <c:pt idx="908" formatCode="General">
                  <c:v>0.29403976399999998</c:v>
                </c:pt>
                <c:pt idx="909" formatCode="General">
                  <c:v>0.29503666699999997</c:v>
                </c:pt>
                <c:pt idx="910" formatCode="General">
                  <c:v>0.23499225700000001</c:v>
                </c:pt>
                <c:pt idx="911" formatCode="General">
                  <c:v>0.19394995800000001</c:v>
                </c:pt>
                <c:pt idx="912" formatCode="General">
                  <c:v>0.21394134200000001</c:v>
                </c:pt>
                <c:pt idx="913" formatCode="General">
                  <c:v>0.20595053199999999</c:v>
                </c:pt>
                <c:pt idx="914" formatCode="General">
                  <c:v>0.20595053199999999</c:v>
                </c:pt>
                <c:pt idx="915" formatCode="General">
                  <c:v>0.20595053199999999</c:v>
                </c:pt>
                <c:pt idx="916" formatCode="General">
                  <c:v>0.21395451600000001</c:v>
                </c:pt>
                <c:pt idx="917" formatCode="General">
                  <c:v>0.20994427700000001</c:v>
                </c:pt>
                <c:pt idx="918" formatCode="General">
                  <c:v>0.201950676</c:v>
                </c:pt>
                <c:pt idx="919" formatCode="General">
                  <c:v>0.20188082399999999</c:v>
                </c:pt>
                <c:pt idx="920" formatCode="General">
                  <c:v>0.181888994</c:v>
                </c:pt>
                <c:pt idx="921" formatCode="General">
                  <c:v>0.155929611</c:v>
                </c:pt>
                <c:pt idx="922" formatCode="General">
                  <c:v>0.155929611</c:v>
                </c:pt>
                <c:pt idx="923" formatCode="General">
                  <c:v>0.15193878999999999</c:v>
                </c:pt>
                <c:pt idx="924" formatCode="General">
                  <c:v>0.145936872</c:v>
                </c:pt>
                <c:pt idx="925" formatCode="General">
                  <c:v>0.13995073999999999</c:v>
                </c:pt>
                <c:pt idx="926" formatCode="General">
                  <c:v>0.121979297</c:v>
                </c:pt>
                <c:pt idx="927" formatCode="General">
                  <c:v>0.103994065</c:v>
                </c:pt>
                <c:pt idx="928" formatCode="General">
                  <c:v>0.137957898</c:v>
                </c:pt>
                <c:pt idx="929" formatCode="General">
                  <c:v>0.137957898</c:v>
                </c:pt>
                <c:pt idx="930" formatCode="General">
                  <c:v>0.14394084700000001</c:v>
                </c:pt>
                <c:pt idx="931" formatCode="General">
                  <c:v>0.13995181700000001</c:v>
                </c:pt>
                <c:pt idx="932" formatCode="General">
                  <c:v>0.13197147300000001</c:v>
                </c:pt>
                <c:pt idx="933" formatCode="General">
                  <c:v>9.0144741E-2</c:v>
                </c:pt>
                <c:pt idx="934" formatCode="General">
                  <c:v>8.8152114000000004E-2</c:v>
                </c:pt>
                <c:pt idx="935" formatCode="General">
                  <c:v>7.8147161000000007E-2</c:v>
                </c:pt>
                <c:pt idx="936" formatCode="General">
                  <c:v>7.8147161000000007E-2</c:v>
                </c:pt>
                <c:pt idx="937" formatCode="General">
                  <c:v>8.4130706999999999E-2</c:v>
                </c:pt>
                <c:pt idx="938" formatCode="General">
                  <c:v>7.6153639999999995E-2</c:v>
                </c:pt>
                <c:pt idx="939" formatCode="General">
                  <c:v>7.6180216999999995E-2</c:v>
                </c:pt>
                <c:pt idx="940" formatCode="General">
                  <c:v>7.6180018000000002E-2</c:v>
                </c:pt>
                <c:pt idx="941" formatCode="General">
                  <c:v>7.6180018000000002E-2</c:v>
                </c:pt>
                <c:pt idx="942" formatCode="General">
                  <c:v>7.6180018000000002E-2</c:v>
                </c:pt>
                <c:pt idx="943" formatCode="General">
                  <c:v>7.6180018000000002E-2</c:v>
                </c:pt>
                <c:pt idx="944" formatCode="General">
                  <c:v>8.4157282999999999E-2</c:v>
                </c:pt>
                <c:pt idx="945" formatCode="General">
                  <c:v>8.2162767999999997E-2</c:v>
                </c:pt>
                <c:pt idx="946" formatCode="General">
                  <c:v>7.4186695999999996E-2</c:v>
                </c:pt>
                <c:pt idx="947" formatCode="General">
                  <c:v>7.4187092999999996E-2</c:v>
                </c:pt>
                <c:pt idx="948" formatCode="General">
                  <c:v>7.6183015000000007E-2</c:v>
                </c:pt>
                <c:pt idx="949" formatCode="General">
                  <c:v>6.6222854999999997E-2</c:v>
                </c:pt>
                <c:pt idx="950" formatCode="General">
                  <c:v>6.6222854999999997E-2</c:v>
                </c:pt>
                <c:pt idx="951" formatCode="General">
                  <c:v>6.8216375999999995E-2</c:v>
                </c:pt>
                <c:pt idx="952" formatCode="General">
                  <c:v>6.6222854999999997E-2</c:v>
                </c:pt>
                <c:pt idx="953" formatCode="General">
                  <c:v>7.0210295000000006E-2</c:v>
                </c:pt>
                <c:pt idx="954" formatCode="General">
                  <c:v>7.0210295000000006E-2</c:v>
                </c:pt>
                <c:pt idx="955" formatCode="General">
                  <c:v>9.8131636999999994E-2</c:v>
                </c:pt>
                <c:pt idx="956" formatCode="General">
                  <c:v>0.10810172699999999</c:v>
                </c:pt>
                <c:pt idx="957" formatCode="General">
                  <c:v>0.10810172699999999</c:v>
                </c:pt>
                <c:pt idx="958" formatCode="General">
                  <c:v>0.13610586</c:v>
                </c:pt>
                <c:pt idx="959" formatCode="General">
                  <c:v>0.146065852</c:v>
                </c:pt>
                <c:pt idx="960" formatCode="General">
                  <c:v>0.17600613500000001</c:v>
                </c:pt>
                <c:pt idx="961" formatCode="General">
                  <c:v>0.177986958</c:v>
                </c:pt>
                <c:pt idx="962" formatCode="General">
                  <c:v>0.177986958</c:v>
                </c:pt>
                <c:pt idx="963" formatCode="General">
                  <c:v>0.177986958</c:v>
                </c:pt>
                <c:pt idx="964" formatCode="General">
                  <c:v>0.177986958</c:v>
                </c:pt>
                <c:pt idx="965" formatCode="General">
                  <c:v>0.177986958</c:v>
                </c:pt>
                <c:pt idx="966" formatCode="General">
                  <c:v>0.18599613000000001</c:v>
                </c:pt>
                <c:pt idx="967" formatCode="General">
                  <c:v>0.20095501800000001</c:v>
                </c:pt>
                <c:pt idx="968" formatCode="General">
                  <c:v>0.20094469200000001</c:v>
                </c:pt>
                <c:pt idx="969" formatCode="General">
                  <c:v>0.18895609499999999</c:v>
                </c:pt>
                <c:pt idx="970" formatCode="General">
                  <c:v>0.18895609499999999</c:v>
                </c:pt>
                <c:pt idx="971" formatCode="General">
                  <c:v>0.18895609499999999</c:v>
                </c:pt>
                <c:pt idx="972" formatCode="General">
                  <c:v>0.185951005</c:v>
                </c:pt>
                <c:pt idx="973" formatCode="General">
                  <c:v>0.186952602</c:v>
                </c:pt>
                <c:pt idx="974" formatCode="General">
                  <c:v>0.186952602</c:v>
                </c:pt>
                <c:pt idx="975" formatCode="General">
                  <c:v>0.18895100300000001</c:v>
                </c:pt>
                <c:pt idx="976" formatCode="General">
                  <c:v>0.194926614</c:v>
                </c:pt>
                <c:pt idx="977" formatCode="General">
                  <c:v>0.184976366</c:v>
                </c:pt>
                <c:pt idx="978" formatCode="General">
                  <c:v>0.184976366</c:v>
                </c:pt>
                <c:pt idx="979" formatCode="General">
                  <c:v>0.18097956300000001</c:v>
                </c:pt>
                <c:pt idx="980" formatCode="General">
                  <c:v>0.18694291499999999</c:v>
                </c:pt>
                <c:pt idx="981" formatCode="General">
                  <c:v>0.20092971200000001</c:v>
                </c:pt>
                <c:pt idx="982" formatCode="General">
                  <c:v>0.18694291499999999</c:v>
                </c:pt>
                <c:pt idx="983" formatCode="General">
                  <c:v>0.18498969700000001</c:v>
                </c:pt>
                <c:pt idx="984" formatCode="General">
                  <c:v>0.18498969700000001</c:v>
                </c:pt>
                <c:pt idx="985" formatCode="General">
                  <c:v>0.18498969700000001</c:v>
                </c:pt>
                <c:pt idx="986" formatCode="General">
                  <c:v>0.18498969700000001</c:v>
                </c:pt>
                <c:pt idx="987" formatCode="General">
                  <c:v>0.18698809799999999</c:v>
                </c:pt>
                <c:pt idx="988" formatCode="General">
                  <c:v>0.17697315</c:v>
                </c:pt>
                <c:pt idx="989" formatCode="General">
                  <c:v>0.17697315</c:v>
                </c:pt>
                <c:pt idx="990" formatCode="General">
                  <c:v>0.147002879</c:v>
                </c:pt>
                <c:pt idx="991" formatCode="General">
                  <c:v>0.14703265500000001</c:v>
                </c:pt>
                <c:pt idx="992" formatCode="General">
                  <c:v>0.14703265500000001</c:v>
                </c:pt>
                <c:pt idx="993" formatCode="General">
                  <c:v>0.14703265500000001</c:v>
                </c:pt>
                <c:pt idx="994" formatCode="General">
                  <c:v>0.14703265500000001</c:v>
                </c:pt>
                <c:pt idx="995" formatCode="General">
                  <c:v>0.139070897</c:v>
                </c:pt>
                <c:pt idx="996" formatCode="General">
                  <c:v>0.129120653</c:v>
                </c:pt>
                <c:pt idx="997" formatCode="General">
                  <c:v>0.117160467</c:v>
                </c:pt>
                <c:pt idx="998" formatCode="General">
                  <c:v>0.117160467</c:v>
                </c:pt>
                <c:pt idx="999" formatCode="General">
                  <c:v>0.117160467</c:v>
                </c:pt>
                <c:pt idx="1000" formatCode="General">
                  <c:v>0.117160467</c:v>
                </c:pt>
                <c:pt idx="1001" formatCode="General">
                  <c:v>0.117160467</c:v>
                </c:pt>
                <c:pt idx="1002" formatCode="General">
                  <c:v>9.7147528999999996E-2</c:v>
                </c:pt>
                <c:pt idx="1003" formatCode="General">
                  <c:v>8.2214888999999999E-2</c:v>
                </c:pt>
                <c:pt idx="1004" formatCode="General">
                  <c:v>5.0274720000000002E-2</c:v>
                </c:pt>
                <c:pt idx="1005" formatCode="General">
                  <c:v>5.0274720000000002E-2</c:v>
                </c:pt>
                <c:pt idx="1006" formatCode="General">
                  <c:v>5.0274720000000002E-2</c:v>
                </c:pt>
                <c:pt idx="1007" formatCode="General">
                  <c:v>5.4278688999999998E-2</c:v>
                </c:pt>
                <c:pt idx="1008" formatCode="General">
                  <c:v>4.4288189999999998E-2</c:v>
                </c:pt>
                <c:pt idx="1009" formatCode="General">
                  <c:v>4.4288189999999998E-2</c:v>
                </c:pt>
                <c:pt idx="1010" formatCode="General">
                  <c:v>4.2292679999999999E-2</c:v>
                </c:pt>
                <c:pt idx="1011" formatCode="General">
                  <c:v>4.2292679999999999E-2</c:v>
                </c:pt>
                <c:pt idx="1012" formatCode="General">
                  <c:v>4.2292679999999999E-2</c:v>
                </c:pt>
                <c:pt idx="1013" formatCode="General">
                  <c:v>4.2292679999999999E-2</c:v>
                </c:pt>
                <c:pt idx="1014" formatCode="General">
                  <c:v>4.2292679999999999E-2</c:v>
                </c:pt>
                <c:pt idx="1015" formatCode="General">
                  <c:v>4.6283699999999997E-2</c:v>
                </c:pt>
                <c:pt idx="1016" formatCode="General">
                  <c:v>4.4180629999999999E-2</c:v>
                </c:pt>
                <c:pt idx="1017" formatCode="General">
                  <c:v>4.6176139999999997E-2</c:v>
                </c:pt>
                <c:pt idx="1018" formatCode="General">
                  <c:v>4.218512E-2</c:v>
                </c:pt>
                <c:pt idx="1019" formatCode="General">
                  <c:v>4.218512E-2</c:v>
                </c:pt>
                <c:pt idx="1020" formatCode="General">
                  <c:v>4.218512E-2</c:v>
                </c:pt>
                <c:pt idx="1021" formatCode="General">
                  <c:v>4.4180629999999999E-2</c:v>
                </c:pt>
                <c:pt idx="1022" formatCode="General">
                  <c:v>5.2174623000000003E-2</c:v>
                </c:pt>
                <c:pt idx="1023" formatCode="General">
                  <c:v>7.3967952000000003E-2</c:v>
                </c:pt>
                <c:pt idx="1024" formatCode="General">
                  <c:v>8.3952959999999993E-2</c:v>
                </c:pt>
                <c:pt idx="1025" formatCode="General">
                  <c:v>8.1956453999999998E-2</c:v>
                </c:pt>
                <c:pt idx="1026" formatCode="General">
                  <c:v>8.1956453999999998E-2</c:v>
                </c:pt>
                <c:pt idx="1027" formatCode="General">
                  <c:v>8.1956453999999998E-2</c:v>
                </c:pt>
                <c:pt idx="1028" formatCode="General">
                  <c:v>8.1956453999999998E-2</c:v>
                </c:pt>
                <c:pt idx="1029" formatCode="General">
                  <c:v>8.1956453999999998E-2</c:v>
                </c:pt>
                <c:pt idx="1030" formatCode="General">
                  <c:v>7.5999222000000005E-2</c:v>
                </c:pt>
                <c:pt idx="1031" formatCode="General">
                  <c:v>7.7995728E-2</c:v>
                </c:pt>
                <c:pt idx="1032" formatCode="General">
                  <c:v>4.8090323999999997E-2</c:v>
                </c:pt>
                <c:pt idx="1033" formatCode="General">
                  <c:v>1.8286461E-2</c:v>
                </c:pt>
                <c:pt idx="1034" formatCode="General">
                  <c:v>1.8286461E-2</c:v>
                </c:pt>
                <c:pt idx="1035" formatCode="General">
                  <c:v>1.8286461E-2</c:v>
                </c:pt>
                <c:pt idx="1036" formatCode="General">
                  <c:v>1.4293449E-2</c:v>
                </c:pt>
                <c:pt idx="1037" formatCode="General">
                  <c:v>-7.588844E-3</c:v>
                </c:pt>
                <c:pt idx="1038" formatCode="General">
                  <c:v>3.9718000000000002E-4</c:v>
                </c:pt>
                <c:pt idx="1039" formatCode="General">
                  <c:v>-1.5993260000000001E-3</c:v>
                </c:pt>
                <c:pt idx="1040" formatCode="General">
                  <c:v>8.3114030000000002E-3</c:v>
                </c:pt>
                <c:pt idx="1041" formatCode="General">
                  <c:v>8.3114030000000002E-3</c:v>
                </c:pt>
                <c:pt idx="1042" formatCode="General">
                  <c:v>6.3148969999999999E-3</c:v>
                </c:pt>
                <c:pt idx="1043" formatCode="General">
                  <c:v>6.3148969999999999E-3</c:v>
                </c:pt>
                <c:pt idx="1044" formatCode="General">
                  <c:v>5.9104807000000002E-2</c:v>
                </c:pt>
                <c:pt idx="1045" formatCode="General">
                  <c:v>0.10196123999999999</c:v>
                </c:pt>
                <c:pt idx="1046" formatCode="General">
                  <c:v>0.113941718</c:v>
                </c:pt>
                <c:pt idx="1047" formatCode="General">
                  <c:v>0.113941718</c:v>
                </c:pt>
                <c:pt idx="1048" formatCode="General">
                  <c:v>0.113941718</c:v>
                </c:pt>
                <c:pt idx="1049" formatCode="General">
                  <c:v>0.11194261699999999</c:v>
                </c:pt>
                <c:pt idx="1050" formatCode="General">
                  <c:v>0.11991360700000001</c:v>
                </c:pt>
                <c:pt idx="1051" formatCode="General">
                  <c:v>0.11819400100000001</c:v>
                </c:pt>
                <c:pt idx="1052" formatCode="General">
                  <c:v>0.128198954</c:v>
                </c:pt>
                <c:pt idx="1053" formatCode="General">
                  <c:v>0.128198954</c:v>
                </c:pt>
                <c:pt idx="1054" formatCode="General">
                  <c:v>0.148193936</c:v>
                </c:pt>
                <c:pt idx="1055" formatCode="General">
                  <c:v>0.148193936</c:v>
                </c:pt>
                <c:pt idx="1056" formatCode="General">
                  <c:v>0.15919513399999999</c:v>
                </c:pt>
                <c:pt idx="1057" formatCode="General">
                  <c:v>0.15919513399999999</c:v>
                </c:pt>
                <c:pt idx="1058" formatCode="General">
                  <c:v>0.157214927</c:v>
                </c:pt>
                <c:pt idx="1059" formatCode="General">
                  <c:v>0.16720492200000001</c:v>
                </c:pt>
                <c:pt idx="1060" formatCode="General">
                  <c:v>0.16519805200000001</c:v>
                </c:pt>
                <c:pt idx="1061" formatCode="General">
                  <c:v>0.16519805200000001</c:v>
                </c:pt>
                <c:pt idx="1062" formatCode="General">
                  <c:v>0.16519805200000001</c:v>
                </c:pt>
                <c:pt idx="1063" formatCode="General">
                  <c:v>0.16919685200000001</c:v>
                </c:pt>
                <c:pt idx="1064" formatCode="General">
                  <c:v>0.163198652</c:v>
                </c:pt>
                <c:pt idx="1065" formatCode="General">
                  <c:v>0.163198652</c:v>
                </c:pt>
                <c:pt idx="1066" formatCode="General">
                  <c:v>0.17116774100000001</c:v>
                </c:pt>
                <c:pt idx="1067" formatCode="General">
                  <c:v>0.17116774100000001</c:v>
                </c:pt>
                <c:pt idx="1068" formatCode="General">
                  <c:v>0.17116774100000001</c:v>
                </c:pt>
                <c:pt idx="1069" formatCode="General">
                  <c:v>0.17116774100000001</c:v>
                </c:pt>
                <c:pt idx="1070" formatCode="General">
                  <c:v>0.17116774100000001</c:v>
                </c:pt>
                <c:pt idx="1071" formatCode="General">
                  <c:v>0.173167141</c:v>
                </c:pt>
                <c:pt idx="1072" formatCode="General">
                  <c:v>0.17116774100000001</c:v>
                </c:pt>
                <c:pt idx="1073" formatCode="General">
                  <c:v>0.17516654200000001</c:v>
                </c:pt>
                <c:pt idx="1074" formatCode="General">
                  <c:v>0.17516654200000001</c:v>
                </c:pt>
                <c:pt idx="1075" formatCode="General">
                  <c:v>0.17516654200000001</c:v>
                </c:pt>
                <c:pt idx="1076" formatCode="General">
                  <c:v>0.17516654200000001</c:v>
                </c:pt>
                <c:pt idx="1077" formatCode="General">
                  <c:v>0.17716594199999999</c:v>
                </c:pt>
                <c:pt idx="1078" formatCode="General">
                  <c:v>0.17916534200000001</c:v>
                </c:pt>
                <c:pt idx="1079" formatCode="General">
                  <c:v>0.17916534200000001</c:v>
                </c:pt>
                <c:pt idx="1080" formatCode="General">
                  <c:v>0.199170334</c:v>
                </c:pt>
                <c:pt idx="1081" formatCode="General">
                  <c:v>0.19723074299999999</c:v>
                </c:pt>
                <c:pt idx="1082" formatCode="General">
                  <c:v>0.19723074299999999</c:v>
                </c:pt>
                <c:pt idx="1083" formatCode="General">
                  <c:v>0.19723074299999999</c:v>
                </c:pt>
                <c:pt idx="1084" formatCode="General">
                  <c:v>0.19723074299999999</c:v>
                </c:pt>
                <c:pt idx="1085" formatCode="General">
                  <c:v>0.19323194199999999</c:v>
                </c:pt>
                <c:pt idx="1086" formatCode="General">
                  <c:v>0.19323194199999999</c:v>
                </c:pt>
                <c:pt idx="1087" formatCode="General">
                  <c:v>0.19123254200000001</c:v>
                </c:pt>
                <c:pt idx="1088" formatCode="General">
                  <c:v>0.19723074299999999</c:v>
                </c:pt>
                <c:pt idx="1089" formatCode="General">
                  <c:v>0.21722070800000001</c:v>
                </c:pt>
                <c:pt idx="1090" formatCode="General">
                  <c:v>0.21722070800000001</c:v>
                </c:pt>
                <c:pt idx="1091" formatCode="General">
                  <c:v>0.21722070800000001</c:v>
                </c:pt>
                <c:pt idx="1092" formatCode="General">
                  <c:v>0.21322190699999999</c:v>
                </c:pt>
                <c:pt idx="1093" formatCode="General">
                  <c:v>0.215221308</c:v>
                </c:pt>
                <c:pt idx="1094" formatCode="General">
                  <c:v>0.21524491100000001</c:v>
                </c:pt>
                <c:pt idx="1095" formatCode="General">
                  <c:v>0.20722715</c:v>
                </c:pt>
                <c:pt idx="1096" formatCode="General">
                  <c:v>0.23728644700000001</c:v>
                </c:pt>
                <c:pt idx="1097" formatCode="General">
                  <c:v>0.23728644700000001</c:v>
                </c:pt>
                <c:pt idx="1098" formatCode="General">
                  <c:v>0.241286047</c:v>
                </c:pt>
                <c:pt idx="1099" formatCode="General">
                  <c:v>0.23728644700000001</c:v>
                </c:pt>
                <c:pt idx="1100" formatCode="General">
                  <c:v>0.251315597</c:v>
                </c:pt>
                <c:pt idx="1101" formatCode="General">
                  <c:v>0.282375969</c:v>
                </c:pt>
                <c:pt idx="1102" formatCode="General">
                  <c:v>0.31348599500000002</c:v>
                </c:pt>
                <c:pt idx="1103" formatCode="General">
                  <c:v>0.34160126600000001</c:v>
                </c:pt>
                <c:pt idx="1104" formatCode="General">
                  <c:v>0.34160126600000001</c:v>
                </c:pt>
                <c:pt idx="1105" formatCode="General">
                  <c:v>0.34160126600000001</c:v>
                </c:pt>
                <c:pt idx="1106" formatCode="General">
                  <c:v>0.35162123099999998</c:v>
                </c:pt>
                <c:pt idx="1107" formatCode="General">
                  <c:v>0.37773031000000001</c:v>
                </c:pt>
                <c:pt idx="1108" formatCode="General">
                  <c:v>0.37076696599999998</c:v>
                </c:pt>
                <c:pt idx="1109" formatCode="General">
                  <c:v>0.38581527100000002</c:v>
                </c:pt>
                <c:pt idx="1110" formatCode="General">
                  <c:v>0.395855605</c:v>
                </c:pt>
                <c:pt idx="1111" formatCode="General">
                  <c:v>0.395855605</c:v>
                </c:pt>
                <c:pt idx="1112" formatCode="General">
                  <c:v>0.395855605</c:v>
                </c:pt>
                <c:pt idx="1113" formatCode="General">
                  <c:v>0.40378476000000002</c:v>
                </c:pt>
                <c:pt idx="1114" formatCode="General">
                  <c:v>0.450112285</c:v>
                </c:pt>
                <c:pt idx="1115" formatCode="General">
                  <c:v>0.46825054700000002</c:v>
                </c:pt>
                <c:pt idx="1116" formatCode="General">
                  <c:v>0.48642369299999999</c:v>
                </c:pt>
                <c:pt idx="1117" formatCode="General">
                  <c:v>0.484412817</c:v>
                </c:pt>
                <c:pt idx="1118" formatCode="General">
                  <c:v>0.484412817</c:v>
                </c:pt>
                <c:pt idx="1119" formatCode="General">
                  <c:v>0.48841241800000001</c:v>
                </c:pt>
                <c:pt idx="1120" formatCode="General">
                  <c:v>0.48841241800000001</c:v>
                </c:pt>
                <c:pt idx="1121" formatCode="General">
                  <c:v>0.48841241800000001</c:v>
                </c:pt>
                <c:pt idx="1122" formatCode="General">
                  <c:v>0.48832456699999999</c:v>
                </c:pt>
                <c:pt idx="1123" formatCode="General">
                  <c:v>0.47828333099999998</c:v>
                </c:pt>
                <c:pt idx="1124" formatCode="General">
                  <c:v>0.470245089</c:v>
                </c:pt>
                <c:pt idx="1125" formatCode="General">
                  <c:v>0.470245089</c:v>
                </c:pt>
                <c:pt idx="1126" formatCode="General">
                  <c:v>0.472244889</c:v>
                </c:pt>
                <c:pt idx="1127" formatCode="General">
                  <c:v>0.470245089</c:v>
                </c:pt>
                <c:pt idx="1128" formatCode="General">
                  <c:v>0.47636062800000001</c:v>
                </c:pt>
                <c:pt idx="1129" formatCode="General">
                  <c:v>0.484390659</c:v>
                </c:pt>
                <c:pt idx="1130" formatCode="General">
                  <c:v>0.484390659</c:v>
                </c:pt>
                <c:pt idx="1131" formatCode="General">
                  <c:v>0.48238038300000002</c:v>
                </c:pt>
                <c:pt idx="1132" formatCode="General">
                  <c:v>0.48238038300000002</c:v>
                </c:pt>
                <c:pt idx="1133" formatCode="General">
                  <c:v>0.48238038300000002</c:v>
                </c:pt>
                <c:pt idx="1134" formatCode="General">
                  <c:v>0.488411812</c:v>
                </c:pt>
                <c:pt idx="1135" formatCode="General">
                  <c:v>0.49142807399999999</c:v>
                </c:pt>
                <c:pt idx="1136" formatCode="General">
                  <c:v>0.49645610800000001</c:v>
                </c:pt>
                <c:pt idx="1137" formatCode="General">
                  <c:v>0.50852696900000005</c:v>
                </c:pt>
                <c:pt idx="1138" formatCode="General">
                  <c:v>0.50852696900000005</c:v>
                </c:pt>
                <c:pt idx="1139" formatCode="General">
                  <c:v>0.50852696900000005</c:v>
                </c:pt>
                <c:pt idx="1140" formatCode="General">
                  <c:v>0.50852696900000005</c:v>
                </c:pt>
                <c:pt idx="1141" formatCode="General">
                  <c:v>0.50651530700000003</c:v>
                </c:pt>
                <c:pt idx="1142" formatCode="General">
                  <c:v>0.51456919499999998</c:v>
                </c:pt>
                <c:pt idx="1143" formatCode="General">
                  <c:v>0.597472526</c:v>
                </c:pt>
                <c:pt idx="1144" formatCode="General">
                  <c:v>0.61266229400000005</c:v>
                </c:pt>
                <c:pt idx="1145" formatCode="General">
                  <c:v>0.61266229400000005</c:v>
                </c:pt>
                <c:pt idx="1146" formatCode="General">
                  <c:v>0.61266229400000005</c:v>
                </c:pt>
                <c:pt idx="1147" formatCode="General">
                  <c:v>0.61266229400000005</c:v>
                </c:pt>
                <c:pt idx="1148" formatCode="General">
                  <c:v>0.658171697</c:v>
                </c:pt>
                <c:pt idx="1149" formatCode="General">
                  <c:v>0.66833332099999998</c:v>
                </c:pt>
                <c:pt idx="1150" formatCode="General">
                  <c:v>0.72969623900000002</c:v>
                </c:pt>
                <c:pt idx="1151" formatCode="General">
                  <c:v>0.749953541</c:v>
                </c:pt>
                <c:pt idx="1152" formatCode="General">
                  <c:v>0.749953541</c:v>
                </c:pt>
                <c:pt idx="1153" formatCode="General">
                  <c:v>0.749953541</c:v>
                </c:pt>
                <c:pt idx="1154" formatCode="General">
                  <c:v>0.749953541</c:v>
                </c:pt>
                <c:pt idx="1155" formatCode="General">
                  <c:v>0.749953541</c:v>
                </c:pt>
                <c:pt idx="1156" formatCode="General">
                  <c:v>0.76618897900000005</c:v>
                </c:pt>
                <c:pt idx="1157" formatCode="General">
                  <c:v>0.78037682100000005</c:v>
                </c:pt>
                <c:pt idx="1158" formatCode="General">
                  <c:v>0.778370805</c:v>
                </c:pt>
                <c:pt idx="1159" formatCode="General">
                  <c:v>0.78856317499999995</c:v>
                </c:pt>
                <c:pt idx="1160" formatCode="General">
                  <c:v>0.78856317499999995</c:v>
                </c:pt>
                <c:pt idx="1161" formatCode="General">
                  <c:v>0.78856317499999995</c:v>
                </c:pt>
                <c:pt idx="1162" formatCode="General">
                  <c:v>0.79260006100000002</c:v>
                </c:pt>
                <c:pt idx="1163" formatCode="General">
                  <c:v>0.83717047200000005</c:v>
                </c:pt>
                <c:pt idx="1164" formatCode="General">
                  <c:v>0.86771214299999999</c:v>
                </c:pt>
                <c:pt idx="1165" formatCode="General">
                  <c:v>0.92834597299999999</c:v>
                </c:pt>
                <c:pt idx="1166" formatCode="General">
                  <c:v>0.92834597299999999</c:v>
                </c:pt>
                <c:pt idx="1167" formatCode="General">
                  <c:v>0.92834597299999999</c:v>
                </c:pt>
                <c:pt idx="1168" formatCode="General">
                  <c:v>0.92834597299999999</c:v>
                </c:pt>
                <c:pt idx="1169" formatCode="General">
                  <c:v>0.92834597299999999</c:v>
                </c:pt>
                <c:pt idx="1170" formatCode="General">
                  <c:v>0.92834597299999999</c:v>
                </c:pt>
                <c:pt idx="1171" formatCode="General">
                  <c:v>0.97400969500000001</c:v>
                </c:pt>
                <c:pt idx="1172" formatCode="General">
                  <c:v>0.96695244300000005</c:v>
                </c:pt>
                <c:pt idx="1173" formatCode="General">
                  <c:v>1.0137092590000001</c:v>
                </c:pt>
                <c:pt idx="1174" formatCode="General">
                  <c:v>1.0137092590000001</c:v>
                </c:pt>
                <c:pt idx="1175" formatCode="General">
                  <c:v>1.015709059</c:v>
                </c:pt>
                <c:pt idx="1176" formatCode="General">
                  <c:v>1.015709059</c:v>
                </c:pt>
                <c:pt idx="1177" formatCode="General">
                  <c:v>1.015709059</c:v>
                </c:pt>
                <c:pt idx="1178" formatCode="General">
                  <c:v>1.0177324560000001</c:v>
                </c:pt>
                <c:pt idx="1179" formatCode="General">
                  <c:v>1.0220382269999999</c:v>
                </c:pt>
                <c:pt idx="1180" formatCode="General">
                  <c:v>1.0281953619999999</c:v>
                </c:pt>
                <c:pt idx="1181" formatCode="General">
                  <c:v>1.0281953619999999</c:v>
                </c:pt>
                <c:pt idx="1182" formatCode="General">
                  <c:v>1.0281953619999999</c:v>
                </c:pt>
                <c:pt idx="1183" formatCode="General">
                  <c:v>1.0281953619999999</c:v>
                </c:pt>
                <c:pt idx="1184" formatCode="General">
                  <c:v>1.0281953619999999</c:v>
                </c:pt>
                <c:pt idx="1185" formatCode="General">
                  <c:v>1.0281953619999999</c:v>
                </c:pt>
                <c:pt idx="1186" formatCode="General">
                  <c:v>1.0281562719999999</c:v>
                </c:pt>
                <c:pt idx="1187" formatCode="General">
                  <c:v>1.0281471019999999</c:v>
                </c:pt>
                <c:pt idx="1188" formatCode="General">
                  <c:v>1.0281471019999999</c:v>
                </c:pt>
                <c:pt idx="1189" formatCode="General">
                  <c:v>1.0281471019999999</c:v>
                </c:pt>
                <c:pt idx="1190" formatCode="General">
                  <c:v>1.0281471019999999</c:v>
                </c:pt>
                <c:pt idx="1191" formatCode="General">
                  <c:v>1.0281471019999999</c:v>
                </c:pt>
                <c:pt idx="1192" formatCode="General">
                  <c:v>1.0281471019999999</c:v>
                </c:pt>
                <c:pt idx="1193" formatCode="General">
                  <c:v>1.025130951</c:v>
                </c:pt>
                <c:pt idx="1194" formatCode="General">
                  <c:v>1.025130951</c:v>
                </c:pt>
                <c:pt idx="1195" formatCode="General">
                  <c:v>1.025130951</c:v>
                </c:pt>
                <c:pt idx="1196" formatCode="General">
                  <c:v>1.025130951</c:v>
                </c:pt>
                <c:pt idx="1197" formatCode="General">
                  <c:v>1.0454849150000001</c:v>
                </c:pt>
                <c:pt idx="1198" formatCode="General">
                  <c:v>1.0505410749999999</c:v>
                </c:pt>
                <c:pt idx="1199" formatCode="General">
                  <c:v>1.0545868780000001</c:v>
                </c:pt>
                <c:pt idx="1200" formatCode="General">
                  <c:v>1.0545868780000001</c:v>
                </c:pt>
                <c:pt idx="1201" formatCode="General">
                  <c:v>1.0545868780000001</c:v>
                </c:pt>
                <c:pt idx="1202" formatCode="General">
                  <c:v>1.0545868780000001</c:v>
                </c:pt>
                <c:pt idx="1203" formatCode="General">
                  <c:v>1.0545868780000001</c:v>
                </c:pt>
                <c:pt idx="1204" formatCode="General">
                  <c:v>1.054670888</c:v>
                </c:pt>
                <c:pt idx="1205" formatCode="General">
                  <c:v>1.050625052</c:v>
                </c:pt>
                <c:pt idx="1206" formatCode="General">
                  <c:v>1.050625052</c:v>
                </c:pt>
                <c:pt idx="1207" formatCode="General">
                  <c:v>1.0465800110000001</c:v>
                </c:pt>
                <c:pt idx="1208" formatCode="General">
                  <c:v>1.0465800110000001</c:v>
                </c:pt>
                <c:pt idx="1209" formatCode="General">
                  <c:v>1.0465800110000001</c:v>
                </c:pt>
                <c:pt idx="1210" formatCode="General">
                  <c:v>1.0465800110000001</c:v>
                </c:pt>
                <c:pt idx="1211" formatCode="General">
                  <c:v>1.0465800110000001</c:v>
                </c:pt>
                <c:pt idx="1212" formatCode="General">
                  <c:v>1.0465800110000001</c:v>
                </c:pt>
                <c:pt idx="1213" formatCode="General">
                  <c:v>1.036441545</c:v>
                </c:pt>
                <c:pt idx="1214" formatCode="General">
                  <c:v>1.040486563</c:v>
                </c:pt>
                <c:pt idx="1215" formatCode="General">
                  <c:v>1.0525976850000001</c:v>
                </c:pt>
                <c:pt idx="1216" formatCode="General">
                  <c:v>1.0525976850000001</c:v>
                </c:pt>
                <c:pt idx="1217" formatCode="General">
                  <c:v>1.0525976850000001</c:v>
                </c:pt>
                <c:pt idx="1218" formatCode="General">
                  <c:v>1.0525976850000001</c:v>
                </c:pt>
                <c:pt idx="1219" formatCode="General">
                  <c:v>1.074951617</c:v>
                </c:pt>
                <c:pt idx="1220" formatCode="General">
                  <c:v>1.1320283339999999</c:v>
                </c:pt>
                <c:pt idx="1221" formatCode="General">
                  <c:v>1.2136429500000001</c:v>
                </c:pt>
                <c:pt idx="1222" formatCode="General">
                  <c:v>1.244262019</c:v>
                </c:pt>
                <c:pt idx="1223" formatCode="General">
                  <c:v>1.244262019</c:v>
                </c:pt>
                <c:pt idx="1224" formatCode="General">
                  <c:v>1.244262019</c:v>
                </c:pt>
                <c:pt idx="1225" formatCode="General">
                  <c:v>1.2545007699999999</c:v>
                </c:pt>
                <c:pt idx="1226" formatCode="General">
                  <c:v>1.2974192689999999</c:v>
                </c:pt>
                <c:pt idx="1227" formatCode="General">
                  <c:v>1.3097795780000001</c:v>
                </c:pt>
                <c:pt idx="1228" formatCode="General">
                  <c:v>1.367094255</c:v>
                </c:pt>
                <c:pt idx="1229" formatCode="General">
                  <c:v>1.3928045090000001</c:v>
                </c:pt>
                <c:pt idx="1230" formatCode="General">
                  <c:v>1.3928045090000001</c:v>
                </c:pt>
                <c:pt idx="1231" formatCode="General">
                  <c:v>1.3928045090000001</c:v>
                </c:pt>
                <c:pt idx="1232" formatCode="General">
                  <c:v>1.3928045090000001</c:v>
                </c:pt>
                <c:pt idx="1233" formatCode="General">
                  <c:v>1.3928045090000001</c:v>
                </c:pt>
                <c:pt idx="1234" formatCode="General">
                  <c:v>1.3521759149999999</c:v>
                </c:pt>
                <c:pt idx="1235" formatCode="General">
                  <c:v>1.338767493</c:v>
                </c:pt>
                <c:pt idx="1236" formatCode="General">
                  <c:v>1.3265722660000001</c:v>
                </c:pt>
                <c:pt idx="1237" formatCode="General">
                  <c:v>1.3265722660000001</c:v>
                </c:pt>
                <c:pt idx="1238" formatCode="General">
                  <c:v>1.3265722660000001</c:v>
                </c:pt>
                <c:pt idx="1239" formatCode="General">
                  <c:v>1.3880049139999999</c:v>
                </c:pt>
                <c:pt idx="1240" formatCode="General">
                  <c:v>1.3880049139999999</c:v>
                </c:pt>
                <c:pt idx="1241" formatCode="General">
                  <c:v>1.3856687350000001</c:v>
                </c:pt>
                <c:pt idx="1242" formatCode="General">
                  <c:v>1.375331021</c:v>
                </c:pt>
                <c:pt idx="1243" formatCode="General">
                  <c:v>1.36313811</c:v>
                </c:pt>
                <c:pt idx="1244" formatCode="General">
                  <c:v>1.36313811</c:v>
                </c:pt>
                <c:pt idx="1245" formatCode="General">
                  <c:v>1.36313811</c:v>
                </c:pt>
                <c:pt idx="1246" formatCode="General">
                  <c:v>1.36313811</c:v>
                </c:pt>
                <c:pt idx="1247" formatCode="General">
                  <c:v>1.36313811</c:v>
                </c:pt>
                <c:pt idx="1248" formatCode="General">
                  <c:v>1.3907956130000001</c:v>
                </c:pt>
                <c:pt idx="1249" formatCode="General">
                  <c:v>1.412434865</c:v>
                </c:pt>
                <c:pt idx="1250" formatCode="General">
                  <c:v>1.4083688750000001</c:v>
                </c:pt>
                <c:pt idx="1251" formatCode="General">
                  <c:v>1.4083688750000001</c:v>
                </c:pt>
                <c:pt idx="1252" formatCode="General">
                  <c:v>1.4083688750000001</c:v>
                </c:pt>
                <c:pt idx="1253" formatCode="General">
                  <c:v>1.4290078530000001</c:v>
                </c:pt>
                <c:pt idx="1254" formatCode="General">
                  <c:v>1.454682289</c:v>
                </c:pt>
                <c:pt idx="1255" formatCode="General">
                  <c:v>1.454682289</c:v>
                </c:pt>
                <c:pt idx="1256" formatCode="General">
                  <c:v>1.454682289</c:v>
                </c:pt>
                <c:pt idx="1257" formatCode="General">
                  <c:v>1.4597662709999999</c:v>
                </c:pt>
                <c:pt idx="1258" formatCode="General">
                  <c:v>1.4597662709999999</c:v>
                </c:pt>
                <c:pt idx="1259" formatCode="General">
                  <c:v>1.4597662709999999</c:v>
                </c:pt>
                <c:pt idx="1260" formatCode="General">
                  <c:v>1.463834246</c:v>
                </c:pt>
                <c:pt idx="1261" formatCode="General">
                  <c:v>1.465868532</c:v>
                </c:pt>
                <c:pt idx="1262" formatCode="General">
                  <c:v>1.465868532</c:v>
                </c:pt>
                <c:pt idx="1263" formatCode="General">
                  <c:v>1.4456608419999999</c:v>
                </c:pt>
                <c:pt idx="1264" formatCode="General">
                  <c:v>1.4559356370000001</c:v>
                </c:pt>
                <c:pt idx="1265" formatCode="General">
                  <c:v>1.4559356370000001</c:v>
                </c:pt>
                <c:pt idx="1266" formatCode="General">
                  <c:v>1.4559356370000001</c:v>
                </c:pt>
                <c:pt idx="1267" formatCode="General">
                  <c:v>1.4559356370000001</c:v>
                </c:pt>
                <c:pt idx="1268" formatCode="General">
                  <c:v>1.4580520180000001</c:v>
                </c:pt>
                <c:pt idx="1269" formatCode="General">
                  <c:v>1.4580520180000001</c:v>
                </c:pt>
                <c:pt idx="1270" formatCode="General">
                  <c:v>1.458074361</c:v>
                </c:pt>
                <c:pt idx="1271" formatCode="General">
                  <c:v>1.458074361</c:v>
                </c:pt>
                <c:pt idx="1272" formatCode="General">
                  <c:v>1.458074361</c:v>
                </c:pt>
                <c:pt idx="1273" formatCode="General">
                  <c:v>1.458074361</c:v>
                </c:pt>
                <c:pt idx="1274" formatCode="General">
                  <c:v>1.458074361</c:v>
                </c:pt>
                <c:pt idx="1275" formatCode="General">
                  <c:v>1.4262242949999999</c:v>
                </c:pt>
                <c:pt idx="1276" formatCode="General">
                  <c:v>1.42419315</c:v>
                </c:pt>
                <c:pt idx="1277" formatCode="General">
                  <c:v>1.422197318</c:v>
                </c:pt>
                <c:pt idx="1278" formatCode="General">
                  <c:v>1.419151337</c:v>
                </c:pt>
                <c:pt idx="1279" formatCode="General">
                  <c:v>1.419151337</c:v>
                </c:pt>
                <c:pt idx="1280" formatCode="General">
                  <c:v>1.419151337</c:v>
                </c:pt>
                <c:pt idx="1281" formatCode="General">
                  <c:v>1.419151337</c:v>
                </c:pt>
                <c:pt idx="1282" formatCode="General">
                  <c:v>1.419151337</c:v>
                </c:pt>
                <c:pt idx="1283" formatCode="General">
                  <c:v>1.4231938420000001</c:v>
                </c:pt>
                <c:pt idx="1284" formatCode="General">
                  <c:v>1.4386913459999999</c:v>
                </c:pt>
                <c:pt idx="1285" formatCode="General">
                  <c:v>1.4386996219999999</c:v>
                </c:pt>
                <c:pt idx="1286" formatCode="General">
                  <c:v>1.4386996219999999</c:v>
                </c:pt>
                <c:pt idx="1287" formatCode="General">
                  <c:v>1.4386996219999999</c:v>
                </c:pt>
                <c:pt idx="1288" formatCode="General">
                  <c:v>1.4192315950000001</c:v>
                </c:pt>
                <c:pt idx="1289" formatCode="General">
                  <c:v>1.408893881</c:v>
                </c:pt>
                <c:pt idx="1290" formatCode="General">
                  <c:v>1.414994224</c:v>
                </c:pt>
                <c:pt idx="1291" formatCode="General">
                  <c:v>1.427200085</c:v>
                </c:pt>
                <c:pt idx="1292" formatCode="General">
                  <c:v>1.4375168460000001</c:v>
                </c:pt>
                <c:pt idx="1293" formatCode="General">
                  <c:v>1.4375168460000001</c:v>
                </c:pt>
                <c:pt idx="1294" formatCode="General">
                  <c:v>1.4375168460000001</c:v>
                </c:pt>
                <c:pt idx="1295" formatCode="General">
                  <c:v>1.437331605</c:v>
                </c:pt>
                <c:pt idx="1296" formatCode="General">
                  <c:v>1.422993248</c:v>
                </c:pt>
                <c:pt idx="1297" formatCode="General">
                  <c:v>1.408784603</c:v>
                </c:pt>
                <c:pt idx="1298" formatCode="General">
                  <c:v>1.4026856990000001</c:v>
                </c:pt>
                <c:pt idx="1299" formatCode="General">
                  <c:v>1.3511402299999999</c:v>
                </c:pt>
                <c:pt idx="1300" formatCode="General">
                  <c:v>1.3511402299999999</c:v>
                </c:pt>
                <c:pt idx="1301" formatCode="General">
                  <c:v>1.3511402299999999</c:v>
                </c:pt>
                <c:pt idx="1302" formatCode="General">
                  <c:v>1.3511402299999999</c:v>
                </c:pt>
                <c:pt idx="1303" formatCode="General">
                  <c:v>1.3511402299999999</c:v>
                </c:pt>
                <c:pt idx="1304" formatCode="General">
                  <c:v>1.3511402299999999</c:v>
                </c:pt>
                <c:pt idx="1305" formatCode="General">
                  <c:v>1.347075378</c:v>
                </c:pt>
                <c:pt idx="1306" formatCode="General">
                  <c:v>1.347075378</c:v>
                </c:pt>
                <c:pt idx="1307" formatCode="General">
                  <c:v>1.347075378</c:v>
                </c:pt>
                <c:pt idx="1308" formatCode="General">
                  <c:v>1.347075378</c:v>
                </c:pt>
                <c:pt idx="1309" formatCode="General">
                  <c:v>1.3573451489999999</c:v>
                </c:pt>
                <c:pt idx="1310" formatCode="General">
                  <c:v>1.3573451489999999</c:v>
                </c:pt>
                <c:pt idx="1311" formatCode="General">
                  <c:v>1.347075378</c:v>
                </c:pt>
                <c:pt idx="1312" formatCode="General">
                  <c:v>1.360495258</c:v>
                </c:pt>
                <c:pt idx="1313" formatCode="General">
                  <c:v>1.350183637</c:v>
                </c:pt>
                <c:pt idx="1314" formatCode="General">
                  <c:v>1.350183637</c:v>
                </c:pt>
                <c:pt idx="1315" formatCode="General">
                  <c:v>1.350183637</c:v>
                </c:pt>
                <c:pt idx="1316" formatCode="General">
                  <c:v>1.350183637</c:v>
                </c:pt>
                <c:pt idx="1317" formatCode="General">
                  <c:v>1.350183637</c:v>
                </c:pt>
                <c:pt idx="1318" formatCode="General">
                  <c:v>1.350183637</c:v>
                </c:pt>
                <c:pt idx="1319" formatCode="General">
                  <c:v>1.350183637</c:v>
                </c:pt>
                <c:pt idx="1320" formatCode="General">
                  <c:v>1.350183637</c:v>
                </c:pt>
                <c:pt idx="1321" formatCode="General">
                  <c:v>1.350183637</c:v>
                </c:pt>
                <c:pt idx="1322" formatCode="General">
                  <c:v>1.350183637</c:v>
                </c:pt>
                <c:pt idx="1323" formatCode="General">
                  <c:v>1.350183637</c:v>
                </c:pt>
                <c:pt idx="1324" formatCode="General">
                  <c:v>1.35434049</c:v>
                </c:pt>
                <c:pt idx="1325" formatCode="General">
                  <c:v>1.36058564</c:v>
                </c:pt>
                <c:pt idx="1326" formatCode="General">
                  <c:v>1.36058564</c:v>
                </c:pt>
                <c:pt idx="1327" formatCode="General">
                  <c:v>1.3708502970000001</c:v>
                </c:pt>
                <c:pt idx="1328" formatCode="General">
                  <c:v>1.3708502970000001</c:v>
                </c:pt>
                <c:pt idx="1329" formatCode="General">
                  <c:v>1.3708502970000001</c:v>
                </c:pt>
                <c:pt idx="1330" formatCode="General">
                  <c:v>1.3708502970000001</c:v>
                </c:pt>
                <c:pt idx="1331" formatCode="General">
                  <c:v>1.3667848300000001</c:v>
                </c:pt>
                <c:pt idx="1332" formatCode="General">
                  <c:v>1.3667848300000001</c:v>
                </c:pt>
                <c:pt idx="1333" formatCode="General">
                  <c:v>1.3667745010000001</c:v>
                </c:pt>
                <c:pt idx="1334" formatCode="General">
                  <c:v>1.3667745010000001</c:v>
                </c:pt>
                <c:pt idx="1335" formatCode="General">
                  <c:v>1.3667745010000001</c:v>
                </c:pt>
                <c:pt idx="1336" formatCode="General">
                  <c:v>1.3667745010000001</c:v>
                </c:pt>
                <c:pt idx="1337" formatCode="General">
                  <c:v>1.3667745010000001</c:v>
                </c:pt>
                <c:pt idx="1338" formatCode="General">
                  <c:v>1.3831536200000001</c:v>
                </c:pt>
                <c:pt idx="1339" formatCode="General">
                  <c:v>1.42919073</c:v>
                </c:pt>
                <c:pt idx="1340" formatCode="General">
                  <c:v>1.4394866019999999</c:v>
                </c:pt>
                <c:pt idx="1341" formatCode="General">
                  <c:v>1.44978769</c:v>
                </c:pt>
                <c:pt idx="1342" formatCode="General">
                  <c:v>1.44978769</c:v>
                </c:pt>
                <c:pt idx="1343" formatCode="General">
                  <c:v>1.44978769</c:v>
                </c:pt>
                <c:pt idx="1344" formatCode="General">
                  <c:v>1.4652096450000001</c:v>
                </c:pt>
                <c:pt idx="1345" formatCode="General">
                  <c:v>1.4652096450000001</c:v>
                </c:pt>
                <c:pt idx="1346" formatCode="General">
                  <c:v>1.4652096450000001</c:v>
                </c:pt>
                <c:pt idx="1347" formatCode="General">
                  <c:v>1.4652096450000001</c:v>
                </c:pt>
                <c:pt idx="1348" formatCode="General">
                  <c:v>1.479590666</c:v>
                </c:pt>
                <c:pt idx="1349" formatCode="General">
                  <c:v>1.479590666</c:v>
                </c:pt>
                <c:pt idx="1350" formatCode="General">
                  <c:v>1.479590666</c:v>
                </c:pt>
                <c:pt idx="1351" formatCode="General">
                  <c:v>1.481627077</c:v>
                </c:pt>
                <c:pt idx="1352" formatCode="General">
                  <c:v>1.5247003539999999</c:v>
                </c:pt>
                <c:pt idx="1353" formatCode="General">
                  <c:v>1.5247003539999999</c:v>
                </c:pt>
                <c:pt idx="1354" formatCode="General">
                  <c:v>1.5247003539999999</c:v>
                </c:pt>
                <c:pt idx="1355" formatCode="General">
                  <c:v>1.5546026209999999</c:v>
                </c:pt>
                <c:pt idx="1356" formatCode="General">
                  <c:v>1.5546026209999999</c:v>
                </c:pt>
                <c:pt idx="1357" formatCode="General">
                  <c:v>1.5391314</c:v>
                </c:pt>
                <c:pt idx="1358" formatCode="General">
                  <c:v>1.55462341</c:v>
                </c:pt>
                <c:pt idx="1359" formatCode="General">
                  <c:v>1.55462341</c:v>
                </c:pt>
                <c:pt idx="1360" formatCode="General">
                  <c:v>1.55462341</c:v>
                </c:pt>
                <c:pt idx="1361" formatCode="General">
                  <c:v>1.5608343710000001</c:v>
                </c:pt>
                <c:pt idx="1362" formatCode="General">
                  <c:v>1.5669504400000001</c:v>
                </c:pt>
                <c:pt idx="1363" formatCode="General">
                  <c:v>1.5669504400000001</c:v>
                </c:pt>
                <c:pt idx="1364" formatCode="General">
                  <c:v>1.5669504400000001</c:v>
                </c:pt>
                <c:pt idx="1365" formatCode="General">
                  <c:v>1.579187747</c:v>
                </c:pt>
                <c:pt idx="1366" formatCode="General">
                  <c:v>1.579187747</c:v>
                </c:pt>
                <c:pt idx="1367" formatCode="General">
                  <c:v>1.6050254850000001</c:v>
                </c:pt>
                <c:pt idx="1368" formatCode="General">
                  <c:v>1.6153631989999999</c:v>
                </c:pt>
                <c:pt idx="1369" formatCode="General">
                  <c:v>1.6389760229999999</c:v>
                </c:pt>
                <c:pt idx="1370" formatCode="General">
                  <c:v>1.6389760229999999</c:v>
                </c:pt>
                <c:pt idx="1371" formatCode="General">
                  <c:v>1.6389760229999999</c:v>
                </c:pt>
                <c:pt idx="1372" formatCode="General">
                  <c:v>1.6605701740000001</c:v>
                </c:pt>
                <c:pt idx="1373" formatCode="General">
                  <c:v>1.670928905</c:v>
                </c:pt>
                <c:pt idx="1374" formatCode="General">
                  <c:v>1.691587317</c:v>
                </c:pt>
                <c:pt idx="1375" formatCode="General">
                  <c:v>1.691587317</c:v>
                </c:pt>
                <c:pt idx="1376" formatCode="General">
                  <c:v>1.7099842839999999</c:v>
                </c:pt>
                <c:pt idx="1377" formatCode="General">
                  <c:v>1.7099842839999999</c:v>
                </c:pt>
                <c:pt idx="1378" formatCode="General">
                  <c:v>1.7099842839999999</c:v>
                </c:pt>
                <c:pt idx="1379" formatCode="General">
                  <c:v>1.7099842839999999</c:v>
                </c:pt>
                <c:pt idx="1380" formatCode="General">
                  <c:v>1.761511313</c:v>
                </c:pt>
                <c:pt idx="1381" formatCode="General">
                  <c:v>1.761511313</c:v>
                </c:pt>
                <c:pt idx="1382" formatCode="General">
                  <c:v>1.794194281</c:v>
                </c:pt>
                <c:pt idx="1383" formatCode="General">
                  <c:v>1.8358605699999999</c:v>
                </c:pt>
                <c:pt idx="1384" formatCode="General">
                  <c:v>1.8358605699999999</c:v>
                </c:pt>
                <c:pt idx="1385" formatCode="General">
                  <c:v>1.847859371</c:v>
                </c:pt>
                <c:pt idx="1386" formatCode="General">
                  <c:v>1.8706605510000001</c:v>
                </c:pt>
                <c:pt idx="1387" formatCode="General">
                  <c:v>1.8706605510000001</c:v>
                </c:pt>
                <c:pt idx="1388" formatCode="General">
                  <c:v>1.892558916</c:v>
                </c:pt>
                <c:pt idx="1389" formatCode="General">
                  <c:v>1.892558916</c:v>
                </c:pt>
                <c:pt idx="1390" formatCode="General">
                  <c:v>1.8946229020000001</c:v>
                </c:pt>
                <c:pt idx="1391" formatCode="General">
                  <c:v>1.8946229020000001</c:v>
                </c:pt>
                <c:pt idx="1392" formatCode="General">
                  <c:v>1.8946229020000001</c:v>
                </c:pt>
                <c:pt idx="1393" formatCode="General">
                  <c:v>1.9152177560000001</c:v>
                </c:pt>
                <c:pt idx="1394" formatCode="General">
                  <c:v>1.942984142</c:v>
                </c:pt>
                <c:pt idx="1395" formatCode="General">
                  <c:v>1.9592070290000001</c:v>
                </c:pt>
                <c:pt idx="1396" formatCode="General">
                  <c:v>1.969454823</c:v>
                </c:pt>
                <c:pt idx="1397" formatCode="General">
                  <c:v>1.958975634</c:v>
                </c:pt>
                <c:pt idx="1398" formatCode="General">
                  <c:v>1.958975634</c:v>
                </c:pt>
                <c:pt idx="1399" formatCode="General">
                  <c:v>1.958975634</c:v>
                </c:pt>
                <c:pt idx="1400" formatCode="General">
                  <c:v>1.9711691140000001</c:v>
                </c:pt>
                <c:pt idx="1401" formatCode="General">
                  <c:v>1.9499450199999999</c:v>
                </c:pt>
                <c:pt idx="1402" formatCode="General">
                  <c:v>1.925085556</c:v>
                </c:pt>
                <c:pt idx="1403" formatCode="General">
                  <c:v>1.920942852</c:v>
                </c:pt>
                <c:pt idx="1404" formatCode="General">
                  <c:v>1.9063741910000001</c:v>
                </c:pt>
                <c:pt idx="1405" formatCode="General">
                  <c:v>1.9063741910000001</c:v>
                </c:pt>
                <c:pt idx="1406" formatCode="General">
                  <c:v>1.9063741910000001</c:v>
                </c:pt>
                <c:pt idx="1407" formatCode="General">
                  <c:v>1.9063523790000001</c:v>
                </c:pt>
                <c:pt idx="1408" formatCode="General">
                  <c:v>1.9063523790000001</c:v>
                </c:pt>
                <c:pt idx="1409" formatCode="General">
                  <c:v>1.8773654820000001</c:v>
                </c:pt>
                <c:pt idx="1410" formatCode="General">
                  <c:v>1.8752880540000001</c:v>
                </c:pt>
                <c:pt idx="1411" formatCode="General">
                  <c:v>1.927685812</c:v>
                </c:pt>
                <c:pt idx="1412" formatCode="General">
                  <c:v>1.927685812</c:v>
                </c:pt>
                <c:pt idx="1413" formatCode="General">
                  <c:v>1.927685812</c:v>
                </c:pt>
                <c:pt idx="1414" formatCode="General">
                  <c:v>1.9381025540000001</c:v>
                </c:pt>
                <c:pt idx="1415" formatCode="General">
                  <c:v>1.936025549</c:v>
                </c:pt>
                <c:pt idx="1416" formatCode="General">
                  <c:v>1.9116198230000001</c:v>
                </c:pt>
                <c:pt idx="1417" formatCode="General">
                  <c:v>1.9116198230000001</c:v>
                </c:pt>
                <c:pt idx="1418" formatCode="General">
                  <c:v>1.900228802</c:v>
                </c:pt>
                <c:pt idx="1419" formatCode="General">
                  <c:v>1.900228802</c:v>
                </c:pt>
                <c:pt idx="1420" formatCode="General">
                  <c:v>1.900228802</c:v>
                </c:pt>
                <c:pt idx="1421" formatCode="General">
                  <c:v>1.9043227519999999</c:v>
                </c:pt>
                <c:pt idx="1422" formatCode="General">
                  <c:v>1.911497336</c:v>
                </c:pt>
                <c:pt idx="1423" formatCode="General">
                  <c:v>1.8867653280000001</c:v>
                </c:pt>
                <c:pt idx="1424" formatCode="General">
                  <c:v>1.8949615740000001</c:v>
                </c:pt>
                <c:pt idx="1425" formatCode="General">
                  <c:v>1.8990553400000001</c:v>
                </c:pt>
                <c:pt idx="1426" formatCode="General">
                  <c:v>1.8990553400000001</c:v>
                </c:pt>
                <c:pt idx="1427" formatCode="General">
                  <c:v>1.8990553400000001</c:v>
                </c:pt>
                <c:pt idx="1428" formatCode="General">
                  <c:v>1.890480092</c:v>
                </c:pt>
                <c:pt idx="1429" formatCode="General">
                  <c:v>1.892525792</c:v>
                </c:pt>
                <c:pt idx="1430" formatCode="General">
                  <c:v>1.8495099610000001</c:v>
                </c:pt>
                <c:pt idx="1431" formatCode="General">
                  <c:v>1.8556440380000001</c:v>
                </c:pt>
                <c:pt idx="1432" formatCode="General">
                  <c:v>1.8495099610000001</c:v>
                </c:pt>
                <c:pt idx="1433" formatCode="General">
                  <c:v>1.8495099610000001</c:v>
                </c:pt>
                <c:pt idx="1434" formatCode="General">
                  <c:v>1.8495099610000001</c:v>
                </c:pt>
                <c:pt idx="1435" formatCode="General">
                  <c:v>1.8495099610000001</c:v>
                </c:pt>
                <c:pt idx="1436" formatCode="General">
                  <c:v>1.79433124</c:v>
                </c:pt>
                <c:pt idx="1437" formatCode="General">
                  <c:v>1.8149439439999999</c:v>
                </c:pt>
                <c:pt idx="1438" formatCode="General">
                  <c:v>1.8088098669999999</c:v>
                </c:pt>
                <c:pt idx="1439" formatCode="General">
                  <c:v>1.819146758</c:v>
                </c:pt>
                <c:pt idx="1440" formatCode="General">
                  <c:v>1.819146758</c:v>
                </c:pt>
                <c:pt idx="1441" formatCode="General">
                  <c:v>1.819123265</c:v>
                </c:pt>
                <c:pt idx="1442" formatCode="General">
                  <c:v>1.821168286</c:v>
                </c:pt>
                <c:pt idx="1443" formatCode="General">
                  <c:v>1.821168286</c:v>
                </c:pt>
                <c:pt idx="1444" formatCode="General">
                  <c:v>1.817078443</c:v>
                </c:pt>
                <c:pt idx="1445" formatCode="General">
                  <c:v>1.822614943</c:v>
                </c:pt>
                <c:pt idx="1446" formatCode="General">
                  <c:v>1.807937457</c:v>
                </c:pt>
                <c:pt idx="1447" formatCode="General">
                  <c:v>1.807937457</c:v>
                </c:pt>
                <c:pt idx="1448" formatCode="General">
                  <c:v>1.807937457</c:v>
                </c:pt>
                <c:pt idx="1449" formatCode="General">
                  <c:v>1.807937457</c:v>
                </c:pt>
                <c:pt idx="1450" formatCode="General">
                  <c:v>1.754146242</c:v>
                </c:pt>
                <c:pt idx="1451" formatCode="General">
                  <c:v>1.715705703</c:v>
                </c:pt>
                <c:pt idx="1452" formatCode="General">
                  <c:v>1.715705703</c:v>
                </c:pt>
                <c:pt idx="1453" formatCode="General">
                  <c:v>1.715705703</c:v>
                </c:pt>
                <c:pt idx="1454" formatCode="General">
                  <c:v>1.715705703</c:v>
                </c:pt>
                <c:pt idx="1455" formatCode="General">
                  <c:v>1.715705703</c:v>
                </c:pt>
                <c:pt idx="1456" formatCode="General">
                  <c:v>1.715705703</c:v>
                </c:pt>
                <c:pt idx="1457" formatCode="General">
                  <c:v>1.715705703</c:v>
                </c:pt>
                <c:pt idx="1458" formatCode="General">
                  <c:v>1.736407477</c:v>
                </c:pt>
                <c:pt idx="1459" formatCode="General">
                  <c:v>1.762733643</c:v>
                </c:pt>
                <c:pt idx="1460" formatCode="General">
                  <c:v>1.7813083300000001</c:v>
                </c:pt>
                <c:pt idx="1461" formatCode="General">
                  <c:v>1.7813083300000001</c:v>
                </c:pt>
                <c:pt idx="1462" formatCode="General">
                  <c:v>1.7813083300000001</c:v>
                </c:pt>
                <c:pt idx="1463" formatCode="General">
                  <c:v>1.791719885</c:v>
                </c:pt>
                <c:pt idx="1464" formatCode="General">
                  <c:v>1.7819747500000001</c:v>
                </c:pt>
                <c:pt idx="1465" formatCode="General">
                  <c:v>1.7819747500000001</c:v>
                </c:pt>
                <c:pt idx="1466" formatCode="General">
                  <c:v>1.7923969179999999</c:v>
                </c:pt>
                <c:pt idx="1467" formatCode="General">
                  <c:v>1.8597528430000001</c:v>
                </c:pt>
                <c:pt idx="1468" formatCode="General">
                  <c:v>1.8597528430000001</c:v>
                </c:pt>
                <c:pt idx="1469" formatCode="General">
                  <c:v>1.8597528430000001</c:v>
                </c:pt>
                <c:pt idx="1470" formatCode="General">
                  <c:v>1.8597528430000001</c:v>
                </c:pt>
                <c:pt idx="1471" formatCode="General">
                  <c:v>1.880533381</c:v>
                </c:pt>
                <c:pt idx="1472" formatCode="General">
                  <c:v>1.9157585450000001</c:v>
                </c:pt>
                <c:pt idx="1473" formatCode="General">
                  <c:v>1.9157585450000001</c:v>
                </c:pt>
                <c:pt idx="1474" formatCode="General">
                  <c:v>1.934395404</c:v>
                </c:pt>
                <c:pt idx="1475" formatCode="General">
                  <c:v>1.934395404</c:v>
                </c:pt>
                <c:pt idx="1476" formatCode="General">
                  <c:v>1.934395404</c:v>
                </c:pt>
                <c:pt idx="1477" formatCode="General">
                  <c:v>1.9760997520000001</c:v>
                </c:pt>
                <c:pt idx="1478" formatCode="General">
                  <c:v>1.96748905</c:v>
                </c:pt>
                <c:pt idx="1479" formatCode="General">
                  <c:v>1.9734884500000001</c:v>
                </c:pt>
                <c:pt idx="1480" formatCode="General">
                  <c:v>1.9734884500000001</c:v>
                </c:pt>
                <c:pt idx="1481" formatCode="General">
                  <c:v>2.0306822289999999</c:v>
                </c:pt>
                <c:pt idx="1482" formatCode="General">
                  <c:v>2.0306822289999999</c:v>
                </c:pt>
                <c:pt idx="1483" formatCode="General">
                  <c:v>2.0346818290000002</c:v>
                </c:pt>
                <c:pt idx="1484" formatCode="General">
                  <c:v>2.0346582849999999</c:v>
                </c:pt>
                <c:pt idx="1485" formatCode="General">
                  <c:v>2.0514656539999998</c:v>
                </c:pt>
                <c:pt idx="1486" formatCode="General">
                  <c:v>2.022399804</c:v>
                </c:pt>
                <c:pt idx="1487" formatCode="General">
                  <c:v>2.030591813</c:v>
                </c:pt>
                <c:pt idx="1488" formatCode="General">
                  <c:v>2.0115254820000001</c:v>
                </c:pt>
                <c:pt idx="1489" formatCode="General">
                  <c:v>2.0115254820000001</c:v>
                </c:pt>
                <c:pt idx="1490" formatCode="General">
                  <c:v>2.0115254820000001</c:v>
                </c:pt>
                <c:pt idx="1491" formatCode="General">
                  <c:v>2.0155250819999999</c:v>
                </c:pt>
                <c:pt idx="1492" formatCode="General">
                  <c:v>2.0257239600000001</c:v>
                </c:pt>
                <c:pt idx="1493" formatCode="General">
                  <c:v>2.024633525</c:v>
                </c:pt>
                <c:pt idx="1494" formatCode="General">
                  <c:v>2.007994031</c:v>
                </c:pt>
                <c:pt idx="1495" formatCode="General">
                  <c:v>1.994185144</c:v>
                </c:pt>
                <c:pt idx="1496" formatCode="General">
                  <c:v>1.994185144</c:v>
                </c:pt>
                <c:pt idx="1497" formatCode="General">
                  <c:v>1.998184744</c:v>
                </c:pt>
                <c:pt idx="1498" formatCode="General">
                  <c:v>2.0084642270000002</c:v>
                </c:pt>
                <c:pt idx="1499" formatCode="General">
                  <c:v>1.9914278409999999</c:v>
                </c:pt>
                <c:pt idx="1500" formatCode="General">
                  <c:v>1.9814717959999999</c:v>
                </c:pt>
                <c:pt idx="1501" formatCode="General">
                  <c:v>1.987611309</c:v>
                </c:pt>
                <c:pt idx="1502" formatCode="General">
                  <c:v>1.9908043820000001</c:v>
                </c:pt>
                <c:pt idx="1503" formatCode="General">
                  <c:v>1.9908043820000001</c:v>
                </c:pt>
                <c:pt idx="1504" formatCode="General">
                  <c:v>1.9908043820000001</c:v>
                </c:pt>
                <c:pt idx="1505" formatCode="General">
                  <c:v>2.0266809050000001</c:v>
                </c:pt>
                <c:pt idx="1506" formatCode="General">
                  <c:v>2.034874882</c:v>
                </c:pt>
                <c:pt idx="1507" formatCode="General">
                  <c:v>2.034874882</c:v>
                </c:pt>
                <c:pt idx="1508" formatCode="General">
                  <c:v>2.0451687760000001</c:v>
                </c:pt>
                <c:pt idx="1509" formatCode="General">
                  <c:v>2.0737816850000002</c:v>
                </c:pt>
                <c:pt idx="1510" formatCode="General">
                  <c:v>2.0737816850000002</c:v>
                </c:pt>
                <c:pt idx="1511" formatCode="General">
                  <c:v>2.0737816850000002</c:v>
                </c:pt>
                <c:pt idx="1512" formatCode="General">
                  <c:v>2.0842459419999999</c:v>
                </c:pt>
                <c:pt idx="1513" formatCode="General">
                  <c:v>2.0842459419999999</c:v>
                </c:pt>
                <c:pt idx="1514" formatCode="General">
                  <c:v>2.1001416150000001</c:v>
                </c:pt>
                <c:pt idx="1515" formatCode="General">
                  <c:v>2.1123367599999998</c:v>
                </c:pt>
                <c:pt idx="1516" formatCode="General">
                  <c:v>2.1686114459999999</c:v>
                </c:pt>
                <c:pt idx="1517" formatCode="General">
                  <c:v>2.1686114459999999</c:v>
                </c:pt>
                <c:pt idx="1518" formatCode="General">
                  <c:v>2.1686114459999999</c:v>
                </c:pt>
                <c:pt idx="1519" formatCode="General">
                  <c:v>2.1949637719999999</c:v>
                </c:pt>
                <c:pt idx="1520" formatCode="General">
                  <c:v>2.2400661610000001</c:v>
                </c:pt>
                <c:pt idx="1521" formatCode="General">
                  <c:v>2.2400661610000001</c:v>
                </c:pt>
                <c:pt idx="1522" formatCode="General">
                  <c:v>2.3266002119999998</c:v>
                </c:pt>
                <c:pt idx="1523" formatCode="General">
                  <c:v>2.4075986650000001</c:v>
                </c:pt>
                <c:pt idx="1524" formatCode="General">
                  <c:v>2.4075986650000001</c:v>
                </c:pt>
                <c:pt idx="1525" formatCode="General">
                  <c:v>2.4115982649999999</c:v>
                </c:pt>
                <c:pt idx="1526" formatCode="General">
                  <c:v>2.4700631670000002</c:v>
                </c:pt>
                <c:pt idx="1527" formatCode="General">
                  <c:v>2.6333710109999999</c:v>
                </c:pt>
                <c:pt idx="1528" formatCode="General">
                  <c:v>2.6502267920000002</c:v>
                </c:pt>
                <c:pt idx="1529" formatCode="General">
                  <c:v>2.6726766749999999</c:v>
                </c:pt>
                <c:pt idx="1530" formatCode="General">
                  <c:v>2.6481481009999999</c:v>
                </c:pt>
                <c:pt idx="1531" formatCode="General">
                  <c:v>2.6481481009999999</c:v>
                </c:pt>
                <c:pt idx="1532" formatCode="General">
                  <c:v>2.667291767</c:v>
                </c:pt>
                <c:pt idx="1533" formatCode="General">
                  <c:v>2.7106903070000001</c:v>
                </c:pt>
                <c:pt idx="1534" formatCode="General">
                  <c:v>2.7201191410000001</c:v>
                </c:pt>
                <c:pt idx="1535" formatCode="General">
                  <c:v>2.7597718420000001</c:v>
                </c:pt>
                <c:pt idx="1536" formatCode="General">
                  <c:v>2.7597718420000001</c:v>
                </c:pt>
                <c:pt idx="1537" formatCode="General">
                  <c:v>2.766515981</c:v>
                </c:pt>
                <c:pt idx="1538" formatCode="General">
                  <c:v>2.766515981</c:v>
                </c:pt>
                <c:pt idx="1539" formatCode="General">
                  <c:v>2.8176407860000001</c:v>
                </c:pt>
                <c:pt idx="1540" formatCode="General">
                  <c:v>3.1510210889999999</c:v>
                </c:pt>
                <c:pt idx="1541" formatCode="General">
                  <c:v>3.1698903299999999</c:v>
                </c:pt>
                <c:pt idx="1542" formatCode="General">
                  <c:v>3.177399839</c:v>
                </c:pt>
                <c:pt idx="1543" formatCode="General">
                  <c:v>3.1649682270000001</c:v>
                </c:pt>
                <c:pt idx="1544" formatCode="General">
                  <c:v>3.1802417690000002</c:v>
                </c:pt>
                <c:pt idx="1545" formatCode="General">
                  <c:v>3.1802417690000002</c:v>
                </c:pt>
                <c:pt idx="1546" formatCode="General">
                  <c:v>3.1802417690000002</c:v>
                </c:pt>
                <c:pt idx="1547" formatCode="General">
                  <c:v>3.205969777</c:v>
                </c:pt>
                <c:pt idx="1548" formatCode="General">
                  <c:v>3.268610426</c:v>
                </c:pt>
                <c:pt idx="1549" formatCode="General">
                  <c:v>3.390245229</c:v>
                </c:pt>
                <c:pt idx="1550" formatCode="General">
                  <c:v>3.3278449550000002</c:v>
                </c:pt>
                <c:pt idx="1551" formatCode="General">
                  <c:v>3.348212926</c:v>
                </c:pt>
                <c:pt idx="1552" formatCode="General">
                  <c:v>3.348212926</c:v>
                </c:pt>
                <c:pt idx="1553" formatCode="General">
                  <c:v>3.3439343149999998</c:v>
                </c:pt>
                <c:pt idx="1554" formatCode="General">
                  <c:v>3.3437445189999999</c:v>
                </c:pt>
                <c:pt idx="1555" formatCode="General">
                  <c:v>3.3061877599999998</c:v>
                </c:pt>
                <c:pt idx="1556" formatCode="General">
                  <c:v>3.201872217</c:v>
                </c:pt>
                <c:pt idx="1557" formatCode="General">
                  <c:v>3.1837641090000002</c:v>
                </c:pt>
                <c:pt idx="1558" formatCode="General">
                  <c:v>3.2120894139999998</c:v>
                </c:pt>
                <c:pt idx="1559" formatCode="General">
                  <c:v>3.2120894139999998</c:v>
                </c:pt>
                <c:pt idx="1560" formatCode="General">
                  <c:v>3.2120894139999998</c:v>
                </c:pt>
                <c:pt idx="1561" formatCode="General">
                  <c:v>3.2371233199999998</c:v>
                </c:pt>
                <c:pt idx="1562" formatCode="General">
                  <c:v>3.2692710219999999</c:v>
                </c:pt>
                <c:pt idx="1563" formatCode="General">
                  <c:v>3.2402134280000001</c:v>
                </c:pt>
                <c:pt idx="1564" formatCode="General">
                  <c:v>3.1985194460000002</c:v>
                </c:pt>
                <c:pt idx="1565" formatCode="General">
                  <c:v>3.2276963479999998</c:v>
                </c:pt>
                <c:pt idx="1566" formatCode="General">
                  <c:v>3.2276963479999998</c:v>
                </c:pt>
                <c:pt idx="1567" formatCode="General">
                  <c:v>3.2276963479999998</c:v>
                </c:pt>
                <c:pt idx="1568" formatCode="General">
                  <c:v>3.1856639260000001</c:v>
                </c:pt>
                <c:pt idx="1569" formatCode="General">
                  <c:v>3.1045039569999999</c:v>
                </c:pt>
                <c:pt idx="1570" formatCode="General">
                  <c:v>3.1355848740000001</c:v>
                </c:pt>
                <c:pt idx="1571" formatCode="General">
                  <c:v>3.042827441</c:v>
                </c:pt>
                <c:pt idx="1572" formatCode="General">
                  <c:v>3.042827441</c:v>
                </c:pt>
                <c:pt idx="1573" formatCode="General">
                  <c:v>3.042827441</c:v>
                </c:pt>
                <c:pt idx="1574" formatCode="General">
                  <c:v>3.1347874139999998</c:v>
                </c:pt>
                <c:pt idx="1575" formatCode="General">
                  <c:v>3.1346046830000001</c:v>
                </c:pt>
                <c:pt idx="1576" formatCode="General">
                  <c:v>3.1624520860000001</c:v>
                </c:pt>
                <c:pt idx="1577" formatCode="General">
                  <c:v>3.1810049560000002</c:v>
                </c:pt>
                <c:pt idx="1578" formatCode="General">
                  <c:v>3.1196943890000002</c:v>
                </c:pt>
                <c:pt idx="1579" formatCode="General">
                  <c:v>3.2321361639999999</c:v>
                </c:pt>
                <c:pt idx="1580" formatCode="General">
                  <c:v>3.2321361639999999</c:v>
                </c:pt>
                <c:pt idx="1581" formatCode="General">
                  <c:v>3.2321361639999999</c:v>
                </c:pt>
                <c:pt idx="1582" formatCode="General">
                  <c:v>3.2529088060000002</c:v>
                </c:pt>
                <c:pt idx="1583" formatCode="General">
                  <c:v>3.2738616309999999</c:v>
                </c:pt>
                <c:pt idx="1584" formatCode="General">
                  <c:v>3.2410741839999999</c:v>
                </c:pt>
                <c:pt idx="1585" formatCode="General">
                  <c:v>3.2410741839999999</c:v>
                </c:pt>
                <c:pt idx="1586" formatCode="General">
                  <c:v>3.2408872020000001</c:v>
                </c:pt>
                <c:pt idx="1587" formatCode="General">
                  <c:v>3.2408872020000001</c:v>
                </c:pt>
                <c:pt idx="1588" formatCode="General">
                  <c:v>3.2628002729999999</c:v>
                </c:pt>
                <c:pt idx="1589" formatCode="General">
                  <c:v>3.3028846719999998</c:v>
                </c:pt>
                <c:pt idx="1590" formatCode="General">
                  <c:v>3.3256399609999998</c:v>
                </c:pt>
                <c:pt idx="1591" formatCode="General">
                  <c:v>3.3589042120000001</c:v>
                </c:pt>
                <c:pt idx="1592" formatCode="General">
                  <c:v>3.3722903660000001</c:v>
                </c:pt>
                <c:pt idx="1593" formatCode="General">
                  <c:v>3.3574500629999999</c:v>
                </c:pt>
                <c:pt idx="1594" formatCode="General">
                  <c:v>3.3574500629999999</c:v>
                </c:pt>
                <c:pt idx="1595" formatCode="General">
                  <c:v>3.3575808309999999</c:v>
                </c:pt>
                <c:pt idx="1596" formatCode="General">
                  <c:v>3.3575808899999999</c:v>
                </c:pt>
                <c:pt idx="1597" formatCode="General">
                  <c:v>3.1322664740000001</c:v>
                </c:pt>
                <c:pt idx="1598" formatCode="General">
                  <c:v>3.0953848850000001</c:v>
                </c:pt>
                <c:pt idx="1599" formatCode="General">
                  <c:v>3.0846234940000001</c:v>
                </c:pt>
                <c:pt idx="1600" formatCode="General">
                  <c:v>3.0846054779999998</c:v>
                </c:pt>
                <c:pt idx="1601" formatCode="General">
                  <c:v>3.0846054779999998</c:v>
                </c:pt>
                <c:pt idx="1602" formatCode="General">
                  <c:v>3.0949255390000001</c:v>
                </c:pt>
                <c:pt idx="1603" formatCode="General">
                  <c:v>3.105334289</c:v>
                </c:pt>
                <c:pt idx="1604" formatCode="General">
                  <c:v>3.0950802249999998</c:v>
                </c:pt>
                <c:pt idx="1605" formatCode="General">
                  <c:v>3.0285836599999998</c:v>
                </c:pt>
                <c:pt idx="1606" formatCode="General">
                  <c:v>3.030168668</c:v>
                </c:pt>
                <c:pt idx="1607" formatCode="General">
                  <c:v>2.9618796999999999</c:v>
                </c:pt>
                <c:pt idx="1608" formatCode="General">
                  <c:v>2.9618796999999999</c:v>
                </c:pt>
                <c:pt idx="1609" formatCode="General">
                  <c:v>3.0139430900000002</c:v>
                </c:pt>
                <c:pt idx="1610" formatCode="General">
                  <c:v>3.0139430900000002</c:v>
                </c:pt>
                <c:pt idx="1611" formatCode="General">
                  <c:v>3.0219336870000002</c:v>
                </c:pt>
                <c:pt idx="1612" formatCode="General">
                  <c:v>3.0906997120000002</c:v>
                </c:pt>
                <c:pt idx="1613" formatCode="General">
                  <c:v>3.1500435090000001</c:v>
                </c:pt>
                <c:pt idx="1614" formatCode="General">
                  <c:v>3.1602977590000001</c:v>
                </c:pt>
                <c:pt idx="1615" formatCode="General">
                  <c:v>3.1602977590000001</c:v>
                </c:pt>
                <c:pt idx="1616" formatCode="General">
                  <c:v>3.1602977590000001</c:v>
                </c:pt>
                <c:pt idx="1617" formatCode="General">
                  <c:v>3.1602977590000001</c:v>
                </c:pt>
                <c:pt idx="1618" formatCode="General">
                  <c:v>3.2337554320000002</c:v>
                </c:pt>
                <c:pt idx="1619" formatCode="General">
                  <c:v>3.326289466</c:v>
                </c:pt>
                <c:pt idx="1620" formatCode="General">
                  <c:v>3.2961662459999999</c:v>
                </c:pt>
                <c:pt idx="1621" formatCode="General">
                  <c:v>3.3020359269999999</c:v>
                </c:pt>
                <c:pt idx="1622" formatCode="General">
                  <c:v>3.3020359269999999</c:v>
                </c:pt>
                <c:pt idx="1623" formatCode="General">
                  <c:v>3.3101759350000002</c:v>
                </c:pt>
                <c:pt idx="1624" formatCode="General">
                  <c:v>3.3635869239999998</c:v>
                </c:pt>
                <c:pt idx="1625" formatCode="General">
                  <c:v>3.410985927</c:v>
                </c:pt>
                <c:pt idx="1626" formatCode="General">
                  <c:v>3.422275231</c:v>
                </c:pt>
                <c:pt idx="1627" formatCode="General">
                  <c:v>3.3861722410000001</c:v>
                </c:pt>
                <c:pt idx="1628" formatCode="General">
                  <c:v>3.202797865</c:v>
                </c:pt>
                <c:pt idx="1629" formatCode="General">
                  <c:v>3.202797865</c:v>
                </c:pt>
                <c:pt idx="1630" formatCode="General">
                  <c:v>3.1828698879999999</c:v>
                </c:pt>
                <c:pt idx="1631" formatCode="General">
                  <c:v>3.2271891680000002</c:v>
                </c:pt>
                <c:pt idx="1632" formatCode="General">
                  <c:v>3.2948849760000001</c:v>
                </c:pt>
                <c:pt idx="1633" formatCode="General">
                  <c:v>3.3073551729999999</c:v>
                </c:pt>
                <c:pt idx="1634" formatCode="General">
                  <c:v>3.259550672</c:v>
                </c:pt>
                <c:pt idx="1635" formatCode="General">
                  <c:v>3.2498921009999999</c:v>
                </c:pt>
                <c:pt idx="1636" formatCode="General">
                  <c:v>3.2498921009999999</c:v>
                </c:pt>
                <c:pt idx="1637" formatCode="General">
                  <c:v>3.1983812330000001</c:v>
                </c:pt>
                <c:pt idx="1638" formatCode="General">
                  <c:v>3.2171394489999998</c:v>
                </c:pt>
                <c:pt idx="1639" formatCode="General">
                  <c:v>3.1513764229999999</c:v>
                </c:pt>
                <c:pt idx="1640" formatCode="General">
                  <c:v>3.2164638060000001</c:v>
                </c:pt>
                <c:pt idx="1641" formatCode="General">
                  <c:v>3.1990594699999999</c:v>
                </c:pt>
                <c:pt idx="1642" formatCode="General">
                  <c:v>3.172097425</c:v>
                </c:pt>
                <c:pt idx="1643" formatCode="General">
                  <c:v>3.172097425</c:v>
                </c:pt>
                <c:pt idx="1644" formatCode="General">
                  <c:v>3.182591087</c:v>
                </c:pt>
                <c:pt idx="1645" formatCode="General">
                  <c:v>3.2436956960000001</c:v>
                </c:pt>
                <c:pt idx="1646" formatCode="General">
                  <c:v>3.2729525100000001</c:v>
                </c:pt>
                <c:pt idx="1647" formatCode="General">
                  <c:v>3.2958593409999999</c:v>
                </c:pt>
                <c:pt idx="1648" formatCode="General">
                  <c:v>3.163123218</c:v>
                </c:pt>
                <c:pt idx="1649" formatCode="General">
                  <c:v>3.1140496600000001</c:v>
                </c:pt>
                <c:pt idx="1650" formatCode="General">
                  <c:v>3.1140496600000001</c:v>
                </c:pt>
                <c:pt idx="1651" formatCode="General">
                  <c:v>3.1140496600000001</c:v>
                </c:pt>
                <c:pt idx="1652" formatCode="General">
                  <c:v>3.1199970079999999</c:v>
                </c:pt>
                <c:pt idx="1653" formatCode="General">
                  <c:v>3.1349727920000001</c:v>
                </c:pt>
                <c:pt idx="1654" formatCode="General">
                  <c:v>3.1391325829999999</c:v>
                </c:pt>
                <c:pt idx="1655" formatCode="General">
                  <c:v>3.1347545650000002</c:v>
                </c:pt>
                <c:pt idx="1656" formatCode="General">
                  <c:v>3.1451803909999998</c:v>
                </c:pt>
                <c:pt idx="1657" formatCode="General">
                  <c:v>3.1451803909999998</c:v>
                </c:pt>
                <c:pt idx="1658" formatCode="General">
                  <c:v>3.1451803909999998</c:v>
                </c:pt>
                <c:pt idx="1659" formatCode="General">
                  <c:v>3.03613198</c:v>
                </c:pt>
                <c:pt idx="1660" formatCode="General">
                  <c:v>3.0496999420000002</c:v>
                </c:pt>
                <c:pt idx="1661" formatCode="General">
                  <c:v>3.0267186079999999</c:v>
                </c:pt>
                <c:pt idx="1662" formatCode="General">
                  <c:v>3.0248219980000002</c:v>
                </c:pt>
                <c:pt idx="1663" formatCode="General">
                  <c:v>3.0372500649999998</c:v>
                </c:pt>
                <c:pt idx="1664" formatCode="General">
                  <c:v>3.0372500649999998</c:v>
                </c:pt>
                <c:pt idx="1665" formatCode="General">
                  <c:v>3.0473429190000001</c:v>
                </c:pt>
                <c:pt idx="1666" formatCode="General">
                  <c:v>3.0494386690000002</c:v>
                </c:pt>
                <c:pt idx="1667" formatCode="General">
                  <c:v>3.0469948520000001</c:v>
                </c:pt>
                <c:pt idx="1668" formatCode="General">
                  <c:v>3.0279441820000002</c:v>
                </c:pt>
                <c:pt idx="1669" formatCode="General">
                  <c:v>3.0028790339999998</c:v>
                </c:pt>
                <c:pt idx="1670" formatCode="General">
                  <c:v>3.0049604749999999</c:v>
                </c:pt>
                <c:pt idx="1671" formatCode="General">
                  <c:v>3.0049604749999999</c:v>
                </c:pt>
                <c:pt idx="1672" formatCode="General">
                  <c:v>3.0049604749999999</c:v>
                </c:pt>
                <c:pt idx="1673" formatCode="General">
                  <c:v>2.9862053560000001</c:v>
                </c:pt>
                <c:pt idx="1674" formatCode="General">
                  <c:v>2.9268304139999999</c:v>
                </c:pt>
                <c:pt idx="1675" formatCode="General">
                  <c:v>2.8195880440000001</c:v>
                </c:pt>
                <c:pt idx="1676" formatCode="General">
                  <c:v>2.8172924749999999</c:v>
                </c:pt>
                <c:pt idx="1677" formatCode="General">
                  <c:v>2.7927973110000002</c:v>
                </c:pt>
                <c:pt idx="1678" formatCode="General">
                  <c:v>2.7927973110000002</c:v>
                </c:pt>
                <c:pt idx="1679" formatCode="General">
                  <c:v>2.7927973110000002</c:v>
                </c:pt>
                <c:pt idx="1680" formatCode="General">
                  <c:v>2.7927973110000002</c:v>
                </c:pt>
                <c:pt idx="1681" formatCode="General">
                  <c:v>2.7636299449999999</c:v>
                </c:pt>
                <c:pt idx="1682" formatCode="General">
                  <c:v>2.7491171049999998</c:v>
                </c:pt>
                <c:pt idx="1683" formatCode="General">
                  <c:v>2.6892068249999999</c:v>
                </c:pt>
                <c:pt idx="1684" formatCode="General">
                  <c:v>2.6665953679999999</c:v>
                </c:pt>
                <c:pt idx="1685" formatCode="General">
                  <c:v>2.6665953679999999</c:v>
                </c:pt>
                <c:pt idx="1686" formatCode="General">
                  <c:v>2.6665953679999999</c:v>
                </c:pt>
                <c:pt idx="1687" formatCode="General">
                  <c:v>2.672929613</c:v>
                </c:pt>
                <c:pt idx="1688" formatCode="General">
                  <c:v>2.5438298970000002</c:v>
                </c:pt>
                <c:pt idx="1689" formatCode="General">
                  <c:v>2.5309174159999999</c:v>
                </c:pt>
                <c:pt idx="1690" formatCode="General">
                  <c:v>2.5044982149999999</c:v>
                </c:pt>
                <c:pt idx="1691" formatCode="General">
                  <c:v>2.4435926989999999</c:v>
                </c:pt>
                <c:pt idx="1692" formatCode="General">
                  <c:v>2.4435926989999999</c:v>
                </c:pt>
                <c:pt idx="1693" formatCode="General">
                  <c:v>2.4435926989999999</c:v>
                </c:pt>
                <c:pt idx="1694" formatCode="General">
                  <c:v>2.4290833549999999</c:v>
                </c:pt>
                <c:pt idx="1695" formatCode="General">
                  <c:v>2.472754514</c:v>
                </c:pt>
                <c:pt idx="1696" formatCode="General">
                  <c:v>2.4925180330000001</c:v>
                </c:pt>
                <c:pt idx="1697" formatCode="General">
                  <c:v>2.5135753109999999</c:v>
                </c:pt>
                <c:pt idx="1698" formatCode="General">
                  <c:v>2.575976791</c:v>
                </c:pt>
                <c:pt idx="1699" formatCode="General">
                  <c:v>2.575976791</c:v>
                </c:pt>
                <c:pt idx="1700" formatCode="General">
                  <c:v>2.575976791</c:v>
                </c:pt>
                <c:pt idx="1701" formatCode="General">
                  <c:v>2.5859951130000001</c:v>
                </c:pt>
                <c:pt idx="1702" formatCode="General">
                  <c:v>2.6677747740000002</c:v>
                </c:pt>
                <c:pt idx="1703" formatCode="General">
                  <c:v>2.6751285999999999</c:v>
                </c:pt>
                <c:pt idx="1704" formatCode="General">
                  <c:v>2.6124009020000001</c:v>
                </c:pt>
                <c:pt idx="1705" formatCode="General">
                  <c:v>2.6726727989999999</c:v>
                </c:pt>
                <c:pt idx="1706" formatCode="General">
                  <c:v>2.6726727989999999</c:v>
                </c:pt>
                <c:pt idx="1707" formatCode="General">
                  <c:v>2.6582158140000001</c:v>
                </c:pt>
                <c:pt idx="1708" formatCode="General">
                  <c:v>2.6806624590000001</c:v>
                </c:pt>
                <c:pt idx="1709" formatCode="General">
                  <c:v>2.684487415</c:v>
                </c:pt>
                <c:pt idx="1710" formatCode="General">
                  <c:v>2.7021580959999998</c:v>
                </c:pt>
                <c:pt idx="1711" formatCode="General">
                  <c:v>2.7463658720000002</c:v>
                </c:pt>
                <c:pt idx="1712" formatCode="General">
                  <c:v>2.7335558089999998</c:v>
                </c:pt>
                <c:pt idx="1713" formatCode="General">
                  <c:v>2.7335558089999998</c:v>
                </c:pt>
                <c:pt idx="1714" formatCode="General">
                  <c:v>2.7378810790000001</c:v>
                </c:pt>
                <c:pt idx="1715" formatCode="General">
                  <c:v>2.7615917190000001</c:v>
                </c:pt>
                <c:pt idx="1716" formatCode="General">
                  <c:v>2.7644463400000001</c:v>
                </c:pt>
                <c:pt idx="1717" formatCode="General">
                  <c:v>2.7623058970000001</c:v>
                </c:pt>
                <c:pt idx="1718" formatCode="General">
                  <c:v>2.8152055539999998</c:v>
                </c:pt>
                <c:pt idx="1719" formatCode="General">
                  <c:v>2.837341812</c:v>
                </c:pt>
                <c:pt idx="1720" formatCode="General">
                  <c:v>2.837341812</c:v>
                </c:pt>
                <c:pt idx="1721" formatCode="General">
                  <c:v>2.8311286039999999</c:v>
                </c:pt>
                <c:pt idx="1722" formatCode="General">
                  <c:v>2.8439105470000001</c:v>
                </c:pt>
                <c:pt idx="1723" formatCode="General">
                  <c:v>2.9611586330000002</c:v>
                </c:pt>
                <c:pt idx="1724" formatCode="General">
                  <c:v>2.982597814</c:v>
                </c:pt>
                <c:pt idx="1725" formatCode="General">
                  <c:v>3.147022862</c:v>
                </c:pt>
                <c:pt idx="1726" formatCode="General">
                  <c:v>3.111752692</c:v>
                </c:pt>
                <c:pt idx="1727" formatCode="General">
                  <c:v>3.111752692</c:v>
                </c:pt>
                <c:pt idx="1728" formatCode="General">
                  <c:v>3.111752692</c:v>
                </c:pt>
                <c:pt idx="1729" formatCode="General">
                  <c:v>3.111752692</c:v>
                </c:pt>
                <c:pt idx="1730" formatCode="General">
                  <c:v>3.111752692</c:v>
                </c:pt>
                <c:pt idx="1731" formatCode="General">
                  <c:v>3.1221173840000001</c:v>
                </c:pt>
                <c:pt idx="1732" formatCode="General">
                  <c:v>3.064411051</c:v>
                </c:pt>
                <c:pt idx="1733" formatCode="General">
                  <c:v>3.0705334440000001</c:v>
                </c:pt>
                <c:pt idx="1734" formatCode="General">
                  <c:v>3.0705334440000001</c:v>
                </c:pt>
                <c:pt idx="1735" formatCode="General">
                  <c:v>3.0705334440000001</c:v>
                </c:pt>
                <c:pt idx="1736" formatCode="General">
                  <c:v>3.0745088580000002</c:v>
                </c:pt>
                <c:pt idx="1737" formatCode="General">
                  <c:v>3.0745088580000002</c:v>
                </c:pt>
                <c:pt idx="1738" formatCode="General">
                  <c:v>3.0745088580000002</c:v>
                </c:pt>
                <c:pt idx="1739" formatCode="General">
                  <c:v>3.087448594</c:v>
                </c:pt>
                <c:pt idx="1740" formatCode="General">
                  <c:v>3.0753561829999998</c:v>
                </c:pt>
                <c:pt idx="1741" formatCode="General">
                  <c:v>3.0753561829999998</c:v>
                </c:pt>
                <c:pt idx="1742" formatCode="General">
                  <c:v>3.0934140590000001</c:v>
                </c:pt>
                <c:pt idx="1743" formatCode="General">
                  <c:v>3.0934140590000001</c:v>
                </c:pt>
                <c:pt idx="1744" formatCode="General">
                  <c:v>3.093410478</c:v>
                </c:pt>
                <c:pt idx="1745" formatCode="General">
                  <c:v>3.0839820649999998</c:v>
                </c:pt>
                <c:pt idx="1746" formatCode="General">
                  <c:v>3.0718035330000002</c:v>
                </c:pt>
                <c:pt idx="1747" formatCode="General">
                  <c:v>3.0716849910000001</c:v>
                </c:pt>
                <c:pt idx="1748" formatCode="General">
                  <c:v>3.0716849910000001</c:v>
                </c:pt>
                <c:pt idx="1749" formatCode="General">
                  <c:v>3.041004676</c:v>
                </c:pt>
                <c:pt idx="1750" formatCode="General">
                  <c:v>3.041004676</c:v>
                </c:pt>
                <c:pt idx="1751" formatCode="General">
                  <c:v>3.047217839</c:v>
                </c:pt>
                <c:pt idx="1752" formatCode="General">
                  <c:v>3.0758522259999999</c:v>
                </c:pt>
                <c:pt idx="1753" formatCode="General">
                  <c:v>3.1293906389999999</c:v>
                </c:pt>
                <c:pt idx="1754" formatCode="General">
                  <c:v>3.1450455490000002</c:v>
                </c:pt>
                <c:pt idx="1755" formatCode="General">
                  <c:v>3.1450455490000002</c:v>
                </c:pt>
                <c:pt idx="1756" formatCode="General">
                  <c:v>3.174215314</c:v>
                </c:pt>
                <c:pt idx="1757" formatCode="General">
                  <c:v>3.1716067429999999</c:v>
                </c:pt>
                <c:pt idx="1758" formatCode="General">
                  <c:v>3.1381570070000002</c:v>
                </c:pt>
                <c:pt idx="1759" formatCode="General">
                  <c:v>3.1378231759999999</c:v>
                </c:pt>
                <c:pt idx="1760" formatCode="General">
                  <c:v>3.1412313410000001</c:v>
                </c:pt>
                <c:pt idx="1761" formatCode="General">
                  <c:v>3.1512511839999999</c:v>
                </c:pt>
                <c:pt idx="1762" formatCode="General">
                  <c:v>3.1512511839999999</c:v>
                </c:pt>
                <c:pt idx="1763" formatCode="General">
                  <c:v>3.1552463899999998</c:v>
                </c:pt>
                <c:pt idx="1764" formatCode="General">
                  <c:v>3.1478848429999999</c:v>
                </c:pt>
                <c:pt idx="1765" formatCode="General">
                  <c:v>3.1478848429999999</c:v>
                </c:pt>
                <c:pt idx="1766" formatCode="General">
                  <c:v>3.10143602</c:v>
                </c:pt>
                <c:pt idx="1767" formatCode="General">
                  <c:v>3.1410881370000001</c:v>
                </c:pt>
                <c:pt idx="1768" formatCode="General">
                  <c:v>3.122667061</c:v>
                </c:pt>
                <c:pt idx="1769" formatCode="General">
                  <c:v>3.122667061</c:v>
                </c:pt>
                <c:pt idx="1770" formatCode="General">
                  <c:v>3.122667061</c:v>
                </c:pt>
                <c:pt idx="1771" formatCode="General">
                  <c:v>3.1283636559999999</c:v>
                </c:pt>
                <c:pt idx="1772" formatCode="General">
                  <c:v>3.160937332</c:v>
                </c:pt>
                <c:pt idx="1773" formatCode="General">
                  <c:v>3.156816165</c:v>
                </c:pt>
                <c:pt idx="1774" formatCode="General">
                  <c:v>3.1448667760000002</c:v>
                </c:pt>
                <c:pt idx="1775" formatCode="General">
                  <c:v>3.1267105339999999</c:v>
                </c:pt>
                <c:pt idx="1776" formatCode="General">
                  <c:v>3.1267105339999999</c:v>
                </c:pt>
                <c:pt idx="1777" formatCode="General">
                  <c:v>3.1173623109999999</c:v>
                </c:pt>
                <c:pt idx="1778" formatCode="General">
                  <c:v>3.0645241470000002</c:v>
                </c:pt>
                <c:pt idx="1779" formatCode="General">
                  <c:v>3.0671253489999999</c:v>
                </c:pt>
                <c:pt idx="1780" formatCode="General">
                  <c:v>3.0262753390000001</c:v>
                </c:pt>
                <c:pt idx="1781" formatCode="General">
                  <c:v>2.9317452660000001</c:v>
                </c:pt>
                <c:pt idx="1782" formatCode="General">
                  <c:v>2.8987148199999999</c:v>
                </c:pt>
                <c:pt idx="1783" formatCode="General">
                  <c:v>2.8987148199999999</c:v>
                </c:pt>
                <c:pt idx="1784" formatCode="General">
                  <c:v>2.8966878889999998</c:v>
                </c:pt>
                <c:pt idx="1785" formatCode="General">
                  <c:v>2.8844235309999999</c:v>
                </c:pt>
                <c:pt idx="1786" formatCode="General">
                  <c:v>2.8547813660000001</c:v>
                </c:pt>
                <c:pt idx="1787" formatCode="General">
                  <c:v>2.8869635919999999</c:v>
                </c:pt>
                <c:pt idx="1788" formatCode="General">
                  <c:v>2.8685742510000001</c:v>
                </c:pt>
                <c:pt idx="1789" formatCode="General">
                  <c:v>2.8685232009999999</c:v>
                </c:pt>
                <c:pt idx="1790" formatCode="General">
                  <c:v>2.8685232009999999</c:v>
                </c:pt>
                <c:pt idx="1791" formatCode="General">
                  <c:v>2.8923606190000002</c:v>
                </c:pt>
                <c:pt idx="1792" formatCode="General">
                  <c:v>2.9098327679999998</c:v>
                </c:pt>
                <c:pt idx="1793" formatCode="General">
                  <c:v>2.9302959749999999</c:v>
                </c:pt>
                <c:pt idx="1794" formatCode="General">
                  <c:v>2.9171112369999999</c:v>
                </c:pt>
                <c:pt idx="1795" formatCode="General">
                  <c:v>2.9232460690000002</c:v>
                </c:pt>
                <c:pt idx="1796" formatCode="General">
                  <c:v>2.9294307960000001</c:v>
                </c:pt>
                <c:pt idx="1797" formatCode="General">
                  <c:v>2.9294307960000001</c:v>
                </c:pt>
                <c:pt idx="1798" formatCode="General">
                  <c:v>2.9274050749999998</c:v>
                </c:pt>
                <c:pt idx="1799" formatCode="General">
                  <c:v>2.917174267</c:v>
                </c:pt>
                <c:pt idx="1800" formatCode="General">
                  <c:v>2.9116393739999999</c:v>
                </c:pt>
                <c:pt idx="1801" formatCode="General">
                  <c:v>2.903419076</c:v>
                </c:pt>
                <c:pt idx="1802" formatCode="General">
                  <c:v>2.8894021589999999</c:v>
                </c:pt>
                <c:pt idx="1803" formatCode="General">
                  <c:v>2.9034459539999999</c:v>
                </c:pt>
                <c:pt idx="1804" formatCode="General">
                  <c:v>2.9034459539999999</c:v>
                </c:pt>
                <c:pt idx="1805" formatCode="General">
                  <c:v>2.9034459539999999</c:v>
                </c:pt>
                <c:pt idx="1806" formatCode="General">
                  <c:v>2.8891597039999999</c:v>
                </c:pt>
                <c:pt idx="1807" formatCode="General">
                  <c:v>2.8932498660000001</c:v>
                </c:pt>
                <c:pt idx="1808" formatCode="General">
                  <c:v>2.8483333100000001</c:v>
                </c:pt>
                <c:pt idx="1809" formatCode="General">
                  <c:v>2.8443299899999999</c:v>
                </c:pt>
                <c:pt idx="1810" formatCode="General">
                  <c:v>2.767261451</c:v>
                </c:pt>
                <c:pt idx="1811" formatCode="General">
                  <c:v>2.767261451</c:v>
                </c:pt>
                <c:pt idx="1812" formatCode="General">
                  <c:v>2.767261451</c:v>
                </c:pt>
                <c:pt idx="1813" formatCode="General">
                  <c:v>2.7610323010000002</c:v>
                </c:pt>
                <c:pt idx="1814" formatCode="General">
                  <c:v>2.8117219900000001</c:v>
                </c:pt>
                <c:pt idx="1815" formatCode="General">
                  <c:v>2.8137922190000002</c:v>
                </c:pt>
                <c:pt idx="1816" formatCode="General">
                  <c:v>2.793464052</c:v>
                </c:pt>
                <c:pt idx="1817" formatCode="General">
                  <c:v>2.778929684</c:v>
                </c:pt>
                <c:pt idx="1818" formatCode="General">
                  <c:v>2.778929684</c:v>
                </c:pt>
                <c:pt idx="1819" formatCode="General">
                  <c:v>2.7728040589999998</c:v>
                </c:pt>
                <c:pt idx="1820" formatCode="General">
                  <c:v>2.7642960369999998</c:v>
                </c:pt>
                <c:pt idx="1821" formatCode="General">
                  <c:v>2.7633189260000002</c:v>
                </c:pt>
                <c:pt idx="1822" formatCode="General">
                  <c:v>2.752541173</c:v>
                </c:pt>
                <c:pt idx="1823" formatCode="General">
                  <c:v>2.7522820299999999</c:v>
                </c:pt>
                <c:pt idx="1824" formatCode="General">
                  <c:v>2.7662442600000001</c:v>
                </c:pt>
                <c:pt idx="1825" formatCode="General">
                  <c:v>2.7662442600000001</c:v>
                </c:pt>
                <c:pt idx="1826" formatCode="General">
                  <c:v>2.7720415869999999</c:v>
                </c:pt>
                <c:pt idx="1827" formatCode="General">
                  <c:v>2.8301239169999999</c:v>
                </c:pt>
                <c:pt idx="1828" formatCode="General">
                  <c:v>2.844259573</c:v>
                </c:pt>
                <c:pt idx="1829" formatCode="General">
                  <c:v>2.8542955189999999</c:v>
                </c:pt>
                <c:pt idx="1830" formatCode="General">
                  <c:v>2.8566943710000001</c:v>
                </c:pt>
                <c:pt idx="1831" formatCode="General">
                  <c:v>2.8505902820000002</c:v>
                </c:pt>
                <c:pt idx="1832" formatCode="General">
                  <c:v>2.8505902820000002</c:v>
                </c:pt>
                <c:pt idx="1833" formatCode="General">
                  <c:v>2.8607805879999999</c:v>
                </c:pt>
                <c:pt idx="1834" formatCode="General">
                  <c:v>2.8578737809999999</c:v>
                </c:pt>
                <c:pt idx="1835" formatCode="General">
                  <c:v>2.792849924</c:v>
                </c:pt>
                <c:pt idx="1836" formatCode="General">
                  <c:v>2.7947697909999998</c:v>
                </c:pt>
                <c:pt idx="1837" formatCode="General">
                  <c:v>2.809055989</c:v>
                </c:pt>
                <c:pt idx="1838" formatCode="General">
                  <c:v>2.766516975</c:v>
                </c:pt>
                <c:pt idx="1839" formatCode="General">
                  <c:v>2.766516975</c:v>
                </c:pt>
                <c:pt idx="1840" formatCode="General">
                  <c:v>2.766758394</c:v>
                </c:pt>
                <c:pt idx="1841" formatCode="General">
                  <c:v>2.7445211500000002</c:v>
                </c:pt>
                <c:pt idx="1842" formatCode="General">
                  <c:v>2.622657936</c:v>
                </c:pt>
                <c:pt idx="1843" formatCode="General">
                  <c:v>2.567095288</c:v>
                </c:pt>
                <c:pt idx="1844" formatCode="General">
                  <c:v>2.5802718649999998</c:v>
                </c:pt>
                <c:pt idx="1845" formatCode="General">
                  <c:v>2.5622953979999998</c:v>
                </c:pt>
                <c:pt idx="1846" formatCode="General">
                  <c:v>2.5622953979999998</c:v>
                </c:pt>
                <c:pt idx="1847" formatCode="General">
                  <c:v>2.572146644</c:v>
                </c:pt>
                <c:pt idx="1848" formatCode="General">
                  <c:v>2.5721504890000002</c:v>
                </c:pt>
                <c:pt idx="1849" formatCode="General">
                  <c:v>2.5840650360000001</c:v>
                </c:pt>
                <c:pt idx="1850" formatCode="General">
                  <c:v>2.5437341849999999</c:v>
                </c:pt>
                <c:pt idx="1851" formatCode="General">
                  <c:v>2.5498139719999999</c:v>
                </c:pt>
                <c:pt idx="1852" formatCode="General">
                  <c:v>2.5497863180000002</c:v>
                </c:pt>
                <c:pt idx="1853" formatCode="General">
                  <c:v>2.5497863180000002</c:v>
                </c:pt>
                <c:pt idx="1854" formatCode="General">
                  <c:v>2.5497863180000002</c:v>
                </c:pt>
                <c:pt idx="1855" formatCode="General">
                  <c:v>2.5518275479999999</c:v>
                </c:pt>
                <c:pt idx="1856" formatCode="General">
                  <c:v>2.6214439899999999</c:v>
                </c:pt>
                <c:pt idx="1857" formatCode="General">
                  <c:v>2.6133278940000002</c:v>
                </c:pt>
                <c:pt idx="1858" formatCode="General">
                  <c:v>2.618577782</c:v>
                </c:pt>
                <c:pt idx="1859" formatCode="General">
                  <c:v>2.6165497590000002</c:v>
                </c:pt>
                <c:pt idx="1860" formatCode="General">
                  <c:v>2.6165497590000002</c:v>
                </c:pt>
                <c:pt idx="1861" formatCode="General">
                  <c:v>2.6165497590000002</c:v>
                </c:pt>
                <c:pt idx="1862" formatCode="General">
                  <c:v>2.6085002020000001</c:v>
                </c:pt>
                <c:pt idx="1863" formatCode="General">
                  <c:v>2.6187496280000002</c:v>
                </c:pt>
                <c:pt idx="1864" formatCode="General">
                  <c:v>2.654025538</c:v>
                </c:pt>
                <c:pt idx="1865" formatCode="General">
                  <c:v>2.649664708</c:v>
                </c:pt>
                <c:pt idx="1866" formatCode="General">
                  <c:v>2.667677684</c:v>
                </c:pt>
                <c:pt idx="1867" formatCode="General">
                  <c:v>2.667677684</c:v>
                </c:pt>
                <c:pt idx="1868" formatCode="General">
                  <c:v>2.667677684</c:v>
                </c:pt>
                <c:pt idx="1869" formatCode="General">
                  <c:v>2.7138455600000002</c:v>
                </c:pt>
                <c:pt idx="1870" formatCode="General">
                  <c:v>2.7282596739999998</c:v>
                </c:pt>
                <c:pt idx="1871" formatCode="General">
                  <c:v>2.7480123509999999</c:v>
                </c:pt>
                <c:pt idx="1872" formatCode="General">
                  <c:v>2.757031977</c:v>
                </c:pt>
                <c:pt idx="1873" formatCode="General">
                  <c:v>2.8409846939999999</c:v>
                </c:pt>
                <c:pt idx="1874" formatCode="General">
                  <c:v>2.8409846939999999</c:v>
                </c:pt>
                <c:pt idx="1875" formatCode="General">
                  <c:v>2.8409846939999999</c:v>
                </c:pt>
                <c:pt idx="1876" formatCode="General">
                  <c:v>2.850912643</c:v>
                </c:pt>
                <c:pt idx="1877" formatCode="General">
                  <c:v>2.9459676099999998</c:v>
                </c:pt>
                <c:pt idx="1878" formatCode="General">
                  <c:v>3.083209949</c:v>
                </c:pt>
                <c:pt idx="1879" formatCode="General">
                  <c:v>3.2554395980000002</c:v>
                </c:pt>
                <c:pt idx="1880" formatCode="General">
                  <c:v>3.3026108120000002</c:v>
                </c:pt>
                <c:pt idx="1881" formatCode="General">
                  <c:v>3.3026108120000002</c:v>
                </c:pt>
                <c:pt idx="1882" formatCode="General">
                  <c:v>3.3026108120000002</c:v>
                </c:pt>
                <c:pt idx="1883" formatCode="General">
                  <c:v>3.2689942639999998</c:v>
                </c:pt>
                <c:pt idx="1884" formatCode="General">
                  <c:v>3.3609332119999999</c:v>
                </c:pt>
                <c:pt idx="1885" formatCode="General">
                  <c:v>3.3234397250000001</c:v>
                </c:pt>
                <c:pt idx="1886" formatCode="General">
                  <c:v>3.2963254819999999</c:v>
                </c:pt>
                <c:pt idx="1887" formatCode="General">
                  <c:v>3.3417764540000001</c:v>
                </c:pt>
                <c:pt idx="1888" formatCode="General">
                  <c:v>3.3417764540000001</c:v>
                </c:pt>
                <c:pt idx="1889" formatCode="General">
                  <c:v>3.3417764540000001</c:v>
                </c:pt>
                <c:pt idx="1890" formatCode="General">
                  <c:v>3.3397284850000002</c:v>
                </c:pt>
                <c:pt idx="1891" formatCode="General">
                  <c:v>3.3397284850000002</c:v>
                </c:pt>
                <c:pt idx="1892" formatCode="General">
                  <c:v>3.2924879250000001</c:v>
                </c:pt>
                <c:pt idx="1893" formatCode="General">
                  <c:v>3.2894225719999999</c:v>
                </c:pt>
                <c:pt idx="1894" formatCode="General">
                  <c:v>3.2950001200000001</c:v>
                </c:pt>
                <c:pt idx="1895" formatCode="General">
                  <c:v>3.2950001200000001</c:v>
                </c:pt>
                <c:pt idx="1896" formatCode="General">
                  <c:v>3.2950001200000001</c:v>
                </c:pt>
                <c:pt idx="1897" formatCode="General">
                  <c:v>3.2752844410000002</c:v>
                </c:pt>
                <c:pt idx="1898" formatCode="General">
                  <c:v>3.2489310599999999</c:v>
                </c:pt>
                <c:pt idx="1899" formatCode="General">
                  <c:v>3.2582925729999999</c:v>
                </c:pt>
                <c:pt idx="1900" formatCode="General">
                  <c:v>3.1929310609999999</c:v>
                </c:pt>
                <c:pt idx="1901" formatCode="General">
                  <c:v>3.145859154</c:v>
                </c:pt>
                <c:pt idx="1902" formatCode="General">
                  <c:v>3.145859154</c:v>
                </c:pt>
                <c:pt idx="1903" formatCode="General">
                  <c:v>3.1519376640000001</c:v>
                </c:pt>
                <c:pt idx="1904" formatCode="General">
                  <c:v>3.1514328979999999</c:v>
                </c:pt>
                <c:pt idx="1905" formatCode="General">
                  <c:v>3.1794969489999998</c:v>
                </c:pt>
                <c:pt idx="1906" formatCode="General">
                  <c:v>3.1790314569999998</c:v>
                </c:pt>
                <c:pt idx="1907" formatCode="General">
                  <c:v>3.191149094</c:v>
                </c:pt>
                <c:pt idx="1908" formatCode="General">
                  <c:v>3.1729696509999998</c:v>
                </c:pt>
                <c:pt idx="1909" formatCode="General">
                  <c:v>3.1729696509999998</c:v>
                </c:pt>
                <c:pt idx="1910" formatCode="General">
                  <c:v>3.17282844</c:v>
                </c:pt>
                <c:pt idx="1911" formatCode="General">
                  <c:v>3.1707946869999999</c:v>
                </c:pt>
                <c:pt idx="1912" formatCode="General">
                  <c:v>3.1961408759999999</c:v>
                </c:pt>
                <c:pt idx="1913" formatCode="General">
                  <c:v>3.13709214</c:v>
                </c:pt>
                <c:pt idx="1914" formatCode="General">
                  <c:v>3.0793256310000001</c:v>
                </c:pt>
                <c:pt idx="1915" formatCode="General">
                  <c:v>3.0773231399999998</c:v>
                </c:pt>
                <c:pt idx="1916" formatCode="General">
                  <c:v>3.0773231399999998</c:v>
                </c:pt>
                <c:pt idx="1917" formatCode="General">
                  <c:v>3.0692824650000001</c:v>
                </c:pt>
                <c:pt idx="1918" formatCode="General">
                  <c:v>3.0755430719999999</c:v>
                </c:pt>
                <c:pt idx="1919" formatCode="General">
                  <c:v>3.1019221360000002</c:v>
                </c:pt>
                <c:pt idx="1920" formatCode="General">
                  <c:v>3.1075295270000001</c:v>
                </c:pt>
                <c:pt idx="1921" formatCode="General">
                  <c:v>3.1075295270000001</c:v>
                </c:pt>
                <c:pt idx="1922" formatCode="General">
                  <c:v>3.1075295270000001</c:v>
                </c:pt>
                <c:pt idx="1923" formatCode="General">
                  <c:v>3.1075295270000001</c:v>
                </c:pt>
                <c:pt idx="1924" formatCode="General">
                  <c:v>3.074941387</c:v>
                </c:pt>
                <c:pt idx="1925" formatCode="General">
                  <c:v>3.0890515490000001</c:v>
                </c:pt>
                <c:pt idx="1926" formatCode="General">
                  <c:v>3.098865092</c:v>
                </c:pt>
                <c:pt idx="1927" formatCode="General">
                  <c:v>3.098865092</c:v>
                </c:pt>
                <c:pt idx="1928" formatCode="General">
                  <c:v>3.0746153700000001</c:v>
                </c:pt>
                <c:pt idx="1929" formatCode="General">
                  <c:v>3.0542849639999998</c:v>
                </c:pt>
                <c:pt idx="1930" formatCode="General">
                  <c:v>3.0542849639999998</c:v>
                </c:pt>
                <c:pt idx="1931" formatCode="General">
                  <c:v>3.0542849639999998</c:v>
                </c:pt>
                <c:pt idx="1932" formatCode="General">
                  <c:v>3.0036178570000001</c:v>
                </c:pt>
                <c:pt idx="1933" formatCode="General">
                  <c:v>2.9789966109999999</c:v>
                </c:pt>
                <c:pt idx="1934" formatCode="General">
                  <c:v>2.9709038520000002</c:v>
                </c:pt>
                <c:pt idx="1935" formatCode="General">
                  <c:v>2.9769700389999998</c:v>
                </c:pt>
                <c:pt idx="1936" formatCode="General">
                  <c:v>2.9850643780000001</c:v>
                </c:pt>
                <c:pt idx="1937" formatCode="General">
                  <c:v>2.9850643780000001</c:v>
                </c:pt>
                <c:pt idx="1938" formatCode="General">
                  <c:v>2.9850643780000001</c:v>
                </c:pt>
                <c:pt idx="1939" formatCode="General">
                  <c:v>2.9830397990000002</c:v>
                </c:pt>
                <c:pt idx="1940" formatCode="General">
                  <c:v>2.9850183850000001</c:v>
                </c:pt>
                <c:pt idx="1941" formatCode="General">
                  <c:v>2.9850183850000001</c:v>
                </c:pt>
                <c:pt idx="1942" formatCode="General">
                  <c:v>2.9850183850000001</c:v>
                </c:pt>
                <c:pt idx="1943" formatCode="General">
                  <c:v>2.9890639600000002</c:v>
                </c:pt>
                <c:pt idx="1944" formatCode="General">
                  <c:v>2.9890639600000002</c:v>
                </c:pt>
                <c:pt idx="1945" formatCode="General">
                  <c:v>2.9890639600000002</c:v>
                </c:pt>
                <c:pt idx="1946" formatCode="General">
                  <c:v>2.9970372429999999</c:v>
                </c:pt>
                <c:pt idx="1947" formatCode="General">
                  <c:v>2.9911636000000001</c:v>
                </c:pt>
                <c:pt idx="1948" formatCode="General">
                  <c:v>2.9850898629999998</c:v>
                </c:pt>
                <c:pt idx="1949" formatCode="General">
                  <c:v>2.987148785</c:v>
                </c:pt>
                <c:pt idx="1950" formatCode="General">
                  <c:v>2.9853703660000002</c:v>
                </c:pt>
                <c:pt idx="1951" formatCode="General">
                  <c:v>2.9853703660000002</c:v>
                </c:pt>
                <c:pt idx="1952" formatCode="General">
                  <c:v>2.9932296840000001</c:v>
                </c:pt>
                <c:pt idx="1953" formatCode="General">
                  <c:v>2.9892454439999998</c:v>
                </c:pt>
                <c:pt idx="1954" formatCode="General">
                  <c:v>2.9790539049999998</c:v>
                </c:pt>
                <c:pt idx="1955" formatCode="General">
                  <c:v>2.9830577260000002</c:v>
                </c:pt>
                <c:pt idx="1956" formatCode="General">
                  <c:v>2.9852784579999998</c:v>
                </c:pt>
                <c:pt idx="1957" formatCode="General">
                  <c:v>2.9798401299999999</c:v>
                </c:pt>
                <c:pt idx="1958" formatCode="General">
                  <c:v>2.9798401299999999</c:v>
                </c:pt>
                <c:pt idx="1959" formatCode="General">
                  <c:v>2.9783492800000002</c:v>
                </c:pt>
                <c:pt idx="1960" formatCode="General">
                  <c:v>2.9763392720000001</c:v>
                </c:pt>
                <c:pt idx="1961" formatCode="General">
                  <c:v>2.980402378</c:v>
                </c:pt>
                <c:pt idx="1962" formatCode="General">
                  <c:v>2.9427898610000001</c:v>
                </c:pt>
                <c:pt idx="1963" formatCode="General">
                  <c:v>2.9363309229999999</c:v>
                </c:pt>
                <c:pt idx="1964" formatCode="General">
                  <c:v>2.9624264760000001</c:v>
                </c:pt>
                <c:pt idx="1965" formatCode="General">
                  <c:v>2.9624264760000001</c:v>
                </c:pt>
                <c:pt idx="1966" formatCode="General">
                  <c:v>2.9627195780000002</c:v>
                </c:pt>
                <c:pt idx="1967" formatCode="General">
                  <c:v>2.9826313889999998</c:v>
                </c:pt>
                <c:pt idx="1968" formatCode="General">
                  <c:v>2.9506696190000001</c:v>
                </c:pt>
                <c:pt idx="1969" formatCode="General">
                  <c:v>2.9422095170000002</c:v>
                </c:pt>
                <c:pt idx="1970" formatCode="General">
                  <c:v>3.0004172069999999</c:v>
                </c:pt>
                <c:pt idx="1971" formatCode="General">
                  <c:v>3.0004172069999999</c:v>
                </c:pt>
                <c:pt idx="1972" formatCode="General">
                  <c:v>3.0004172069999999</c:v>
                </c:pt>
                <c:pt idx="1973" formatCode="General">
                  <c:v>3.020611368</c:v>
                </c:pt>
                <c:pt idx="1974" formatCode="General">
                  <c:v>3.0198949530000001</c:v>
                </c:pt>
                <c:pt idx="1975" formatCode="General">
                  <c:v>3.024445359</c:v>
                </c:pt>
                <c:pt idx="1976" formatCode="General">
                  <c:v>3.052707507</c:v>
                </c:pt>
                <c:pt idx="1977" formatCode="General">
                  <c:v>3.0686923180000001</c:v>
                </c:pt>
                <c:pt idx="1978" formatCode="General">
                  <c:v>3.0949251439999999</c:v>
                </c:pt>
                <c:pt idx="1979" formatCode="General">
                  <c:v>3.0949251439999999</c:v>
                </c:pt>
                <c:pt idx="1980" formatCode="General">
                  <c:v>3.0949251439999999</c:v>
                </c:pt>
                <c:pt idx="1981" formatCode="General">
                  <c:v>3.1112757759999998</c:v>
                </c:pt>
                <c:pt idx="1982" formatCode="General">
                  <c:v>3.1136639810000002</c:v>
                </c:pt>
                <c:pt idx="1983" formatCode="General">
                  <c:v>3.1096114909999999</c:v>
                </c:pt>
                <c:pt idx="1984" formatCode="General">
                  <c:v>3.0952834710000001</c:v>
                </c:pt>
                <c:pt idx="1985" formatCode="General">
                  <c:v>3.0673266959999999</c:v>
                </c:pt>
                <c:pt idx="1986" formatCode="General">
                  <c:v>3.0673266959999999</c:v>
                </c:pt>
                <c:pt idx="1987" formatCode="General">
                  <c:v>3.0673266959999999</c:v>
                </c:pt>
                <c:pt idx="1988" formatCode="General">
                  <c:v>3.0094743880000001</c:v>
                </c:pt>
                <c:pt idx="1989" formatCode="General">
                  <c:v>2.980636042</c:v>
                </c:pt>
                <c:pt idx="1990" formatCode="General">
                  <c:v>2.95899424</c:v>
                </c:pt>
                <c:pt idx="1991" formatCode="General">
                  <c:v>2.9447410220000001</c:v>
                </c:pt>
                <c:pt idx="1992" formatCode="General">
                  <c:v>2.9487388860000001</c:v>
                </c:pt>
                <c:pt idx="1993" formatCode="General">
                  <c:v>2.9487388860000001</c:v>
                </c:pt>
                <c:pt idx="1994" formatCode="General">
                  <c:v>2.9086976249999998</c:v>
                </c:pt>
                <c:pt idx="1995" formatCode="General">
                  <c:v>2.8099853000000001</c:v>
                </c:pt>
                <c:pt idx="1996" formatCode="General">
                  <c:v>2.754521971</c:v>
                </c:pt>
                <c:pt idx="1997" formatCode="General">
                  <c:v>2.7883447640000001</c:v>
                </c:pt>
                <c:pt idx="1998" formatCode="General">
                  <c:v>2.8004340619999999</c:v>
                </c:pt>
                <c:pt idx="1999" formatCode="General">
                  <c:v>2.8105455080000001</c:v>
                </c:pt>
                <c:pt idx="2000" formatCode="General">
                  <c:v>2.8105455080000001</c:v>
                </c:pt>
                <c:pt idx="2001" formatCode="General">
                  <c:v>2.8206291540000001</c:v>
                </c:pt>
                <c:pt idx="2002" formatCode="General">
                  <c:v>2.8226060020000001</c:v>
                </c:pt>
                <c:pt idx="2003" formatCode="General">
                  <c:v>2.8300532189999998</c:v>
                </c:pt>
                <c:pt idx="2004" formatCode="General">
                  <c:v>2.8124995570000002</c:v>
                </c:pt>
                <c:pt idx="2005" formatCode="General">
                  <c:v>2.8084585130000002</c:v>
                </c:pt>
                <c:pt idx="2006" formatCode="General">
                  <c:v>2.8084585130000002</c:v>
                </c:pt>
                <c:pt idx="2007" formatCode="General">
                  <c:v>2.8084585130000002</c:v>
                </c:pt>
                <c:pt idx="2008" formatCode="General">
                  <c:v>2.786487213</c:v>
                </c:pt>
                <c:pt idx="2009" formatCode="General">
                  <c:v>2.8175388510000001</c:v>
                </c:pt>
                <c:pt idx="2010" formatCode="General">
                  <c:v>2.8590148169999998</c:v>
                </c:pt>
                <c:pt idx="2011" formatCode="General">
                  <c:v>2.896806996</c:v>
                </c:pt>
                <c:pt idx="2012" formatCode="General">
                  <c:v>2.912505973</c:v>
                </c:pt>
                <c:pt idx="2013" formatCode="General">
                  <c:v>2.9226349370000002</c:v>
                </c:pt>
                <c:pt idx="2014" formatCode="General">
                  <c:v>2.9226349370000002</c:v>
                </c:pt>
                <c:pt idx="2015" formatCode="General">
                  <c:v>2.9226349370000002</c:v>
                </c:pt>
                <c:pt idx="2016" formatCode="General">
                  <c:v>2.9245212359999999</c:v>
                </c:pt>
                <c:pt idx="2017" formatCode="General">
                  <c:v>2.9232549130000001</c:v>
                </c:pt>
                <c:pt idx="2018" formatCode="General">
                  <c:v>2.9293337419999999</c:v>
                </c:pt>
                <c:pt idx="2019" formatCode="General">
                  <c:v>2.921303312</c:v>
                </c:pt>
                <c:pt idx="2020" formatCode="General">
                  <c:v>2.9072652489999999</c:v>
                </c:pt>
                <c:pt idx="2021" formatCode="General">
                  <c:v>2.9072652489999999</c:v>
                </c:pt>
                <c:pt idx="2022" formatCode="General">
                  <c:v>2.8974517070000001</c:v>
                </c:pt>
                <c:pt idx="2023" formatCode="General">
                  <c:v>2.8001450970000001</c:v>
                </c:pt>
                <c:pt idx="2024" formatCode="General">
                  <c:v>2.7324931079999999</c:v>
                </c:pt>
                <c:pt idx="2025" formatCode="General">
                  <c:v>2.7243434789999998</c:v>
                </c:pt>
                <c:pt idx="2026" formatCode="General">
                  <c:v>2.7280887319999998</c:v>
                </c:pt>
                <c:pt idx="2027" formatCode="General">
                  <c:v>2.7221486509999999</c:v>
                </c:pt>
                <c:pt idx="2028" formatCode="General">
                  <c:v>2.7221486509999999</c:v>
                </c:pt>
                <c:pt idx="2029" formatCode="General">
                  <c:v>2.7221486509999999</c:v>
                </c:pt>
                <c:pt idx="2030" formatCode="General">
                  <c:v>2.718124977</c:v>
                </c:pt>
                <c:pt idx="2031" formatCode="General">
                  <c:v>2.7359081700000001</c:v>
                </c:pt>
                <c:pt idx="2032" formatCode="General">
                  <c:v>2.7820113640000002</c:v>
                </c:pt>
                <c:pt idx="2033" formatCode="General">
                  <c:v>2.7820113640000002</c:v>
                </c:pt>
                <c:pt idx="2034" formatCode="General">
                  <c:v>2.8093321009999999</c:v>
                </c:pt>
                <c:pt idx="2035" formatCode="General">
                  <c:v>2.8093321009999999</c:v>
                </c:pt>
                <c:pt idx="2036" formatCode="General">
                  <c:v>2.8293548679999998</c:v>
                </c:pt>
                <c:pt idx="2037" formatCode="General">
                  <c:v>2.8174938040000002</c:v>
                </c:pt>
                <c:pt idx="2038" formatCode="General">
                  <c:v>2.7682060979999998</c:v>
                </c:pt>
                <c:pt idx="2039" formatCode="General">
                  <c:v>2.7662480020000002</c:v>
                </c:pt>
                <c:pt idx="2040" formatCode="General">
                  <c:v>2.7961780959999998</c:v>
                </c:pt>
                <c:pt idx="2041" formatCode="General">
                  <c:v>2.8018627170000001</c:v>
                </c:pt>
                <c:pt idx="2042" formatCode="General">
                  <c:v>2.8018627170000001</c:v>
                </c:pt>
                <c:pt idx="2043" formatCode="General">
                  <c:v>2.8018627170000001</c:v>
                </c:pt>
                <c:pt idx="2044" formatCode="General">
                  <c:v>2.7957411790000002</c:v>
                </c:pt>
                <c:pt idx="2045" formatCode="General">
                  <c:v>2.7977567589999999</c:v>
                </c:pt>
                <c:pt idx="2046" formatCode="General">
                  <c:v>2.7978073399999999</c:v>
                </c:pt>
                <c:pt idx="2047" formatCode="General">
                  <c:v>2.788727518</c:v>
                </c:pt>
                <c:pt idx="2048" formatCode="General">
                  <c:v>2.7867127260000002</c:v>
                </c:pt>
                <c:pt idx="2049" formatCode="General">
                  <c:v>2.7867127260000002</c:v>
                </c:pt>
                <c:pt idx="2050" formatCode="General">
                  <c:v>2.7867127260000002</c:v>
                </c:pt>
                <c:pt idx="2051" formatCode="General">
                  <c:v>2.7784358400000002</c:v>
                </c:pt>
                <c:pt idx="2052" formatCode="General">
                  <c:v>2.7844766669999998</c:v>
                </c:pt>
                <c:pt idx="2053" formatCode="General">
                  <c:v>2.8185558949999998</c:v>
                </c:pt>
                <c:pt idx="2054" formatCode="General">
                  <c:v>2.6810906370000001</c:v>
                </c:pt>
                <c:pt idx="2055" formatCode="General">
                  <c:v>2.7072113170000001</c:v>
                </c:pt>
                <c:pt idx="2056" formatCode="General">
                  <c:v>2.7072113170000001</c:v>
                </c:pt>
                <c:pt idx="2057" formatCode="General">
                  <c:v>2.7172754239999999</c:v>
                </c:pt>
                <c:pt idx="2058" formatCode="General">
                  <c:v>2.7155461939999999</c:v>
                </c:pt>
                <c:pt idx="2059" formatCode="General">
                  <c:v>2.7256232520000001</c:v>
                </c:pt>
                <c:pt idx="2060" formatCode="General">
                  <c:v>2.8097989750000001</c:v>
                </c:pt>
                <c:pt idx="2061" formatCode="General">
                  <c:v>2.8036816779999998</c:v>
                </c:pt>
                <c:pt idx="2062" formatCode="General">
                  <c:v>2.795668965</c:v>
                </c:pt>
                <c:pt idx="2063" formatCode="General">
                  <c:v>2.795668965</c:v>
                </c:pt>
                <c:pt idx="2064" formatCode="General">
                  <c:v>2.795668965</c:v>
                </c:pt>
                <c:pt idx="2065" formatCode="General">
                  <c:v>2.7855978229999998</c:v>
                </c:pt>
                <c:pt idx="2066" formatCode="General">
                  <c:v>2.8135074960000002</c:v>
                </c:pt>
                <c:pt idx="2067" formatCode="General">
                  <c:v>2.8155250500000002</c:v>
                </c:pt>
                <c:pt idx="2068" formatCode="General">
                  <c:v>2.823541471</c:v>
                </c:pt>
                <c:pt idx="2069" formatCode="General">
                  <c:v>2.801697377</c:v>
                </c:pt>
                <c:pt idx="2070" formatCode="General">
                  <c:v>2.801697377</c:v>
                </c:pt>
                <c:pt idx="2071" formatCode="General">
                  <c:v>2.801697377</c:v>
                </c:pt>
                <c:pt idx="2072" formatCode="General">
                  <c:v>2.7704744290000001</c:v>
                </c:pt>
                <c:pt idx="2073" formatCode="General">
                  <c:v>2.8043521500000002</c:v>
                </c:pt>
                <c:pt idx="2074" formatCode="General">
                  <c:v>2.808390819</c:v>
                </c:pt>
                <c:pt idx="2075" formatCode="General">
                  <c:v>2.818451161</c:v>
                </c:pt>
                <c:pt idx="2076" formatCode="General">
                  <c:v>2.835579214</c:v>
                </c:pt>
                <c:pt idx="2077" formatCode="General">
                  <c:v>2.835579214</c:v>
                </c:pt>
                <c:pt idx="2078" formatCode="General">
                  <c:v>2.835579214</c:v>
                </c:pt>
                <c:pt idx="2079" formatCode="General">
                  <c:v>2.855637743</c:v>
                </c:pt>
                <c:pt idx="2080" formatCode="General">
                  <c:v>2.8657889719999998</c:v>
                </c:pt>
                <c:pt idx="2081" formatCode="General">
                  <c:v>2.8698405500000002</c:v>
                </c:pt>
                <c:pt idx="2082" formatCode="General">
                  <c:v>2.877948478</c:v>
                </c:pt>
                <c:pt idx="2083" formatCode="General">
                  <c:v>2.9085215880000002</c:v>
                </c:pt>
                <c:pt idx="2084" formatCode="General">
                  <c:v>2.9085215880000002</c:v>
                </c:pt>
                <c:pt idx="2085" formatCode="General">
                  <c:v>2.9085215880000002</c:v>
                </c:pt>
                <c:pt idx="2086" formatCode="General">
                  <c:v>2.9085215880000002</c:v>
                </c:pt>
                <c:pt idx="2087" formatCode="General">
                  <c:v>2.7982513789999999</c:v>
                </c:pt>
                <c:pt idx="2088" formatCode="General">
                  <c:v>2.8002682509999999</c:v>
                </c:pt>
                <c:pt idx="2089" formatCode="General">
                  <c:v>2.7881625240000001</c:v>
                </c:pt>
                <c:pt idx="2090" formatCode="General">
                  <c:v>2.7861484139999999</c:v>
                </c:pt>
                <c:pt idx="2091" formatCode="General">
                  <c:v>2.7861484139999999</c:v>
                </c:pt>
                <c:pt idx="2092" formatCode="General">
                  <c:v>2.7861484139999999</c:v>
                </c:pt>
                <c:pt idx="2093" formatCode="General">
                  <c:v>2.7861484139999999</c:v>
                </c:pt>
                <c:pt idx="2094" formatCode="General">
                  <c:v>2.7861484139999999</c:v>
                </c:pt>
                <c:pt idx="2095" formatCode="General">
                  <c:v>2.7704194129999999</c:v>
                </c:pt>
                <c:pt idx="2096" formatCode="General">
                  <c:v>2.7599630319999999</c:v>
                </c:pt>
                <c:pt idx="2097" formatCode="General">
                  <c:v>2.774179347</c:v>
                </c:pt>
                <c:pt idx="2098" formatCode="General">
                  <c:v>2.774179347</c:v>
                </c:pt>
                <c:pt idx="2099" formatCode="General">
                  <c:v>2.774179347</c:v>
                </c:pt>
                <c:pt idx="2100" formatCode="General">
                  <c:v>2.8047571950000001</c:v>
                </c:pt>
                <c:pt idx="2101" formatCode="General">
                  <c:v>2.8067756479999999</c:v>
                </c:pt>
                <c:pt idx="2102" formatCode="General">
                  <c:v>2.8127918900000002</c:v>
                </c:pt>
                <c:pt idx="2103" formatCode="General">
                  <c:v>2.805722593</c:v>
                </c:pt>
                <c:pt idx="2104" formatCode="General">
                  <c:v>2.8178344989999999</c:v>
                </c:pt>
                <c:pt idx="2105" formatCode="General">
                  <c:v>2.8178344989999999</c:v>
                </c:pt>
                <c:pt idx="2106" formatCode="General">
                  <c:v>2.8178344989999999</c:v>
                </c:pt>
                <c:pt idx="2107" formatCode="General">
                  <c:v>2.7812626479999998</c:v>
                </c:pt>
                <c:pt idx="2108" formatCode="General">
                  <c:v>2.8277911609999999</c:v>
                </c:pt>
                <c:pt idx="2109" formatCode="General">
                  <c:v>2.8755522899999999</c:v>
                </c:pt>
                <c:pt idx="2110" formatCode="General">
                  <c:v>2.9258186959999999</c:v>
                </c:pt>
                <c:pt idx="2111" formatCode="General">
                  <c:v>2.8618918099999999</c:v>
                </c:pt>
                <c:pt idx="2112" formatCode="General">
                  <c:v>2.8618918099999999</c:v>
                </c:pt>
                <c:pt idx="2113" formatCode="General">
                  <c:v>2.84350418</c:v>
                </c:pt>
                <c:pt idx="2114" formatCode="General">
                  <c:v>2.6653943899999999</c:v>
                </c:pt>
                <c:pt idx="2115" formatCode="General">
                  <c:v>2.662692056</c:v>
                </c:pt>
                <c:pt idx="2116" formatCode="General">
                  <c:v>2.7148364840000001</c:v>
                </c:pt>
                <c:pt idx="2117" formatCode="General">
                  <c:v>2.7448395759999999</c:v>
                </c:pt>
                <c:pt idx="2118" formatCode="General">
                  <c:v>2.765615285</c:v>
                </c:pt>
                <c:pt idx="2119" formatCode="General">
                  <c:v>2.765615285</c:v>
                </c:pt>
                <c:pt idx="2120" formatCode="General">
                  <c:v>2.765615285</c:v>
                </c:pt>
                <c:pt idx="2121" formatCode="General">
                  <c:v>2.7137840199999999</c:v>
                </c:pt>
                <c:pt idx="2122" formatCode="General">
                  <c:v>2.717523092</c:v>
                </c:pt>
                <c:pt idx="2123" formatCode="General">
                  <c:v>2.7075618590000001</c:v>
                </c:pt>
                <c:pt idx="2124" formatCode="General">
                  <c:v>2.7464225249999998</c:v>
                </c:pt>
                <c:pt idx="2125" formatCode="General">
                  <c:v>2.754892994</c:v>
                </c:pt>
                <c:pt idx="2126" formatCode="General">
                  <c:v>2.754892994</c:v>
                </c:pt>
                <c:pt idx="2127" formatCode="General">
                  <c:v>2.754892994</c:v>
                </c:pt>
                <c:pt idx="2128" formatCode="General">
                  <c:v>2.7676002689999999</c:v>
                </c:pt>
                <c:pt idx="2129" formatCode="General">
                  <c:v>2.7748257170000001</c:v>
                </c:pt>
                <c:pt idx="2130" formatCode="General">
                  <c:v>2.7871412480000002</c:v>
                </c:pt>
                <c:pt idx="2131" formatCode="General">
                  <c:v>2.8254978999999998</c:v>
                </c:pt>
                <c:pt idx="2132" formatCode="General">
                  <c:v>2.8157556590000001</c:v>
                </c:pt>
                <c:pt idx="2133" formatCode="General">
                  <c:v>2.8157556590000001</c:v>
                </c:pt>
                <c:pt idx="2134" formatCode="General">
                  <c:v>2.8118136069999999</c:v>
                </c:pt>
                <c:pt idx="2135" formatCode="General">
                  <c:v>2.803002808</c:v>
                </c:pt>
                <c:pt idx="2136" formatCode="General">
                  <c:v>2.7951329519999999</c:v>
                </c:pt>
                <c:pt idx="2137" formatCode="General">
                  <c:v>2.7711220249999999</c:v>
                </c:pt>
                <c:pt idx="2138" formatCode="General">
                  <c:v>2.7418513340000001</c:v>
                </c:pt>
                <c:pt idx="2139" formatCode="General">
                  <c:v>2.6923530960000002</c:v>
                </c:pt>
                <c:pt idx="2140" formatCode="General">
                  <c:v>2.6923530960000002</c:v>
                </c:pt>
                <c:pt idx="2141" formatCode="General">
                  <c:v>2.7004170429999999</c:v>
                </c:pt>
                <c:pt idx="2142" formatCode="General">
                  <c:v>2.682153569</c:v>
                </c:pt>
                <c:pt idx="2143" formatCode="General">
                  <c:v>2.6840549739999999</c:v>
                </c:pt>
                <c:pt idx="2144" formatCode="General">
                  <c:v>2.686192632</c:v>
                </c:pt>
                <c:pt idx="2145" formatCode="General">
                  <c:v>2.6741625170000001</c:v>
                </c:pt>
                <c:pt idx="2146" formatCode="General">
                  <c:v>2.5155041979999999</c:v>
                </c:pt>
                <c:pt idx="2147" formatCode="General">
                  <c:v>2.5155041979999999</c:v>
                </c:pt>
                <c:pt idx="2148" formatCode="General">
                  <c:v>2.5195211159999999</c:v>
                </c:pt>
                <c:pt idx="2149" formatCode="General">
                  <c:v>2.5218084140000001</c:v>
                </c:pt>
                <c:pt idx="2150" formatCode="General">
                  <c:v>2.4559601710000001</c:v>
                </c:pt>
                <c:pt idx="2151" formatCode="General">
                  <c:v>2.4327808869999998</c:v>
                </c:pt>
                <c:pt idx="2152" formatCode="General">
                  <c:v>2.4649144550000002</c:v>
                </c:pt>
                <c:pt idx="2153" formatCode="General">
                  <c:v>2.487085902</c:v>
                </c:pt>
                <c:pt idx="2154" formatCode="General">
                  <c:v>2.487085902</c:v>
                </c:pt>
                <c:pt idx="2155" formatCode="General">
                  <c:v>2.487085902</c:v>
                </c:pt>
                <c:pt idx="2156" formatCode="General">
                  <c:v>2.47866725</c:v>
                </c:pt>
                <c:pt idx="2157" formatCode="General">
                  <c:v>2.4847836210000001</c:v>
                </c:pt>
                <c:pt idx="2158" formatCode="General">
                  <c:v>2.5032106120000002</c:v>
                </c:pt>
                <c:pt idx="2159" formatCode="General">
                  <c:v>2.5153655339999998</c:v>
                </c:pt>
                <c:pt idx="2160" formatCode="General">
                  <c:v>2.529576053</c:v>
                </c:pt>
                <c:pt idx="2161" formatCode="General">
                  <c:v>2.529576053</c:v>
                </c:pt>
                <c:pt idx="2162" formatCode="General">
                  <c:v>2.529576053</c:v>
                </c:pt>
                <c:pt idx="2163" formatCode="General">
                  <c:v>2.5474073189999999</c:v>
                </c:pt>
                <c:pt idx="2164" formatCode="General">
                  <c:v>2.551623738</c:v>
                </c:pt>
                <c:pt idx="2165" formatCode="General">
                  <c:v>2.564160029</c:v>
                </c:pt>
                <c:pt idx="2166" formatCode="General">
                  <c:v>2.5658591909999999</c:v>
                </c:pt>
                <c:pt idx="2167" formatCode="General">
                  <c:v>2.55982625</c:v>
                </c:pt>
                <c:pt idx="2168" formatCode="General">
                  <c:v>2.55982625</c:v>
                </c:pt>
                <c:pt idx="2169" formatCode="General">
                  <c:v>2.55982625</c:v>
                </c:pt>
                <c:pt idx="2170" formatCode="General">
                  <c:v>2.5476005559999999</c:v>
                </c:pt>
                <c:pt idx="2171" formatCode="General">
                  <c:v>2.5496790100000002</c:v>
                </c:pt>
                <c:pt idx="2172" formatCode="General">
                  <c:v>2.545608262</c:v>
                </c:pt>
                <c:pt idx="2173" formatCode="General">
                  <c:v>2.529281331</c:v>
                </c:pt>
                <c:pt idx="2174" formatCode="General">
                  <c:v>2.4656706850000001</c:v>
                </c:pt>
                <c:pt idx="2175" formatCode="General">
                  <c:v>2.4656706850000001</c:v>
                </c:pt>
                <c:pt idx="2176" formatCode="General">
                  <c:v>2.4656706850000001</c:v>
                </c:pt>
                <c:pt idx="2177" formatCode="General">
                  <c:v>2.5001392670000002</c:v>
                </c:pt>
                <c:pt idx="2178" formatCode="General">
                  <c:v>2.4586039839999998</c:v>
                </c:pt>
                <c:pt idx="2179" formatCode="General">
                  <c:v>2.432883141</c:v>
                </c:pt>
                <c:pt idx="2180" formatCode="General">
                  <c:v>2.439013417</c:v>
                </c:pt>
                <c:pt idx="2181" formatCode="General">
                  <c:v>2.448996626</c:v>
                </c:pt>
                <c:pt idx="2182" formatCode="General">
                  <c:v>2.448996626</c:v>
                </c:pt>
                <c:pt idx="2183" formatCode="General">
                  <c:v>2.448996626</c:v>
                </c:pt>
                <c:pt idx="2184" formatCode="General">
                  <c:v>2.4448749909999998</c:v>
                </c:pt>
                <c:pt idx="2185" formatCode="General">
                  <c:v>2.4415746450000002</c:v>
                </c:pt>
                <c:pt idx="2186" formatCode="General">
                  <c:v>2.4598933039999999</c:v>
                </c:pt>
                <c:pt idx="2187" formatCode="General">
                  <c:v>2.462063015</c:v>
                </c:pt>
                <c:pt idx="2188" formatCode="General">
                  <c:v>2.4579418300000002</c:v>
                </c:pt>
                <c:pt idx="2189" formatCode="General">
                  <c:v>2.4579418300000002</c:v>
                </c:pt>
                <c:pt idx="2190" formatCode="General">
                  <c:v>2.4487291139999998</c:v>
                </c:pt>
                <c:pt idx="2191" formatCode="0.0">
                  <c:v>2.4490808899999998</c:v>
                </c:pt>
                <c:pt idx="2192" formatCode="0.0">
                  <c:v>2.4638244839999999</c:v>
                </c:pt>
                <c:pt idx="2193" formatCode="General">
                  <c:v>2.4635012129999998</c:v>
                </c:pt>
                <c:pt idx="2194" formatCode="General">
                  <c:v>2.456437228</c:v>
                </c:pt>
                <c:pt idx="2195" formatCode="General">
                  <c:v>2.4646335480000001</c:v>
                </c:pt>
                <c:pt idx="2196" formatCode="General">
                  <c:v>2.4646335480000001</c:v>
                </c:pt>
                <c:pt idx="2197" formatCode="General">
                  <c:v>2.4646335480000001</c:v>
                </c:pt>
                <c:pt idx="2198" formatCode="General">
                  <c:v>2.4925328630000001</c:v>
                </c:pt>
                <c:pt idx="2199" formatCode="General">
                  <c:v>2.522615863</c:v>
                </c:pt>
                <c:pt idx="2200" formatCode="General">
                  <c:v>2.5367480050000002</c:v>
                </c:pt>
                <c:pt idx="2201" formatCode="General">
                  <c:v>2.5505973910000002</c:v>
                </c:pt>
                <c:pt idx="2202" formatCode="General">
                  <c:v>2.5670025409999999</c:v>
                </c:pt>
                <c:pt idx="2203" formatCode="General">
                  <c:v>2.5670025409999999</c:v>
                </c:pt>
                <c:pt idx="2204" formatCode="General">
                  <c:v>2.5098273120000001</c:v>
                </c:pt>
                <c:pt idx="2205" formatCode="General">
                  <c:v>2.4793898460000001</c:v>
                </c:pt>
                <c:pt idx="2206" formatCode="General">
                  <c:v>2.4628957090000001</c:v>
                </c:pt>
                <c:pt idx="2207" formatCode="General">
                  <c:v>2.449349829</c:v>
                </c:pt>
                <c:pt idx="2208" formatCode="General">
                  <c:v>2.4291462859999999</c:v>
                </c:pt>
                <c:pt idx="2209" formatCode="General">
                  <c:v>2.4382323709999998</c:v>
                </c:pt>
                <c:pt idx="2210" formatCode="General">
                  <c:v>2.4382323709999998</c:v>
                </c:pt>
                <c:pt idx="2211" formatCode="General">
                  <c:v>2.4421786179999998</c:v>
                </c:pt>
                <c:pt idx="2212" formatCode="General">
                  <c:v>2.4543016899999999</c:v>
                </c:pt>
                <c:pt idx="2213" formatCode="General">
                  <c:v>2.4620095289999999</c:v>
                </c:pt>
                <c:pt idx="2214" formatCode="General">
                  <c:v>2.4950958380000001</c:v>
                </c:pt>
                <c:pt idx="2215" formatCode="General">
                  <c:v>2.5012126729999999</c:v>
                </c:pt>
                <c:pt idx="2216" formatCode="General">
                  <c:v>2.4810407109999999</c:v>
                </c:pt>
                <c:pt idx="2217" formatCode="General">
                  <c:v>2.4810407109999999</c:v>
                </c:pt>
                <c:pt idx="2218" formatCode="General">
                  <c:v>2.4810407109999999</c:v>
                </c:pt>
                <c:pt idx="2219" formatCode="General">
                  <c:v>2.4791203739999998</c:v>
                </c:pt>
                <c:pt idx="2220" formatCode="General">
                  <c:v>2.4673592040000001</c:v>
                </c:pt>
                <c:pt idx="2221" formatCode="General">
                  <c:v>2.4696346199999999</c:v>
                </c:pt>
                <c:pt idx="2222" formatCode="General">
                  <c:v>2.4401979649999999</c:v>
                </c:pt>
                <c:pt idx="2223" formatCode="General">
                  <c:v>2.449975781</c:v>
                </c:pt>
                <c:pt idx="2224" formatCode="General">
                  <c:v>2.449975781</c:v>
                </c:pt>
                <c:pt idx="2225" formatCode="General">
                  <c:v>2.449975781</c:v>
                </c:pt>
                <c:pt idx="2226" formatCode="General">
                  <c:v>2.4499531980000002</c:v>
                </c:pt>
                <c:pt idx="2227">
                  <c:v>2.4497911399999999</c:v>
                </c:pt>
                <c:pt idx="2228" formatCode="General">
                  <c:v>2.4521718770000001</c:v>
                </c:pt>
                <c:pt idx="2229" formatCode="General">
                  <c:v>2.4502349780000001</c:v>
                </c:pt>
                <c:pt idx="2230" formatCode="General">
                  <c:v>2.4703822870000001</c:v>
                </c:pt>
                <c:pt idx="2231" formatCode="General">
                  <c:v>2.4703822870000001</c:v>
                </c:pt>
                <c:pt idx="2232" formatCode="General">
                  <c:v>2.4703822870000001</c:v>
                </c:pt>
                <c:pt idx="2233" formatCode="General">
                  <c:v>2.520458927</c:v>
                </c:pt>
                <c:pt idx="2234" formatCode="General">
                  <c:v>2.534735655</c:v>
                </c:pt>
                <c:pt idx="2235" formatCode="General">
                  <c:v>2.5345734700000002</c:v>
                </c:pt>
                <c:pt idx="2236" formatCode="General">
                  <c:v>2.5440673770000002</c:v>
                </c:pt>
                <c:pt idx="2237" formatCode="General">
                  <c:v>2.5218945640000001</c:v>
                </c:pt>
                <c:pt idx="2238" formatCode="General">
                  <c:v>2.5218945640000001</c:v>
                </c:pt>
                <c:pt idx="2239" formatCode="General">
                  <c:v>2.5218945640000001</c:v>
                </c:pt>
                <c:pt idx="2240" formatCode="General">
                  <c:v>2.5828513019999999</c:v>
                </c:pt>
                <c:pt idx="2241" formatCode="General">
                  <c:v>2.5884038330000001</c:v>
                </c:pt>
                <c:pt idx="2242" formatCode="General">
                  <c:v>2.5846510120000001</c:v>
                </c:pt>
                <c:pt idx="2243" formatCode="General">
                  <c:v>2.5946143099999999</c:v>
                </c:pt>
                <c:pt idx="2244" formatCode="General">
                  <c:v>2.5751986040000001</c:v>
                </c:pt>
                <c:pt idx="2245">
                  <c:v>2.5751986040000001</c:v>
                </c:pt>
                <c:pt idx="2246" formatCode="General">
                  <c:v>2.5751986040000001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F8-46B2-993C-B1D47939D384}"/>
            </c:ext>
          </c:extLst>
        </c:ser>
        <c:ser>
          <c:idx val="4"/>
          <c:order val="7"/>
          <c:tx>
            <c:strRef>
              <c:f>'איור ללאמ הטייה'!$G$1</c:f>
              <c:strCache>
                <c:ptCount val="1"/>
                <c:pt idx="0">
                  <c:v>קו יעד האינפלציה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ללאמ הטייה'!$A$4:$A$5000</c:f>
              <c:numCache>
                <c:formatCode>m/d/yyyy</c:formatCode>
                <c:ptCount val="4997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</c:numCache>
            </c:numRef>
          </c:cat>
          <c:val>
            <c:numRef>
              <c:f>'איור ללאמ הטייה'!$G$4:$G$5000</c:f>
              <c:numCache>
                <c:formatCode>0.00</c:formatCode>
                <c:ptCount val="4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F8-46B2-993C-B1D47939D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829248"/>
        <c:axId val="145235968"/>
        <c:extLst>
          <c:ext xmlns:c15="http://schemas.microsoft.com/office/drawing/2012/chart" uri="{02D57815-91ED-43cb-92C2-25804820EDAC}">
            <c15:filteredLineSeries>
              <c15:ser>
                <c:idx val="8"/>
                <c:order val="3"/>
                <c:tx>
                  <c:strRef>
                    <c:extLst>
                      <c:ext uri="{02D57815-91ED-43cb-92C2-25804820EDAC}">
                        <c15:formulaRef>
                          <c15:sqref>'איור ללאמ הטייה'!$E$1</c15:sqref>
                        </c15:formulaRef>
                      </c:ext>
                    </c:extLst>
                    <c:strCache>
                      <c:ptCount val="1"/>
                      <c:pt idx="0">
                        <c:v> חוזי אינפלציה עפ"י ציטוטים </c:v>
                      </c:pt>
                    </c:strCache>
                  </c:strRef>
                </c:tx>
                <c:spPr>
                  <a:ln>
                    <a:solidFill>
                      <a:srgbClr val="7030A0"/>
                    </a:solidFill>
                    <a:prstDash val="dash"/>
                  </a:ln>
                </c:spPr>
                <c:marker>
                  <c:symbol val="none"/>
                </c:marker>
                <c:dPt>
                  <c:idx val="1712"/>
                  <c:bubble3D val="0"/>
                  <c:extLst>
                    <c:ext xmlns:c16="http://schemas.microsoft.com/office/drawing/2014/chart" uri="{C3380CC4-5D6E-409C-BE32-E72D297353CC}">
                      <c16:uniqueId val="{00000007-4DF8-46B2-993C-B1D47939D384}"/>
                    </c:ext>
                  </c:extLst>
                </c:dPt>
                <c:dLbls>
                  <c:dLbl>
                    <c:idx val="1842"/>
                    <c:layout>
                      <c:manualLayout>
                        <c:x val="0.37256273780917859"/>
                        <c:y val="5.2284267963714139E-2"/>
                      </c:manualLayout>
                    </c:layout>
                    <c:tx>
                      <c:rich>
                        <a:bodyPr/>
                        <a:lstStyle/>
                        <a:p>
                          <a:fld id="{9D38E9BE-B4D7-444C-A68C-362ABCF27244}" type="CELLREF">
                            <a:rPr lang="en-US"/>
                            <a:pPr/>
                            <a:t>[CELLREF]</a:t>
                          </a:fld>
                          <a:endParaRPr lang="he-IL"/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>
                          <c15:dlblFTEntry>
                            <c15:txfldGUID>{9D38E9BE-B4D7-444C-A68C-362ABCF27244}</c15:txfldGUID>
                            <c15:f>'איור ללאמ הטייה'!$M$4</c15:f>
                            <c15:dlblFieldTableCache>
                              <c:ptCount val="1"/>
                              <c:pt idx="0">
                                <c:v>#N/A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4DF8-46B2-993C-B1D47939D38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>
                          <a:solidFill>
                            <a:srgbClr val="7030A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defRPr>
                      </a:pPr>
                      <a:endParaRPr lang="he-IL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'איור ללאמ הטייה'!$A$4:$A$5000</c15:sqref>
                        </c15:formulaRef>
                      </c:ext>
                    </c:extLst>
                    <c:numCache>
                      <c:formatCode>m/d/yyyy</c:formatCode>
                      <c:ptCount val="4997"/>
                      <c:pt idx="0">
                        <c:v>43101</c:v>
                      </c:pt>
                      <c:pt idx="1">
                        <c:v>43102</c:v>
                      </c:pt>
                      <c:pt idx="2">
                        <c:v>43103</c:v>
                      </c:pt>
                      <c:pt idx="3">
                        <c:v>43104</c:v>
                      </c:pt>
                      <c:pt idx="4">
                        <c:v>43105</c:v>
                      </c:pt>
                      <c:pt idx="5">
                        <c:v>43106</c:v>
                      </c:pt>
                      <c:pt idx="6">
                        <c:v>43107</c:v>
                      </c:pt>
                      <c:pt idx="7">
                        <c:v>43108</c:v>
                      </c:pt>
                      <c:pt idx="8">
                        <c:v>43109</c:v>
                      </c:pt>
                      <c:pt idx="9">
                        <c:v>43110</c:v>
                      </c:pt>
                      <c:pt idx="10">
                        <c:v>43111</c:v>
                      </c:pt>
                      <c:pt idx="11">
                        <c:v>43112</c:v>
                      </c:pt>
                      <c:pt idx="12">
                        <c:v>43113</c:v>
                      </c:pt>
                      <c:pt idx="13">
                        <c:v>43114</c:v>
                      </c:pt>
                      <c:pt idx="14">
                        <c:v>43115</c:v>
                      </c:pt>
                      <c:pt idx="15">
                        <c:v>43116</c:v>
                      </c:pt>
                      <c:pt idx="16">
                        <c:v>43117</c:v>
                      </c:pt>
                      <c:pt idx="17">
                        <c:v>43118</c:v>
                      </c:pt>
                      <c:pt idx="18">
                        <c:v>43119</c:v>
                      </c:pt>
                      <c:pt idx="19">
                        <c:v>43120</c:v>
                      </c:pt>
                      <c:pt idx="20">
                        <c:v>43121</c:v>
                      </c:pt>
                      <c:pt idx="21">
                        <c:v>43122</c:v>
                      </c:pt>
                      <c:pt idx="22">
                        <c:v>43123</c:v>
                      </c:pt>
                      <c:pt idx="23">
                        <c:v>43124</c:v>
                      </c:pt>
                      <c:pt idx="24">
                        <c:v>43125</c:v>
                      </c:pt>
                      <c:pt idx="25">
                        <c:v>43126</c:v>
                      </c:pt>
                      <c:pt idx="26">
                        <c:v>43127</c:v>
                      </c:pt>
                      <c:pt idx="27">
                        <c:v>43128</c:v>
                      </c:pt>
                      <c:pt idx="28">
                        <c:v>43129</c:v>
                      </c:pt>
                      <c:pt idx="29">
                        <c:v>43130</c:v>
                      </c:pt>
                      <c:pt idx="30">
                        <c:v>43131</c:v>
                      </c:pt>
                      <c:pt idx="31">
                        <c:v>43132</c:v>
                      </c:pt>
                      <c:pt idx="32">
                        <c:v>43133</c:v>
                      </c:pt>
                      <c:pt idx="33">
                        <c:v>43134</c:v>
                      </c:pt>
                      <c:pt idx="34">
                        <c:v>43135</c:v>
                      </c:pt>
                      <c:pt idx="35">
                        <c:v>43136</c:v>
                      </c:pt>
                      <c:pt idx="36">
                        <c:v>43137</c:v>
                      </c:pt>
                      <c:pt idx="37">
                        <c:v>43138</c:v>
                      </c:pt>
                      <c:pt idx="38">
                        <c:v>43139</c:v>
                      </c:pt>
                      <c:pt idx="39">
                        <c:v>43140</c:v>
                      </c:pt>
                      <c:pt idx="40">
                        <c:v>43141</c:v>
                      </c:pt>
                      <c:pt idx="41">
                        <c:v>43142</c:v>
                      </c:pt>
                      <c:pt idx="42">
                        <c:v>43143</c:v>
                      </c:pt>
                      <c:pt idx="43">
                        <c:v>43144</c:v>
                      </c:pt>
                      <c:pt idx="44">
                        <c:v>43145</c:v>
                      </c:pt>
                      <c:pt idx="45">
                        <c:v>43146</c:v>
                      </c:pt>
                      <c:pt idx="46">
                        <c:v>43147</c:v>
                      </c:pt>
                      <c:pt idx="47">
                        <c:v>43148</c:v>
                      </c:pt>
                      <c:pt idx="48">
                        <c:v>43149</c:v>
                      </c:pt>
                      <c:pt idx="49">
                        <c:v>43150</c:v>
                      </c:pt>
                      <c:pt idx="50">
                        <c:v>43151</c:v>
                      </c:pt>
                      <c:pt idx="51">
                        <c:v>43152</c:v>
                      </c:pt>
                      <c:pt idx="52">
                        <c:v>43153</c:v>
                      </c:pt>
                      <c:pt idx="53">
                        <c:v>43154</c:v>
                      </c:pt>
                      <c:pt idx="54">
                        <c:v>43155</c:v>
                      </c:pt>
                      <c:pt idx="55">
                        <c:v>43156</c:v>
                      </c:pt>
                      <c:pt idx="56">
                        <c:v>43157</c:v>
                      </c:pt>
                      <c:pt idx="57">
                        <c:v>43158</c:v>
                      </c:pt>
                      <c:pt idx="58">
                        <c:v>43159</c:v>
                      </c:pt>
                      <c:pt idx="59">
                        <c:v>43160</c:v>
                      </c:pt>
                      <c:pt idx="60">
                        <c:v>43161</c:v>
                      </c:pt>
                      <c:pt idx="61">
                        <c:v>43162</c:v>
                      </c:pt>
                      <c:pt idx="62">
                        <c:v>43163</c:v>
                      </c:pt>
                      <c:pt idx="63">
                        <c:v>43164</c:v>
                      </c:pt>
                      <c:pt idx="64">
                        <c:v>43165</c:v>
                      </c:pt>
                      <c:pt idx="65">
                        <c:v>43166</c:v>
                      </c:pt>
                      <c:pt idx="66">
                        <c:v>43167</c:v>
                      </c:pt>
                      <c:pt idx="67">
                        <c:v>43168</c:v>
                      </c:pt>
                      <c:pt idx="68">
                        <c:v>43169</c:v>
                      </c:pt>
                      <c:pt idx="69">
                        <c:v>43170</c:v>
                      </c:pt>
                      <c:pt idx="70">
                        <c:v>43171</c:v>
                      </c:pt>
                      <c:pt idx="71">
                        <c:v>43172</c:v>
                      </c:pt>
                      <c:pt idx="72">
                        <c:v>43173</c:v>
                      </c:pt>
                      <c:pt idx="73">
                        <c:v>43174</c:v>
                      </c:pt>
                      <c:pt idx="74">
                        <c:v>43175</c:v>
                      </c:pt>
                      <c:pt idx="75">
                        <c:v>43176</c:v>
                      </c:pt>
                      <c:pt idx="76">
                        <c:v>43177</c:v>
                      </c:pt>
                      <c:pt idx="77">
                        <c:v>43178</c:v>
                      </c:pt>
                      <c:pt idx="78">
                        <c:v>43179</c:v>
                      </c:pt>
                      <c:pt idx="79">
                        <c:v>43180</c:v>
                      </c:pt>
                      <c:pt idx="80">
                        <c:v>43181</c:v>
                      </c:pt>
                      <c:pt idx="81">
                        <c:v>43182</c:v>
                      </c:pt>
                      <c:pt idx="82">
                        <c:v>43183</c:v>
                      </c:pt>
                      <c:pt idx="83">
                        <c:v>43184</c:v>
                      </c:pt>
                      <c:pt idx="84">
                        <c:v>43185</c:v>
                      </c:pt>
                      <c:pt idx="85">
                        <c:v>43186</c:v>
                      </c:pt>
                      <c:pt idx="86">
                        <c:v>43187</c:v>
                      </c:pt>
                      <c:pt idx="87">
                        <c:v>43188</c:v>
                      </c:pt>
                      <c:pt idx="88">
                        <c:v>43189</c:v>
                      </c:pt>
                      <c:pt idx="89">
                        <c:v>43190</c:v>
                      </c:pt>
                      <c:pt idx="90">
                        <c:v>43191</c:v>
                      </c:pt>
                      <c:pt idx="91">
                        <c:v>43192</c:v>
                      </c:pt>
                      <c:pt idx="92">
                        <c:v>43193</c:v>
                      </c:pt>
                      <c:pt idx="93">
                        <c:v>43194</c:v>
                      </c:pt>
                      <c:pt idx="94">
                        <c:v>43195</c:v>
                      </c:pt>
                      <c:pt idx="95">
                        <c:v>43196</c:v>
                      </c:pt>
                      <c:pt idx="96">
                        <c:v>43197</c:v>
                      </c:pt>
                      <c:pt idx="97">
                        <c:v>43198</c:v>
                      </c:pt>
                      <c:pt idx="98">
                        <c:v>43199</c:v>
                      </c:pt>
                      <c:pt idx="99">
                        <c:v>43200</c:v>
                      </c:pt>
                      <c:pt idx="100">
                        <c:v>43201</c:v>
                      </c:pt>
                      <c:pt idx="101">
                        <c:v>43202</c:v>
                      </c:pt>
                      <c:pt idx="102">
                        <c:v>43203</c:v>
                      </c:pt>
                      <c:pt idx="103">
                        <c:v>43204</c:v>
                      </c:pt>
                      <c:pt idx="104">
                        <c:v>43205</c:v>
                      </c:pt>
                      <c:pt idx="105">
                        <c:v>43206</c:v>
                      </c:pt>
                      <c:pt idx="106">
                        <c:v>43207</c:v>
                      </c:pt>
                      <c:pt idx="107">
                        <c:v>43208</c:v>
                      </c:pt>
                      <c:pt idx="108">
                        <c:v>43209</c:v>
                      </c:pt>
                      <c:pt idx="109">
                        <c:v>43210</c:v>
                      </c:pt>
                      <c:pt idx="110">
                        <c:v>43211</c:v>
                      </c:pt>
                      <c:pt idx="111">
                        <c:v>43212</c:v>
                      </c:pt>
                      <c:pt idx="112">
                        <c:v>43213</c:v>
                      </c:pt>
                      <c:pt idx="113">
                        <c:v>43214</c:v>
                      </c:pt>
                      <c:pt idx="114">
                        <c:v>43215</c:v>
                      </c:pt>
                      <c:pt idx="115">
                        <c:v>43216</c:v>
                      </c:pt>
                      <c:pt idx="116">
                        <c:v>43217</c:v>
                      </c:pt>
                      <c:pt idx="117">
                        <c:v>43218</c:v>
                      </c:pt>
                      <c:pt idx="118">
                        <c:v>43219</c:v>
                      </c:pt>
                      <c:pt idx="119">
                        <c:v>43220</c:v>
                      </c:pt>
                      <c:pt idx="120">
                        <c:v>43221</c:v>
                      </c:pt>
                      <c:pt idx="121">
                        <c:v>43222</c:v>
                      </c:pt>
                      <c:pt idx="122">
                        <c:v>43223</c:v>
                      </c:pt>
                      <c:pt idx="123">
                        <c:v>43224</c:v>
                      </c:pt>
                      <c:pt idx="124">
                        <c:v>43225</c:v>
                      </c:pt>
                      <c:pt idx="125">
                        <c:v>43226</c:v>
                      </c:pt>
                      <c:pt idx="126">
                        <c:v>43227</c:v>
                      </c:pt>
                      <c:pt idx="127">
                        <c:v>43228</c:v>
                      </c:pt>
                      <c:pt idx="128">
                        <c:v>43229</c:v>
                      </c:pt>
                      <c:pt idx="129">
                        <c:v>43230</c:v>
                      </c:pt>
                      <c:pt idx="130">
                        <c:v>43231</c:v>
                      </c:pt>
                      <c:pt idx="131">
                        <c:v>43232</c:v>
                      </c:pt>
                      <c:pt idx="132">
                        <c:v>43233</c:v>
                      </c:pt>
                      <c:pt idx="133">
                        <c:v>43234</c:v>
                      </c:pt>
                      <c:pt idx="134">
                        <c:v>43235</c:v>
                      </c:pt>
                      <c:pt idx="135">
                        <c:v>43236</c:v>
                      </c:pt>
                      <c:pt idx="136">
                        <c:v>43237</c:v>
                      </c:pt>
                      <c:pt idx="137">
                        <c:v>43238</c:v>
                      </c:pt>
                      <c:pt idx="138">
                        <c:v>43239</c:v>
                      </c:pt>
                      <c:pt idx="139">
                        <c:v>43240</c:v>
                      </c:pt>
                      <c:pt idx="140">
                        <c:v>43241</c:v>
                      </c:pt>
                      <c:pt idx="141">
                        <c:v>43242</c:v>
                      </c:pt>
                      <c:pt idx="142">
                        <c:v>43243</c:v>
                      </c:pt>
                      <c:pt idx="143">
                        <c:v>43244</c:v>
                      </c:pt>
                      <c:pt idx="144">
                        <c:v>43245</c:v>
                      </c:pt>
                      <c:pt idx="145">
                        <c:v>43246</c:v>
                      </c:pt>
                      <c:pt idx="146">
                        <c:v>43247</c:v>
                      </c:pt>
                      <c:pt idx="147">
                        <c:v>43248</c:v>
                      </c:pt>
                      <c:pt idx="148">
                        <c:v>43249</c:v>
                      </c:pt>
                      <c:pt idx="149">
                        <c:v>43250</c:v>
                      </c:pt>
                      <c:pt idx="150">
                        <c:v>43251</c:v>
                      </c:pt>
                      <c:pt idx="151">
                        <c:v>43252</c:v>
                      </c:pt>
                      <c:pt idx="152">
                        <c:v>43253</c:v>
                      </c:pt>
                      <c:pt idx="153">
                        <c:v>43254</c:v>
                      </c:pt>
                      <c:pt idx="154">
                        <c:v>43255</c:v>
                      </c:pt>
                      <c:pt idx="155">
                        <c:v>43256</c:v>
                      </c:pt>
                      <c:pt idx="156">
                        <c:v>43257</c:v>
                      </c:pt>
                      <c:pt idx="157">
                        <c:v>43258</c:v>
                      </c:pt>
                      <c:pt idx="158">
                        <c:v>43259</c:v>
                      </c:pt>
                      <c:pt idx="159">
                        <c:v>43260</c:v>
                      </c:pt>
                      <c:pt idx="160">
                        <c:v>43261</c:v>
                      </c:pt>
                      <c:pt idx="161">
                        <c:v>43262</c:v>
                      </c:pt>
                      <c:pt idx="162">
                        <c:v>43263</c:v>
                      </c:pt>
                      <c:pt idx="163">
                        <c:v>43264</c:v>
                      </c:pt>
                      <c:pt idx="164">
                        <c:v>43265</c:v>
                      </c:pt>
                      <c:pt idx="165">
                        <c:v>43266</c:v>
                      </c:pt>
                      <c:pt idx="166">
                        <c:v>43267</c:v>
                      </c:pt>
                      <c:pt idx="167">
                        <c:v>43268</c:v>
                      </c:pt>
                      <c:pt idx="168">
                        <c:v>43269</c:v>
                      </c:pt>
                      <c:pt idx="169">
                        <c:v>43270</c:v>
                      </c:pt>
                      <c:pt idx="170">
                        <c:v>43271</c:v>
                      </c:pt>
                      <c:pt idx="171">
                        <c:v>43272</c:v>
                      </c:pt>
                      <c:pt idx="172">
                        <c:v>43273</c:v>
                      </c:pt>
                      <c:pt idx="173">
                        <c:v>43274</c:v>
                      </c:pt>
                      <c:pt idx="174">
                        <c:v>43275</c:v>
                      </c:pt>
                      <c:pt idx="175">
                        <c:v>43276</c:v>
                      </c:pt>
                      <c:pt idx="176">
                        <c:v>43277</c:v>
                      </c:pt>
                      <c:pt idx="177">
                        <c:v>43278</c:v>
                      </c:pt>
                      <c:pt idx="178">
                        <c:v>43279</c:v>
                      </c:pt>
                      <c:pt idx="179">
                        <c:v>43280</c:v>
                      </c:pt>
                      <c:pt idx="180">
                        <c:v>43281</c:v>
                      </c:pt>
                      <c:pt idx="181">
                        <c:v>43282</c:v>
                      </c:pt>
                      <c:pt idx="182">
                        <c:v>43283</c:v>
                      </c:pt>
                      <c:pt idx="183">
                        <c:v>43284</c:v>
                      </c:pt>
                      <c:pt idx="184">
                        <c:v>43285</c:v>
                      </c:pt>
                      <c:pt idx="185">
                        <c:v>43286</c:v>
                      </c:pt>
                      <c:pt idx="186">
                        <c:v>43287</c:v>
                      </c:pt>
                      <c:pt idx="187">
                        <c:v>43288</c:v>
                      </c:pt>
                      <c:pt idx="188">
                        <c:v>43289</c:v>
                      </c:pt>
                      <c:pt idx="189">
                        <c:v>43290</c:v>
                      </c:pt>
                      <c:pt idx="190">
                        <c:v>43291</c:v>
                      </c:pt>
                      <c:pt idx="191">
                        <c:v>43292</c:v>
                      </c:pt>
                      <c:pt idx="192">
                        <c:v>43293</c:v>
                      </c:pt>
                      <c:pt idx="193">
                        <c:v>43294</c:v>
                      </c:pt>
                      <c:pt idx="194">
                        <c:v>43295</c:v>
                      </c:pt>
                      <c:pt idx="195">
                        <c:v>43296</c:v>
                      </c:pt>
                      <c:pt idx="196">
                        <c:v>43297</c:v>
                      </c:pt>
                      <c:pt idx="197">
                        <c:v>43298</c:v>
                      </c:pt>
                      <c:pt idx="198">
                        <c:v>43299</c:v>
                      </c:pt>
                      <c:pt idx="199">
                        <c:v>43300</c:v>
                      </c:pt>
                      <c:pt idx="200">
                        <c:v>43301</c:v>
                      </c:pt>
                      <c:pt idx="201">
                        <c:v>43302</c:v>
                      </c:pt>
                      <c:pt idx="202">
                        <c:v>43303</c:v>
                      </c:pt>
                      <c:pt idx="203">
                        <c:v>43304</c:v>
                      </c:pt>
                      <c:pt idx="204">
                        <c:v>43305</c:v>
                      </c:pt>
                      <c:pt idx="205">
                        <c:v>43306</c:v>
                      </c:pt>
                      <c:pt idx="206">
                        <c:v>43307</c:v>
                      </c:pt>
                      <c:pt idx="207">
                        <c:v>43308</c:v>
                      </c:pt>
                      <c:pt idx="208">
                        <c:v>43309</c:v>
                      </c:pt>
                      <c:pt idx="209">
                        <c:v>43310</c:v>
                      </c:pt>
                      <c:pt idx="210">
                        <c:v>43311</c:v>
                      </c:pt>
                      <c:pt idx="211">
                        <c:v>43312</c:v>
                      </c:pt>
                      <c:pt idx="212">
                        <c:v>43313</c:v>
                      </c:pt>
                      <c:pt idx="213">
                        <c:v>43314</c:v>
                      </c:pt>
                      <c:pt idx="214">
                        <c:v>43315</c:v>
                      </c:pt>
                      <c:pt idx="215">
                        <c:v>43316</c:v>
                      </c:pt>
                      <c:pt idx="216">
                        <c:v>43317</c:v>
                      </c:pt>
                      <c:pt idx="217">
                        <c:v>43318</c:v>
                      </c:pt>
                      <c:pt idx="218">
                        <c:v>43319</c:v>
                      </c:pt>
                      <c:pt idx="219">
                        <c:v>43320</c:v>
                      </c:pt>
                      <c:pt idx="220">
                        <c:v>43321</c:v>
                      </c:pt>
                      <c:pt idx="221">
                        <c:v>43322</c:v>
                      </c:pt>
                      <c:pt idx="222">
                        <c:v>43323</c:v>
                      </c:pt>
                      <c:pt idx="223">
                        <c:v>43324</c:v>
                      </c:pt>
                      <c:pt idx="224">
                        <c:v>43325</c:v>
                      </c:pt>
                      <c:pt idx="225">
                        <c:v>43326</c:v>
                      </c:pt>
                      <c:pt idx="226">
                        <c:v>43327</c:v>
                      </c:pt>
                      <c:pt idx="227">
                        <c:v>43328</c:v>
                      </c:pt>
                      <c:pt idx="228">
                        <c:v>43329</c:v>
                      </c:pt>
                      <c:pt idx="229">
                        <c:v>43330</c:v>
                      </c:pt>
                      <c:pt idx="230">
                        <c:v>43331</c:v>
                      </c:pt>
                      <c:pt idx="231">
                        <c:v>43332</c:v>
                      </c:pt>
                      <c:pt idx="232">
                        <c:v>43333</c:v>
                      </c:pt>
                      <c:pt idx="233">
                        <c:v>43334</c:v>
                      </c:pt>
                      <c:pt idx="234">
                        <c:v>43335</c:v>
                      </c:pt>
                      <c:pt idx="235">
                        <c:v>43336</c:v>
                      </c:pt>
                      <c:pt idx="236">
                        <c:v>43337</c:v>
                      </c:pt>
                      <c:pt idx="237">
                        <c:v>43338</c:v>
                      </c:pt>
                      <c:pt idx="238">
                        <c:v>43339</c:v>
                      </c:pt>
                      <c:pt idx="239">
                        <c:v>43340</c:v>
                      </c:pt>
                      <c:pt idx="240">
                        <c:v>43341</c:v>
                      </c:pt>
                      <c:pt idx="241">
                        <c:v>43342</c:v>
                      </c:pt>
                      <c:pt idx="242">
                        <c:v>43343</c:v>
                      </c:pt>
                      <c:pt idx="243">
                        <c:v>43344</c:v>
                      </c:pt>
                      <c:pt idx="244">
                        <c:v>43345</c:v>
                      </c:pt>
                      <c:pt idx="245">
                        <c:v>43346</c:v>
                      </c:pt>
                      <c:pt idx="246">
                        <c:v>43347</c:v>
                      </c:pt>
                      <c:pt idx="247">
                        <c:v>43348</c:v>
                      </c:pt>
                      <c:pt idx="248">
                        <c:v>43349</c:v>
                      </c:pt>
                      <c:pt idx="249">
                        <c:v>43350</c:v>
                      </c:pt>
                      <c:pt idx="250">
                        <c:v>43351</c:v>
                      </c:pt>
                      <c:pt idx="251">
                        <c:v>43352</c:v>
                      </c:pt>
                      <c:pt idx="252">
                        <c:v>43353</c:v>
                      </c:pt>
                      <c:pt idx="253">
                        <c:v>43354</c:v>
                      </c:pt>
                      <c:pt idx="254">
                        <c:v>43355</c:v>
                      </c:pt>
                      <c:pt idx="255">
                        <c:v>43356</c:v>
                      </c:pt>
                      <c:pt idx="256">
                        <c:v>43357</c:v>
                      </c:pt>
                      <c:pt idx="257">
                        <c:v>43358</c:v>
                      </c:pt>
                      <c:pt idx="258">
                        <c:v>43359</c:v>
                      </c:pt>
                      <c:pt idx="259">
                        <c:v>43360</c:v>
                      </c:pt>
                      <c:pt idx="260">
                        <c:v>43361</c:v>
                      </c:pt>
                      <c:pt idx="261">
                        <c:v>43362</c:v>
                      </c:pt>
                      <c:pt idx="262">
                        <c:v>43363</c:v>
                      </c:pt>
                      <c:pt idx="263">
                        <c:v>43364</c:v>
                      </c:pt>
                      <c:pt idx="264">
                        <c:v>43365</c:v>
                      </c:pt>
                      <c:pt idx="265">
                        <c:v>43366</c:v>
                      </c:pt>
                      <c:pt idx="266">
                        <c:v>43367</c:v>
                      </c:pt>
                      <c:pt idx="267">
                        <c:v>43368</c:v>
                      </c:pt>
                      <c:pt idx="268">
                        <c:v>43369</c:v>
                      </c:pt>
                      <c:pt idx="269">
                        <c:v>43370</c:v>
                      </c:pt>
                      <c:pt idx="270">
                        <c:v>43371</c:v>
                      </c:pt>
                      <c:pt idx="271">
                        <c:v>43372</c:v>
                      </c:pt>
                      <c:pt idx="272">
                        <c:v>43373</c:v>
                      </c:pt>
                      <c:pt idx="273">
                        <c:v>43374</c:v>
                      </c:pt>
                      <c:pt idx="274">
                        <c:v>43375</c:v>
                      </c:pt>
                      <c:pt idx="275">
                        <c:v>43376</c:v>
                      </c:pt>
                      <c:pt idx="276">
                        <c:v>43377</c:v>
                      </c:pt>
                      <c:pt idx="277">
                        <c:v>43378</c:v>
                      </c:pt>
                      <c:pt idx="278">
                        <c:v>43379</c:v>
                      </c:pt>
                      <c:pt idx="279">
                        <c:v>43380</c:v>
                      </c:pt>
                      <c:pt idx="280">
                        <c:v>43381</c:v>
                      </c:pt>
                      <c:pt idx="281">
                        <c:v>43382</c:v>
                      </c:pt>
                      <c:pt idx="282">
                        <c:v>43383</c:v>
                      </c:pt>
                      <c:pt idx="283">
                        <c:v>43384</c:v>
                      </c:pt>
                      <c:pt idx="284">
                        <c:v>43385</c:v>
                      </c:pt>
                      <c:pt idx="285">
                        <c:v>43386</c:v>
                      </c:pt>
                      <c:pt idx="286">
                        <c:v>43387</c:v>
                      </c:pt>
                      <c:pt idx="287">
                        <c:v>43388</c:v>
                      </c:pt>
                      <c:pt idx="288">
                        <c:v>43389</c:v>
                      </c:pt>
                      <c:pt idx="289">
                        <c:v>43390</c:v>
                      </c:pt>
                      <c:pt idx="290">
                        <c:v>43391</c:v>
                      </c:pt>
                      <c:pt idx="291">
                        <c:v>43392</c:v>
                      </c:pt>
                      <c:pt idx="292">
                        <c:v>43393</c:v>
                      </c:pt>
                      <c:pt idx="293">
                        <c:v>43394</c:v>
                      </c:pt>
                      <c:pt idx="294">
                        <c:v>43395</c:v>
                      </c:pt>
                      <c:pt idx="295">
                        <c:v>43396</c:v>
                      </c:pt>
                      <c:pt idx="296">
                        <c:v>43397</c:v>
                      </c:pt>
                      <c:pt idx="297">
                        <c:v>43398</c:v>
                      </c:pt>
                      <c:pt idx="298">
                        <c:v>43399</c:v>
                      </c:pt>
                      <c:pt idx="299">
                        <c:v>43400</c:v>
                      </c:pt>
                      <c:pt idx="300">
                        <c:v>43401</c:v>
                      </c:pt>
                      <c:pt idx="301">
                        <c:v>43402</c:v>
                      </c:pt>
                      <c:pt idx="302">
                        <c:v>43403</c:v>
                      </c:pt>
                      <c:pt idx="303">
                        <c:v>43404</c:v>
                      </c:pt>
                      <c:pt idx="304">
                        <c:v>43405</c:v>
                      </c:pt>
                      <c:pt idx="305">
                        <c:v>43406</c:v>
                      </c:pt>
                      <c:pt idx="306">
                        <c:v>43407</c:v>
                      </c:pt>
                      <c:pt idx="307">
                        <c:v>43408</c:v>
                      </c:pt>
                      <c:pt idx="308">
                        <c:v>43409</c:v>
                      </c:pt>
                      <c:pt idx="309">
                        <c:v>43410</c:v>
                      </c:pt>
                      <c:pt idx="310">
                        <c:v>43411</c:v>
                      </c:pt>
                      <c:pt idx="311">
                        <c:v>43412</c:v>
                      </c:pt>
                      <c:pt idx="312">
                        <c:v>43413</c:v>
                      </c:pt>
                      <c:pt idx="313">
                        <c:v>43414</c:v>
                      </c:pt>
                      <c:pt idx="314">
                        <c:v>43415</c:v>
                      </c:pt>
                      <c:pt idx="315">
                        <c:v>43416</c:v>
                      </c:pt>
                      <c:pt idx="316">
                        <c:v>43417</c:v>
                      </c:pt>
                      <c:pt idx="317">
                        <c:v>43418</c:v>
                      </c:pt>
                      <c:pt idx="318">
                        <c:v>43419</c:v>
                      </c:pt>
                      <c:pt idx="319">
                        <c:v>43420</c:v>
                      </c:pt>
                      <c:pt idx="320">
                        <c:v>43421</c:v>
                      </c:pt>
                      <c:pt idx="321">
                        <c:v>43422</c:v>
                      </c:pt>
                      <c:pt idx="322">
                        <c:v>43423</c:v>
                      </c:pt>
                      <c:pt idx="323">
                        <c:v>43424</c:v>
                      </c:pt>
                      <c:pt idx="324">
                        <c:v>43425</c:v>
                      </c:pt>
                      <c:pt idx="325">
                        <c:v>43426</c:v>
                      </c:pt>
                      <c:pt idx="326">
                        <c:v>43427</c:v>
                      </c:pt>
                      <c:pt idx="327">
                        <c:v>43428</c:v>
                      </c:pt>
                      <c:pt idx="328">
                        <c:v>43429</c:v>
                      </c:pt>
                      <c:pt idx="329">
                        <c:v>43430</c:v>
                      </c:pt>
                      <c:pt idx="330">
                        <c:v>43431</c:v>
                      </c:pt>
                      <c:pt idx="331">
                        <c:v>43432</c:v>
                      </c:pt>
                      <c:pt idx="332">
                        <c:v>43433</c:v>
                      </c:pt>
                      <c:pt idx="333">
                        <c:v>43434</c:v>
                      </c:pt>
                      <c:pt idx="334">
                        <c:v>43435</c:v>
                      </c:pt>
                      <c:pt idx="335">
                        <c:v>43436</c:v>
                      </c:pt>
                      <c:pt idx="336">
                        <c:v>43437</c:v>
                      </c:pt>
                      <c:pt idx="337">
                        <c:v>43438</c:v>
                      </c:pt>
                      <c:pt idx="338">
                        <c:v>43439</c:v>
                      </c:pt>
                      <c:pt idx="339">
                        <c:v>43440</c:v>
                      </c:pt>
                      <c:pt idx="340">
                        <c:v>43441</c:v>
                      </c:pt>
                      <c:pt idx="341">
                        <c:v>43442</c:v>
                      </c:pt>
                      <c:pt idx="342">
                        <c:v>43443</c:v>
                      </c:pt>
                      <c:pt idx="343">
                        <c:v>43444</c:v>
                      </c:pt>
                      <c:pt idx="344">
                        <c:v>43445</c:v>
                      </c:pt>
                      <c:pt idx="345">
                        <c:v>43446</c:v>
                      </c:pt>
                      <c:pt idx="346">
                        <c:v>43447</c:v>
                      </c:pt>
                      <c:pt idx="347">
                        <c:v>43448</c:v>
                      </c:pt>
                      <c:pt idx="348">
                        <c:v>43449</c:v>
                      </c:pt>
                      <c:pt idx="349">
                        <c:v>43450</c:v>
                      </c:pt>
                      <c:pt idx="350">
                        <c:v>43451</c:v>
                      </c:pt>
                      <c:pt idx="351">
                        <c:v>43452</c:v>
                      </c:pt>
                      <c:pt idx="352">
                        <c:v>43453</c:v>
                      </c:pt>
                      <c:pt idx="353">
                        <c:v>43454</c:v>
                      </c:pt>
                      <c:pt idx="354">
                        <c:v>43455</c:v>
                      </c:pt>
                      <c:pt idx="355">
                        <c:v>43456</c:v>
                      </c:pt>
                      <c:pt idx="356">
                        <c:v>43457</c:v>
                      </c:pt>
                      <c:pt idx="357">
                        <c:v>43458</c:v>
                      </c:pt>
                      <c:pt idx="358">
                        <c:v>43459</c:v>
                      </c:pt>
                      <c:pt idx="359">
                        <c:v>43460</c:v>
                      </c:pt>
                      <c:pt idx="360">
                        <c:v>43461</c:v>
                      </c:pt>
                      <c:pt idx="361">
                        <c:v>43462</c:v>
                      </c:pt>
                      <c:pt idx="362">
                        <c:v>43463</c:v>
                      </c:pt>
                      <c:pt idx="363">
                        <c:v>43464</c:v>
                      </c:pt>
                      <c:pt idx="364">
                        <c:v>43465</c:v>
                      </c:pt>
                      <c:pt idx="365">
                        <c:v>43466</c:v>
                      </c:pt>
                      <c:pt idx="366">
                        <c:v>43467</c:v>
                      </c:pt>
                      <c:pt idx="367">
                        <c:v>43468</c:v>
                      </c:pt>
                      <c:pt idx="368">
                        <c:v>43469</c:v>
                      </c:pt>
                      <c:pt idx="369">
                        <c:v>43470</c:v>
                      </c:pt>
                      <c:pt idx="370">
                        <c:v>43471</c:v>
                      </c:pt>
                      <c:pt idx="371">
                        <c:v>43472</c:v>
                      </c:pt>
                      <c:pt idx="372">
                        <c:v>43473</c:v>
                      </c:pt>
                      <c:pt idx="373">
                        <c:v>43474</c:v>
                      </c:pt>
                      <c:pt idx="374">
                        <c:v>43475</c:v>
                      </c:pt>
                      <c:pt idx="375">
                        <c:v>43476</c:v>
                      </c:pt>
                      <c:pt idx="376">
                        <c:v>43477</c:v>
                      </c:pt>
                      <c:pt idx="377">
                        <c:v>43478</c:v>
                      </c:pt>
                      <c:pt idx="378">
                        <c:v>43479</c:v>
                      </c:pt>
                      <c:pt idx="379">
                        <c:v>43480</c:v>
                      </c:pt>
                      <c:pt idx="380">
                        <c:v>43481</c:v>
                      </c:pt>
                      <c:pt idx="381">
                        <c:v>43482</c:v>
                      </c:pt>
                      <c:pt idx="382">
                        <c:v>43483</c:v>
                      </c:pt>
                      <c:pt idx="383">
                        <c:v>43484</c:v>
                      </c:pt>
                      <c:pt idx="384">
                        <c:v>43485</c:v>
                      </c:pt>
                      <c:pt idx="385">
                        <c:v>43486</c:v>
                      </c:pt>
                      <c:pt idx="386">
                        <c:v>43487</c:v>
                      </c:pt>
                      <c:pt idx="387">
                        <c:v>43488</c:v>
                      </c:pt>
                      <c:pt idx="388">
                        <c:v>43489</c:v>
                      </c:pt>
                      <c:pt idx="389">
                        <c:v>43490</c:v>
                      </c:pt>
                      <c:pt idx="390">
                        <c:v>43491</c:v>
                      </c:pt>
                      <c:pt idx="391">
                        <c:v>43492</c:v>
                      </c:pt>
                      <c:pt idx="392">
                        <c:v>43493</c:v>
                      </c:pt>
                      <c:pt idx="393">
                        <c:v>43494</c:v>
                      </c:pt>
                      <c:pt idx="394">
                        <c:v>43495</c:v>
                      </c:pt>
                      <c:pt idx="395">
                        <c:v>43496</c:v>
                      </c:pt>
                      <c:pt idx="396">
                        <c:v>43497</c:v>
                      </c:pt>
                      <c:pt idx="397">
                        <c:v>43498</c:v>
                      </c:pt>
                      <c:pt idx="398">
                        <c:v>43499</c:v>
                      </c:pt>
                      <c:pt idx="399">
                        <c:v>43500</c:v>
                      </c:pt>
                      <c:pt idx="400">
                        <c:v>43501</c:v>
                      </c:pt>
                      <c:pt idx="401">
                        <c:v>43502</c:v>
                      </c:pt>
                      <c:pt idx="402">
                        <c:v>43503</c:v>
                      </c:pt>
                      <c:pt idx="403">
                        <c:v>43504</c:v>
                      </c:pt>
                      <c:pt idx="404">
                        <c:v>43505</c:v>
                      </c:pt>
                      <c:pt idx="405">
                        <c:v>43506</c:v>
                      </c:pt>
                      <c:pt idx="406">
                        <c:v>43507</c:v>
                      </c:pt>
                      <c:pt idx="407">
                        <c:v>43508</c:v>
                      </c:pt>
                      <c:pt idx="408">
                        <c:v>43509</c:v>
                      </c:pt>
                      <c:pt idx="409">
                        <c:v>43510</c:v>
                      </c:pt>
                      <c:pt idx="410">
                        <c:v>43511</c:v>
                      </c:pt>
                      <c:pt idx="411">
                        <c:v>43512</c:v>
                      </c:pt>
                      <c:pt idx="412">
                        <c:v>43513</c:v>
                      </c:pt>
                      <c:pt idx="413">
                        <c:v>43514</c:v>
                      </c:pt>
                      <c:pt idx="414">
                        <c:v>43515</c:v>
                      </c:pt>
                      <c:pt idx="415">
                        <c:v>43516</c:v>
                      </c:pt>
                      <c:pt idx="416">
                        <c:v>43517</c:v>
                      </c:pt>
                      <c:pt idx="417">
                        <c:v>43518</c:v>
                      </c:pt>
                      <c:pt idx="418">
                        <c:v>43519</c:v>
                      </c:pt>
                      <c:pt idx="419">
                        <c:v>43520</c:v>
                      </c:pt>
                      <c:pt idx="420">
                        <c:v>43521</c:v>
                      </c:pt>
                      <c:pt idx="421">
                        <c:v>43522</c:v>
                      </c:pt>
                      <c:pt idx="422">
                        <c:v>43523</c:v>
                      </c:pt>
                      <c:pt idx="423">
                        <c:v>43524</c:v>
                      </c:pt>
                      <c:pt idx="424">
                        <c:v>43525</c:v>
                      </c:pt>
                      <c:pt idx="425">
                        <c:v>43526</c:v>
                      </c:pt>
                      <c:pt idx="426">
                        <c:v>43527</c:v>
                      </c:pt>
                      <c:pt idx="427">
                        <c:v>43528</c:v>
                      </c:pt>
                      <c:pt idx="428">
                        <c:v>43529</c:v>
                      </c:pt>
                      <c:pt idx="429">
                        <c:v>43530</c:v>
                      </c:pt>
                      <c:pt idx="430">
                        <c:v>43531</c:v>
                      </c:pt>
                      <c:pt idx="431">
                        <c:v>43532</c:v>
                      </c:pt>
                      <c:pt idx="432">
                        <c:v>43533</c:v>
                      </c:pt>
                      <c:pt idx="433">
                        <c:v>43534</c:v>
                      </c:pt>
                      <c:pt idx="434">
                        <c:v>43535</c:v>
                      </c:pt>
                      <c:pt idx="435">
                        <c:v>43536</c:v>
                      </c:pt>
                      <c:pt idx="436">
                        <c:v>43537</c:v>
                      </c:pt>
                      <c:pt idx="437">
                        <c:v>43538</c:v>
                      </c:pt>
                      <c:pt idx="438">
                        <c:v>43539</c:v>
                      </c:pt>
                      <c:pt idx="439">
                        <c:v>43540</c:v>
                      </c:pt>
                      <c:pt idx="440">
                        <c:v>43541</c:v>
                      </c:pt>
                      <c:pt idx="441">
                        <c:v>43542</c:v>
                      </c:pt>
                      <c:pt idx="442">
                        <c:v>43543</c:v>
                      </c:pt>
                      <c:pt idx="443">
                        <c:v>43544</c:v>
                      </c:pt>
                      <c:pt idx="444">
                        <c:v>43545</c:v>
                      </c:pt>
                      <c:pt idx="445">
                        <c:v>43546</c:v>
                      </c:pt>
                      <c:pt idx="446">
                        <c:v>43547</c:v>
                      </c:pt>
                      <c:pt idx="447">
                        <c:v>43548</c:v>
                      </c:pt>
                      <c:pt idx="448">
                        <c:v>43549</c:v>
                      </c:pt>
                      <c:pt idx="449">
                        <c:v>43550</c:v>
                      </c:pt>
                      <c:pt idx="450">
                        <c:v>43551</c:v>
                      </c:pt>
                      <c:pt idx="451">
                        <c:v>43552</c:v>
                      </c:pt>
                      <c:pt idx="452">
                        <c:v>43553</c:v>
                      </c:pt>
                      <c:pt idx="453">
                        <c:v>43554</c:v>
                      </c:pt>
                      <c:pt idx="454">
                        <c:v>43555</c:v>
                      </c:pt>
                      <c:pt idx="455">
                        <c:v>43556</c:v>
                      </c:pt>
                      <c:pt idx="456">
                        <c:v>43557</c:v>
                      </c:pt>
                      <c:pt idx="457">
                        <c:v>43558</c:v>
                      </c:pt>
                      <c:pt idx="458">
                        <c:v>43559</c:v>
                      </c:pt>
                      <c:pt idx="459">
                        <c:v>43560</c:v>
                      </c:pt>
                      <c:pt idx="460">
                        <c:v>43561</c:v>
                      </c:pt>
                      <c:pt idx="461">
                        <c:v>43562</c:v>
                      </c:pt>
                      <c:pt idx="462">
                        <c:v>43563</c:v>
                      </c:pt>
                      <c:pt idx="463">
                        <c:v>43564</c:v>
                      </c:pt>
                      <c:pt idx="464">
                        <c:v>43565</c:v>
                      </c:pt>
                      <c:pt idx="465">
                        <c:v>43566</c:v>
                      </c:pt>
                      <c:pt idx="466">
                        <c:v>43567</c:v>
                      </c:pt>
                      <c:pt idx="467">
                        <c:v>43568</c:v>
                      </c:pt>
                      <c:pt idx="468">
                        <c:v>43569</c:v>
                      </c:pt>
                      <c:pt idx="469">
                        <c:v>43570</c:v>
                      </c:pt>
                      <c:pt idx="470">
                        <c:v>43571</c:v>
                      </c:pt>
                      <c:pt idx="471">
                        <c:v>43572</c:v>
                      </c:pt>
                      <c:pt idx="472">
                        <c:v>43573</c:v>
                      </c:pt>
                      <c:pt idx="473">
                        <c:v>43574</c:v>
                      </c:pt>
                      <c:pt idx="474">
                        <c:v>43575</c:v>
                      </c:pt>
                      <c:pt idx="475">
                        <c:v>43576</c:v>
                      </c:pt>
                      <c:pt idx="476">
                        <c:v>43577</c:v>
                      </c:pt>
                      <c:pt idx="477">
                        <c:v>43578</c:v>
                      </c:pt>
                      <c:pt idx="478">
                        <c:v>43579</c:v>
                      </c:pt>
                      <c:pt idx="479">
                        <c:v>43580</c:v>
                      </c:pt>
                      <c:pt idx="480">
                        <c:v>43581</c:v>
                      </c:pt>
                      <c:pt idx="481">
                        <c:v>43582</c:v>
                      </c:pt>
                      <c:pt idx="482">
                        <c:v>43583</c:v>
                      </c:pt>
                      <c:pt idx="483">
                        <c:v>43584</c:v>
                      </c:pt>
                      <c:pt idx="484">
                        <c:v>43585</c:v>
                      </c:pt>
                      <c:pt idx="485">
                        <c:v>43586</c:v>
                      </c:pt>
                      <c:pt idx="486">
                        <c:v>43587</c:v>
                      </c:pt>
                      <c:pt idx="487">
                        <c:v>43588</c:v>
                      </c:pt>
                      <c:pt idx="488">
                        <c:v>43589</c:v>
                      </c:pt>
                      <c:pt idx="489">
                        <c:v>43590</c:v>
                      </c:pt>
                      <c:pt idx="490">
                        <c:v>43591</c:v>
                      </c:pt>
                      <c:pt idx="491">
                        <c:v>43592</c:v>
                      </c:pt>
                      <c:pt idx="492">
                        <c:v>43593</c:v>
                      </c:pt>
                      <c:pt idx="493">
                        <c:v>43594</c:v>
                      </c:pt>
                      <c:pt idx="494">
                        <c:v>43595</c:v>
                      </c:pt>
                      <c:pt idx="495">
                        <c:v>43596</c:v>
                      </c:pt>
                      <c:pt idx="496">
                        <c:v>43597</c:v>
                      </c:pt>
                      <c:pt idx="497">
                        <c:v>43598</c:v>
                      </c:pt>
                      <c:pt idx="498">
                        <c:v>43599</c:v>
                      </c:pt>
                      <c:pt idx="499">
                        <c:v>43600</c:v>
                      </c:pt>
                      <c:pt idx="500">
                        <c:v>43601</c:v>
                      </c:pt>
                      <c:pt idx="501">
                        <c:v>43602</c:v>
                      </c:pt>
                      <c:pt idx="502">
                        <c:v>43603</c:v>
                      </c:pt>
                      <c:pt idx="503">
                        <c:v>43604</c:v>
                      </c:pt>
                      <c:pt idx="504">
                        <c:v>43605</c:v>
                      </c:pt>
                      <c:pt idx="505">
                        <c:v>43606</c:v>
                      </c:pt>
                      <c:pt idx="506">
                        <c:v>43607</c:v>
                      </c:pt>
                      <c:pt idx="507">
                        <c:v>43608</c:v>
                      </c:pt>
                      <c:pt idx="508">
                        <c:v>43609</c:v>
                      </c:pt>
                      <c:pt idx="509">
                        <c:v>43610</c:v>
                      </c:pt>
                      <c:pt idx="510">
                        <c:v>43611</c:v>
                      </c:pt>
                      <c:pt idx="511">
                        <c:v>43612</c:v>
                      </c:pt>
                      <c:pt idx="512">
                        <c:v>43613</c:v>
                      </c:pt>
                      <c:pt idx="513">
                        <c:v>43614</c:v>
                      </c:pt>
                      <c:pt idx="514">
                        <c:v>43615</c:v>
                      </c:pt>
                      <c:pt idx="515">
                        <c:v>43616</c:v>
                      </c:pt>
                      <c:pt idx="516">
                        <c:v>43617</c:v>
                      </c:pt>
                      <c:pt idx="517">
                        <c:v>43618</c:v>
                      </c:pt>
                      <c:pt idx="518">
                        <c:v>43619</c:v>
                      </c:pt>
                      <c:pt idx="519">
                        <c:v>43620</c:v>
                      </c:pt>
                      <c:pt idx="520">
                        <c:v>43621</c:v>
                      </c:pt>
                      <c:pt idx="521">
                        <c:v>43622</c:v>
                      </c:pt>
                      <c:pt idx="522">
                        <c:v>43623</c:v>
                      </c:pt>
                      <c:pt idx="523">
                        <c:v>43624</c:v>
                      </c:pt>
                      <c:pt idx="524">
                        <c:v>43625</c:v>
                      </c:pt>
                      <c:pt idx="525">
                        <c:v>43626</c:v>
                      </c:pt>
                      <c:pt idx="526">
                        <c:v>43627</c:v>
                      </c:pt>
                      <c:pt idx="527">
                        <c:v>43628</c:v>
                      </c:pt>
                      <c:pt idx="528">
                        <c:v>43629</c:v>
                      </c:pt>
                      <c:pt idx="529">
                        <c:v>43630</c:v>
                      </c:pt>
                      <c:pt idx="530">
                        <c:v>43631</c:v>
                      </c:pt>
                      <c:pt idx="531">
                        <c:v>43632</c:v>
                      </c:pt>
                      <c:pt idx="532">
                        <c:v>43633</c:v>
                      </c:pt>
                      <c:pt idx="533">
                        <c:v>43634</c:v>
                      </c:pt>
                      <c:pt idx="534">
                        <c:v>43635</c:v>
                      </c:pt>
                      <c:pt idx="535">
                        <c:v>43636</c:v>
                      </c:pt>
                      <c:pt idx="536">
                        <c:v>43637</c:v>
                      </c:pt>
                      <c:pt idx="537">
                        <c:v>43638</c:v>
                      </c:pt>
                      <c:pt idx="538">
                        <c:v>43639</c:v>
                      </c:pt>
                      <c:pt idx="539">
                        <c:v>43640</c:v>
                      </c:pt>
                      <c:pt idx="540">
                        <c:v>43641</c:v>
                      </c:pt>
                      <c:pt idx="541">
                        <c:v>43642</c:v>
                      </c:pt>
                      <c:pt idx="542">
                        <c:v>43643</c:v>
                      </c:pt>
                      <c:pt idx="543">
                        <c:v>43644</c:v>
                      </c:pt>
                      <c:pt idx="544">
                        <c:v>43645</c:v>
                      </c:pt>
                      <c:pt idx="545">
                        <c:v>43646</c:v>
                      </c:pt>
                      <c:pt idx="546">
                        <c:v>43647</c:v>
                      </c:pt>
                      <c:pt idx="547">
                        <c:v>43648</c:v>
                      </c:pt>
                      <c:pt idx="548">
                        <c:v>43649</c:v>
                      </c:pt>
                      <c:pt idx="549">
                        <c:v>43650</c:v>
                      </c:pt>
                      <c:pt idx="550">
                        <c:v>43651</c:v>
                      </c:pt>
                      <c:pt idx="551">
                        <c:v>43652</c:v>
                      </c:pt>
                      <c:pt idx="552">
                        <c:v>43653</c:v>
                      </c:pt>
                      <c:pt idx="553">
                        <c:v>43654</c:v>
                      </c:pt>
                      <c:pt idx="554">
                        <c:v>43655</c:v>
                      </c:pt>
                      <c:pt idx="555">
                        <c:v>43656</c:v>
                      </c:pt>
                      <c:pt idx="556">
                        <c:v>43657</c:v>
                      </c:pt>
                      <c:pt idx="557">
                        <c:v>43658</c:v>
                      </c:pt>
                      <c:pt idx="558">
                        <c:v>43659</c:v>
                      </c:pt>
                      <c:pt idx="559">
                        <c:v>43660</c:v>
                      </c:pt>
                      <c:pt idx="560">
                        <c:v>43661</c:v>
                      </c:pt>
                      <c:pt idx="561">
                        <c:v>43662</c:v>
                      </c:pt>
                      <c:pt idx="562">
                        <c:v>43663</c:v>
                      </c:pt>
                      <c:pt idx="563">
                        <c:v>43664</c:v>
                      </c:pt>
                      <c:pt idx="564">
                        <c:v>43665</c:v>
                      </c:pt>
                      <c:pt idx="565">
                        <c:v>43666</c:v>
                      </c:pt>
                      <c:pt idx="566">
                        <c:v>43667</c:v>
                      </c:pt>
                      <c:pt idx="567">
                        <c:v>43668</c:v>
                      </c:pt>
                      <c:pt idx="568">
                        <c:v>43669</c:v>
                      </c:pt>
                      <c:pt idx="569">
                        <c:v>43670</c:v>
                      </c:pt>
                      <c:pt idx="570">
                        <c:v>43671</c:v>
                      </c:pt>
                      <c:pt idx="571">
                        <c:v>43672</c:v>
                      </c:pt>
                      <c:pt idx="572">
                        <c:v>43673</c:v>
                      </c:pt>
                      <c:pt idx="573">
                        <c:v>43674</c:v>
                      </c:pt>
                      <c:pt idx="574">
                        <c:v>43675</c:v>
                      </c:pt>
                      <c:pt idx="575">
                        <c:v>43676</c:v>
                      </c:pt>
                      <c:pt idx="576">
                        <c:v>43677</c:v>
                      </c:pt>
                      <c:pt idx="577">
                        <c:v>43678</c:v>
                      </c:pt>
                      <c:pt idx="578">
                        <c:v>43679</c:v>
                      </c:pt>
                      <c:pt idx="579">
                        <c:v>43680</c:v>
                      </c:pt>
                      <c:pt idx="580">
                        <c:v>43681</c:v>
                      </c:pt>
                      <c:pt idx="581">
                        <c:v>43682</c:v>
                      </c:pt>
                      <c:pt idx="582">
                        <c:v>43683</c:v>
                      </c:pt>
                      <c:pt idx="583">
                        <c:v>43684</c:v>
                      </c:pt>
                      <c:pt idx="584">
                        <c:v>43685</c:v>
                      </c:pt>
                      <c:pt idx="585">
                        <c:v>43686</c:v>
                      </c:pt>
                      <c:pt idx="586">
                        <c:v>43687</c:v>
                      </c:pt>
                      <c:pt idx="587">
                        <c:v>43688</c:v>
                      </c:pt>
                      <c:pt idx="588">
                        <c:v>43689</c:v>
                      </c:pt>
                      <c:pt idx="589">
                        <c:v>43690</c:v>
                      </c:pt>
                      <c:pt idx="590">
                        <c:v>43691</c:v>
                      </c:pt>
                      <c:pt idx="591">
                        <c:v>43692</c:v>
                      </c:pt>
                      <c:pt idx="592">
                        <c:v>43693</c:v>
                      </c:pt>
                      <c:pt idx="593">
                        <c:v>43694</c:v>
                      </c:pt>
                      <c:pt idx="594">
                        <c:v>43695</c:v>
                      </c:pt>
                      <c:pt idx="595">
                        <c:v>43696</c:v>
                      </c:pt>
                      <c:pt idx="596">
                        <c:v>43697</c:v>
                      </c:pt>
                      <c:pt idx="597">
                        <c:v>43698</c:v>
                      </c:pt>
                      <c:pt idx="598">
                        <c:v>43699</c:v>
                      </c:pt>
                      <c:pt idx="599">
                        <c:v>43700</c:v>
                      </c:pt>
                      <c:pt idx="600">
                        <c:v>43701</c:v>
                      </c:pt>
                      <c:pt idx="601">
                        <c:v>43702</c:v>
                      </c:pt>
                      <c:pt idx="602">
                        <c:v>43703</c:v>
                      </c:pt>
                      <c:pt idx="603">
                        <c:v>43704</c:v>
                      </c:pt>
                      <c:pt idx="604">
                        <c:v>43705</c:v>
                      </c:pt>
                      <c:pt idx="605">
                        <c:v>43706</c:v>
                      </c:pt>
                      <c:pt idx="606">
                        <c:v>43707</c:v>
                      </c:pt>
                      <c:pt idx="607">
                        <c:v>43708</c:v>
                      </c:pt>
                      <c:pt idx="608">
                        <c:v>43709</c:v>
                      </c:pt>
                      <c:pt idx="609">
                        <c:v>43710</c:v>
                      </c:pt>
                      <c:pt idx="610">
                        <c:v>43711</c:v>
                      </c:pt>
                      <c:pt idx="611">
                        <c:v>43712</c:v>
                      </c:pt>
                      <c:pt idx="612">
                        <c:v>43713</c:v>
                      </c:pt>
                      <c:pt idx="613">
                        <c:v>43714</c:v>
                      </c:pt>
                      <c:pt idx="614">
                        <c:v>43715</c:v>
                      </c:pt>
                      <c:pt idx="615">
                        <c:v>43716</c:v>
                      </c:pt>
                      <c:pt idx="616">
                        <c:v>43717</c:v>
                      </c:pt>
                      <c:pt idx="617">
                        <c:v>43718</c:v>
                      </c:pt>
                      <c:pt idx="618">
                        <c:v>43719</c:v>
                      </c:pt>
                      <c:pt idx="619">
                        <c:v>43720</c:v>
                      </c:pt>
                      <c:pt idx="620">
                        <c:v>43721</c:v>
                      </c:pt>
                      <c:pt idx="621">
                        <c:v>43722</c:v>
                      </c:pt>
                      <c:pt idx="622">
                        <c:v>43723</c:v>
                      </c:pt>
                      <c:pt idx="623">
                        <c:v>43724</c:v>
                      </c:pt>
                      <c:pt idx="624">
                        <c:v>43725</c:v>
                      </c:pt>
                      <c:pt idx="625">
                        <c:v>43726</c:v>
                      </c:pt>
                      <c:pt idx="626">
                        <c:v>43727</c:v>
                      </c:pt>
                      <c:pt idx="627">
                        <c:v>43728</c:v>
                      </c:pt>
                      <c:pt idx="628">
                        <c:v>43729</c:v>
                      </c:pt>
                      <c:pt idx="629">
                        <c:v>43730</c:v>
                      </c:pt>
                      <c:pt idx="630">
                        <c:v>43731</c:v>
                      </c:pt>
                      <c:pt idx="631">
                        <c:v>43732</c:v>
                      </c:pt>
                      <c:pt idx="632">
                        <c:v>43733</c:v>
                      </c:pt>
                      <c:pt idx="633">
                        <c:v>43734</c:v>
                      </c:pt>
                      <c:pt idx="634">
                        <c:v>43735</c:v>
                      </c:pt>
                      <c:pt idx="635">
                        <c:v>43736</c:v>
                      </c:pt>
                      <c:pt idx="636">
                        <c:v>43737</c:v>
                      </c:pt>
                      <c:pt idx="637">
                        <c:v>43738</c:v>
                      </c:pt>
                      <c:pt idx="638">
                        <c:v>43739</c:v>
                      </c:pt>
                      <c:pt idx="639">
                        <c:v>43740</c:v>
                      </c:pt>
                      <c:pt idx="640">
                        <c:v>43741</c:v>
                      </c:pt>
                      <c:pt idx="641">
                        <c:v>43742</c:v>
                      </c:pt>
                      <c:pt idx="642">
                        <c:v>43743</c:v>
                      </c:pt>
                      <c:pt idx="643">
                        <c:v>43744</c:v>
                      </c:pt>
                      <c:pt idx="644">
                        <c:v>43745</c:v>
                      </c:pt>
                      <c:pt idx="645">
                        <c:v>43746</c:v>
                      </c:pt>
                      <c:pt idx="646">
                        <c:v>43747</c:v>
                      </c:pt>
                      <c:pt idx="647">
                        <c:v>43748</c:v>
                      </c:pt>
                      <c:pt idx="648">
                        <c:v>43749</c:v>
                      </c:pt>
                      <c:pt idx="649">
                        <c:v>43750</c:v>
                      </c:pt>
                      <c:pt idx="650">
                        <c:v>43751</c:v>
                      </c:pt>
                      <c:pt idx="651">
                        <c:v>43752</c:v>
                      </c:pt>
                      <c:pt idx="652">
                        <c:v>43753</c:v>
                      </c:pt>
                      <c:pt idx="653">
                        <c:v>43754</c:v>
                      </c:pt>
                      <c:pt idx="654">
                        <c:v>43755</c:v>
                      </c:pt>
                      <c:pt idx="655">
                        <c:v>43756</c:v>
                      </c:pt>
                      <c:pt idx="656">
                        <c:v>43757</c:v>
                      </c:pt>
                      <c:pt idx="657">
                        <c:v>43758</c:v>
                      </c:pt>
                      <c:pt idx="658">
                        <c:v>43759</c:v>
                      </c:pt>
                      <c:pt idx="659">
                        <c:v>43760</c:v>
                      </c:pt>
                      <c:pt idx="660">
                        <c:v>43761</c:v>
                      </c:pt>
                      <c:pt idx="661">
                        <c:v>43762</c:v>
                      </c:pt>
                      <c:pt idx="662">
                        <c:v>43763</c:v>
                      </c:pt>
                      <c:pt idx="663">
                        <c:v>43764</c:v>
                      </c:pt>
                      <c:pt idx="664">
                        <c:v>43765</c:v>
                      </c:pt>
                      <c:pt idx="665">
                        <c:v>43766</c:v>
                      </c:pt>
                      <c:pt idx="666">
                        <c:v>43767</c:v>
                      </c:pt>
                      <c:pt idx="667">
                        <c:v>43768</c:v>
                      </c:pt>
                      <c:pt idx="668">
                        <c:v>43769</c:v>
                      </c:pt>
                      <c:pt idx="669">
                        <c:v>43770</c:v>
                      </c:pt>
                      <c:pt idx="670">
                        <c:v>43771</c:v>
                      </c:pt>
                      <c:pt idx="671">
                        <c:v>43772</c:v>
                      </c:pt>
                      <c:pt idx="672">
                        <c:v>43773</c:v>
                      </c:pt>
                      <c:pt idx="673">
                        <c:v>43774</c:v>
                      </c:pt>
                      <c:pt idx="674">
                        <c:v>43775</c:v>
                      </c:pt>
                      <c:pt idx="675">
                        <c:v>43776</c:v>
                      </c:pt>
                      <c:pt idx="676">
                        <c:v>43777</c:v>
                      </c:pt>
                      <c:pt idx="677">
                        <c:v>43778</c:v>
                      </c:pt>
                      <c:pt idx="678">
                        <c:v>43779</c:v>
                      </c:pt>
                      <c:pt idx="679">
                        <c:v>43780</c:v>
                      </c:pt>
                      <c:pt idx="680">
                        <c:v>43781</c:v>
                      </c:pt>
                      <c:pt idx="681">
                        <c:v>43782</c:v>
                      </c:pt>
                      <c:pt idx="682">
                        <c:v>43783</c:v>
                      </c:pt>
                      <c:pt idx="683">
                        <c:v>43784</c:v>
                      </c:pt>
                      <c:pt idx="684">
                        <c:v>43785</c:v>
                      </c:pt>
                      <c:pt idx="685">
                        <c:v>43786</c:v>
                      </c:pt>
                      <c:pt idx="686">
                        <c:v>43787</c:v>
                      </c:pt>
                      <c:pt idx="687">
                        <c:v>43788</c:v>
                      </c:pt>
                      <c:pt idx="688">
                        <c:v>43789</c:v>
                      </c:pt>
                      <c:pt idx="689">
                        <c:v>43790</c:v>
                      </c:pt>
                      <c:pt idx="690">
                        <c:v>43791</c:v>
                      </c:pt>
                      <c:pt idx="691">
                        <c:v>43792</c:v>
                      </c:pt>
                      <c:pt idx="692">
                        <c:v>43793</c:v>
                      </c:pt>
                      <c:pt idx="693">
                        <c:v>43794</c:v>
                      </c:pt>
                      <c:pt idx="694">
                        <c:v>43795</c:v>
                      </c:pt>
                      <c:pt idx="695">
                        <c:v>43796</c:v>
                      </c:pt>
                      <c:pt idx="696">
                        <c:v>43797</c:v>
                      </c:pt>
                      <c:pt idx="697">
                        <c:v>43798</c:v>
                      </c:pt>
                      <c:pt idx="698">
                        <c:v>43799</c:v>
                      </c:pt>
                      <c:pt idx="699">
                        <c:v>43800</c:v>
                      </c:pt>
                      <c:pt idx="700">
                        <c:v>43801</c:v>
                      </c:pt>
                      <c:pt idx="701">
                        <c:v>43802</c:v>
                      </c:pt>
                      <c:pt idx="702">
                        <c:v>43803</c:v>
                      </c:pt>
                      <c:pt idx="703">
                        <c:v>43804</c:v>
                      </c:pt>
                      <c:pt idx="704">
                        <c:v>43805</c:v>
                      </c:pt>
                      <c:pt idx="705">
                        <c:v>43806</c:v>
                      </c:pt>
                      <c:pt idx="706">
                        <c:v>43807</c:v>
                      </c:pt>
                      <c:pt idx="707">
                        <c:v>43808</c:v>
                      </c:pt>
                      <c:pt idx="708">
                        <c:v>43809</c:v>
                      </c:pt>
                      <c:pt idx="709">
                        <c:v>43810</c:v>
                      </c:pt>
                      <c:pt idx="710">
                        <c:v>43811</c:v>
                      </c:pt>
                      <c:pt idx="711">
                        <c:v>43812</c:v>
                      </c:pt>
                      <c:pt idx="712">
                        <c:v>43813</c:v>
                      </c:pt>
                      <c:pt idx="713">
                        <c:v>43814</c:v>
                      </c:pt>
                      <c:pt idx="714">
                        <c:v>43815</c:v>
                      </c:pt>
                      <c:pt idx="715">
                        <c:v>43816</c:v>
                      </c:pt>
                      <c:pt idx="716">
                        <c:v>43817</c:v>
                      </c:pt>
                      <c:pt idx="717">
                        <c:v>43818</c:v>
                      </c:pt>
                      <c:pt idx="718">
                        <c:v>43819</c:v>
                      </c:pt>
                      <c:pt idx="719">
                        <c:v>43820</c:v>
                      </c:pt>
                      <c:pt idx="720">
                        <c:v>43821</c:v>
                      </c:pt>
                      <c:pt idx="721">
                        <c:v>43822</c:v>
                      </c:pt>
                      <c:pt idx="722">
                        <c:v>43823</c:v>
                      </c:pt>
                      <c:pt idx="723">
                        <c:v>43824</c:v>
                      </c:pt>
                      <c:pt idx="724">
                        <c:v>43825</c:v>
                      </c:pt>
                      <c:pt idx="725">
                        <c:v>43826</c:v>
                      </c:pt>
                      <c:pt idx="726">
                        <c:v>43827</c:v>
                      </c:pt>
                      <c:pt idx="727">
                        <c:v>43828</c:v>
                      </c:pt>
                      <c:pt idx="728">
                        <c:v>43829</c:v>
                      </c:pt>
                      <c:pt idx="729">
                        <c:v>43830</c:v>
                      </c:pt>
                      <c:pt idx="730">
                        <c:v>43831</c:v>
                      </c:pt>
                      <c:pt idx="731">
                        <c:v>43832</c:v>
                      </c:pt>
                      <c:pt idx="732">
                        <c:v>43833</c:v>
                      </c:pt>
                      <c:pt idx="733">
                        <c:v>43834</c:v>
                      </c:pt>
                      <c:pt idx="734">
                        <c:v>43835</c:v>
                      </c:pt>
                      <c:pt idx="735">
                        <c:v>43836</c:v>
                      </c:pt>
                      <c:pt idx="736">
                        <c:v>43837</c:v>
                      </c:pt>
                      <c:pt idx="737">
                        <c:v>43838</c:v>
                      </c:pt>
                      <c:pt idx="738">
                        <c:v>43839</c:v>
                      </c:pt>
                      <c:pt idx="739">
                        <c:v>43840</c:v>
                      </c:pt>
                      <c:pt idx="740">
                        <c:v>43841</c:v>
                      </c:pt>
                      <c:pt idx="741">
                        <c:v>43842</c:v>
                      </c:pt>
                      <c:pt idx="742">
                        <c:v>43843</c:v>
                      </c:pt>
                      <c:pt idx="743">
                        <c:v>43844</c:v>
                      </c:pt>
                      <c:pt idx="744">
                        <c:v>43845</c:v>
                      </c:pt>
                      <c:pt idx="745">
                        <c:v>43846</c:v>
                      </c:pt>
                      <c:pt idx="746">
                        <c:v>43847</c:v>
                      </c:pt>
                      <c:pt idx="747">
                        <c:v>43848</c:v>
                      </c:pt>
                      <c:pt idx="748">
                        <c:v>43849</c:v>
                      </c:pt>
                      <c:pt idx="749">
                        <c:v>43850</c:v>
                      </c:pt>
                      <c:pt idx="750">
                        <c:v>43851</c:v>
                      </c:pt>
                      <c:pt idx="751">
                        <c:v>43852</c:v>
                      </c:pt>
                      <c:pt idx="752">
                        <c:v>43853</c:v>
                      </c:pt>
                      <c:pt idx="753">
                        <c:v>43854</c:v>
                      </c:pt>
                      <c:pt idx="754">
                        <c:v>43855</c:v>
                      </c:pt>
                      <c:pt idx="755">
                        <c:v>43856</c:v>
                      </c:pt>
                      <c:pt idx="756">
                        <c:v>43857</c:v>
                      </c:pt>
                      <c:pt idx="757">
                        <c:v>43858</c:v>
                      </c:pt>
                      <c:pt idx="758">
                        <c:v>43859</c:v>
                      </c:pt>
                      <c:pt idx="759">
                        <c:v>43860</c:v>
                      </c:pt>
                      <c:pt idx="760">
                        <c:v>43861</c:v>
                      </c:pt>
                      <c:pt idx="761">
                        <c:v>43862</c:v>
                      </c:pt>
                      <c:pt idx="762">
                        <c:v>43863</c:v>
                      </c:pt>
                      <c:pt idx="763">
                        <c:v>43864</c:v>
                      </c:pt>
                      <c:pt idx="764">
                        <c:v>43865</c:v>
                      </c:pt>
                      <c:pt idx="765">
                        <c:v>43866</c:v>
                      </c:pt>
                      <c:pt idx="766">
                        <c:v>43867</c:v>
                      </c:pt>
                      <c:pt idx="767">
                        <c:v>43868</c:v>
                      </c:pt>
                      <c:pt idx="768">
                        <c:v>43869</c:v>
                      </c:pt>
                      <c:pt idx="769">
                        <c:v>43870</c:v>
                      </c:pt>
                      <c:pt idx="770">
                        <c:v>43871</c:v>
                      </c:pt>
                      <c:pt idx="771">
                        <c:v>43872</c:v>
                      </c:pt>
                      <c:pt idx="772">
                        <c:v>43873</c:v>
                      </c:pt>
                      <c:pt idx="773">
                        <c:v>43874</c:v>
                      </c:pt>
                      <c:pt idx="774">
                        <c:v>43875</c:v>
                      </c:pt>
                      <c:pt idx="775">
                        <c:v>43876</c:v>
                      </c:pt>
                      <c:pt idx="776">
                        <c:v>43877</c:v>
                      </c:pt>
                      <c:pt idx="777">
                        <c:v>43878</c:v>
                      </c:pt>
                      <c:pt idx="778">
                        <c:v>43879</c:v>
                      </c:pt>
                      <c:pt idx="779">
                        <c:v>43880</c:v>
                      </c:pt>
                      <c:pt idx="780">
                        <c:v>43881</c:v>
                      </c:pt>
                      <c:pt idx="781">
                        <c:v>43882</c:v>
                      </c:pt>
                      <c:pt idx="782">
                        <c:v>43883</c:v>
                      </c:pt>
                      <c:pt idx="783">
                        <c:v>43884</c:v>
                      </c:pt>
                      <c:pt idx="784">
                        <c:v>43885</c:v>
                      </c:pt>
                      <c:pt idx="785">
                        <c:v>43886</c:v>
                      </c:pt>
                      <c:pt idx="786">
                        <c:v>43887</c:v>
                      </c:pt>
                      <c:pt idx="787">
                        <c:v>43888</c:v>
                      </c:pt>
                      <c:pt idx="788">
                        <c:v>43889</c:v>
                      </c:pt>
                      <c:pt idx="789">
                        <c:v>43890</c:v>
                      </c:pt>
                      <c:pt idx="790">
                        <c:v>43891</c:v>
                      </c:pt>
                      <c:pt idx="791">
                        <c:v>43892</c:v>
                      </c:pt>
                      <c:pt idx="792">
                        <c:v>43893</c:v>
                      </c:pt>
                      <c:pt idx="793">
                        <c:v>43894</c:v>
                      </c:pt>
                      <c:pt idx="794">
                        <c:v>43895</c:v>
                      </c:pt>
                      <c:pt idx="795">
                        <c:v>43896</c:v>
                      </c:pt>
                      <c:pt idx="796">
                        <c:v>43897</c:v>
                      </c:pt>
                      <c:pt idx="797">
                        <c:v>43898</c:v>
                      </c:pt>
                      <c:pt idx="798">
                        <c:v>43899</c:v>
                      </c:pt>
                      <c:pt idx="799">
                        <c:v>43900</c:v>
                      </c:pt>
                      <c:pt idx="800">
                        <c:v>43901</c:v>
                      </c:pt>
                      <c:pt idx="801">
                        <c:v>43902</c:v>
                      </c:pt>
                      <c:pt idx="802">
                        <c:v>43903</c:v>
                      </c:pt>
                      <c:pt idx="803">
                        <c:v>43904</c:v>
                      </c:pt>
                      <c:pt idx="804">
                        <c:v>43905</c:v>
                      </c:pt>
                      <c:pt idx="805">
                        <c:v>43906</c:v>
                      </c:pt>
                      <c:pt idx="806">
                        <c:v>43907</c:v>
                      </c:pt>
                      <c:pt idx="807">
                        <c:v>43908</c:v>
                      </c:pt>
                      <c:pt idx="808">
                        <c:v>43909</c:v>
                      </c:pt>
                      <c:pt idx="809">
                        <c:v>43910</c:v>
                      </c:pt>
                      <c:pt idx="810">
                        <c:v>43911</c:v>
                      </c:pt>
                      <c:pt idx="811">
                        <c:v>43912</c:v>
                      </c:pt>
                      <c:pt idx="812">
                        <c:v>43913</c:v>
                      </c:pt>
                      <c:pt idx="813">
                        <c:v>43914</c:v>
                      </c:pt>
                      <c:pt idx="814">
                        <c:v>43915</c:v>
                      </c:pt>
                      <c:pt idx="815">
                        <c:v>43916</c:v>
                      </c:pt>
                      <c:pt idx="816">
                        <c:v>43917</c:v>
                      </c:pt>
                      <c:pt idx="817">
                        <c:v>43918</c:v>
                      </c:pt>
                      <c:pt idx="818">
                        <c:v>43919</c:v>
                      </c:pt>
                      <c:pt idx="819">
                        <c:v>43920</c:v>
                      </c:pt>
                      <c:pt idx="820">
                        <c:v>43921</c:v>
                      </c:pt>
                      <c:pt idx="821">
                        <c:v>43922</c:v>
                      </c:pt>
                      <c:pt idx="822">
                        <c:v>43923</c:v>
                      </c:pt>
                      <c:pt idx="823">
                        <c:v>43924</c:v>
                      </c:pt>
                      <c:pt idx="824">
                        <c:v>43925</c:v>
                      </c:pt>
                      <c:pt idx="825">
                        <c:v>43926</c:v>
                      </c:pt>
                      <c:pt idx="826">
                        <c:v>43927</c:v>
                      </c:pt>
                      <c:pt idx="827">
                        <c:v>43928</c:v>
                      </c:pt>
                      <c:pt idx="828">
                        <c:v>43929</c:v>
                      </c:pt>
                      <c:pt idx="829">
                        <c:v>43930</c:v>
                      </c:pt>
                      <c:pt idx="830">
                        <c:v>43931</c:v>
                      </c:pt>
                      <c:pt idx="831">
                        <c:v>43932</c:v>
                      </c:pt>
                      <c:pt idx="832">
                        <c:v>43933</c:v>
                      </c:pt>
                      <c:pt idx="833">
                        <c:v>43934</c:v>
                      </c:pt>
                      <c:pt idx="834">
                        <c:v>43935</c:v>
                      </c:pt>
                      <c:pt idx="835">
                        <c:v>43936</c:v>
                      </c:pt>
                      <c:pt idx="836">
                        <c:v>43937</c:v>
                      </c:pt>
                      <c:pt idx="837">
                        <c:v>43938</c:v>
                      </c:pt>
                      <c:pt idx="838">
                        <c:v>43939</c:v>
                      </c:pt>
                      <c:pt idx="839">
                        <c:v>43940</c:v>
                      </c:pt>
                      <c:pt idx="840">
                        <c:v>43941</c:v>
                      </c:pt>
                      <c:pt idx="841">
                        <c:v>43942</c:v>
                      </c:pt>
                      <c:pt idx="842">
                        <c:v>43943</c:v>
                      </c:pt>
                      <c:pt idx="843">
                        <c:v>43944</c:v>
                      </c:pt>
                      <c:pt idx="844">
                        <c:v>43945</c:v>
                      </c:pt>
                      <c:pt idx="845">
                        <c:v>43946</c:v>
                      </c:pt>
                      <c:pt idx="846">
                        <c:v>43947</c:v>
                      </c:pt>
                      <c:pt idx="847">
                        <c:v>43948</c:v>
                      </c:pt>
                      <c:pt idx="848">
                        <c:v>43949</c:v>
                      </c:pt>
                      <c:pt idx="849">
                        <c:v>43950</c:v>
                      </c:pt>
                      <c:pt idx="850">
                        <c:v>43951</c:v>
                      </c:pt>
                      <c:pt idx="851">
                        <c:v>43952</c:v>
                      </c:pt>
                      <c:pt idx="852">
                        <c:v>43953</c:v>
                      </c:pt>
                      <c:pt idx="853">
                        <c:v>43954</c:v>
                      </c:pt>
                      <c:pt idx="854">
                        <c:v>43955</c:v>
                      </c:pt>
                      <c:pt idx="855">
                        <c:v>43956</c:v>
                      </c:pt>
                      <c:pt idx="856">
                        <c:v>43957</c:v>
                      </c:pt>
                      <c:pt idx="857">
                        <c:v>43958</c:v>
                      </c:pt>
                      <c:pt idx="858">
                        <c:v>43959</c:v>
                      </c:pt>
                      <c:pt idx="859">
                        <c:v>43960</c:v>
                      </c:pt>
                      <c:pt idx="860">
                        <c:v>43961</c:v>
                      </c:pt>
                      <c:pt idx="861">
                        <c:v>43962</c:v>
                      </c:pt>
                      <c:pt idx="862">
                        <c:v>43963</c:v>
                      </c:pt>
                      <c:pt idx="863">
                        <c:v>43964</c:v>
                      </c:pt>
                      <c:pt idx="864">
                        <c:v>43965</c:v>
                      </c:pt>
                      <c:pt idx="865">
                        <c:v>43966</c:v>
                      </c:pt>
                      <c:pt idx="866">
                        <c:v>43967</c:v>
                      </c:pt>
                      <c:pt idx="867">
                        <c:v>43968</c:v>
                      </c:pt>
                      <c:pt idx="868">
                        <c:v>43969</c:v>
                      </c:pt>
                      <c:pt idx="869">
                        <c:v>43970</c:v>
                      </c:pt>
                      <c:pt idx="870">
                        <c:v>43971</c:v>
                      </c:pt>
                      <c:pt idx="871">
                        <c:v>43972</c:v>
                      </c:pt>
                      <c:pt idx="872">
                        <c:v>43973</c:v>
                      </c:pt>
                      <c:pt idx="873">
                        <c:v>43974</c:v>
                      </c:pt>
                      <c:pt idx="874">
                        <c:v>43975</c:v>
                      </c:pt>
                      <c:pt idx="875">
                        <c:v>43976</c:v>
                      </c:pt>
                      <c:pt idx="876">
                        <c:v>43977</c:v>
                      </c:pt>
                      <c:pt idx="877">
                        <c:v>43978</c:v>
                      </c:pt>
                      <c:pt idx="878">
                        <c:v>43979</c:v>
                      </c:pt>
                      <c:pt idx="879">
                        <c:v>43980</c:v>
                      </c:pt>
                      <c:pt idx="880">
                        <c:v>43981</c:v>
                      </c:pt>
                      <c:pt idx="881">
                        <c:v>43982</c:v>
                      </c:pt>
                      <c:pt idx="882">
                        <c:v>43983</c:v>
                      </c:pt>
                      <c:pt idx="883">
                        <c:v>43984</c:v>
                      </c:pt>
                      <c:pt idx="884">
                        <c:v>43985</c:v>
                      </c:pt>
                      <c:pt idx="885">
                        <c:v>43986</c:v>
                      </c:pt>
                      <c:pt idx="886">
                        <c:v>43987</c:v>
                      </c:pt>
                      <c:pt idx="887">
                        <c:v>43988</c:v>
                      </c:pt>
                      <c:pt idx="888">
                        <c:v>43989</c:v>
                      </c:pt>
                      <c:pt idx="889">
                        <c:v>43990</c:v>
                      </c:pt>
                      <c:pt idx="890">
                        <c:v>43991</c:v>
                      </c:pt>
                      <c:pt idx="891">
                        <c:v>43992</c:v>
                      </c:pt>
                      <c:pt idx="892">
                        <c:v>43993</c:v>
                      </c:pt>
                      <c:pt idx="893">
                        <c:v>43994</c:v>
                      </c:pt>
                      <c:pt idx="894">
                        <c:v>43995</c:v>
                      </c:pt>
                      <c:pt idx="895">
                        <c:v>43996</c:v>
                      </c:pt>
                      <c:pt idx="896">
                        <c:v>43997</c:v>
                      </c:pt>
                      <c:pt idx="897">
                        <c:v>43998</c:v>
                      </c:pt>
                      <c:pt idx="898">
                        <c:v>43999</c:v>
                      </c:pt>
                      <c:pt idx="899">
                        <c:v>44000</c:v>
                      </c:pt>
                      <c:pt idx="900">
                        <c:v>44001</c:v>
                      </c:pt>
                      <c:pt idx="901">
                        <c:v>44002</c:v>
                      </c:pt>
                      <c:pt idx="902">
                        <c:v>44003</c:v>
                      </c:pt>
                      <c:pt idx="903">
                        <c:v>44004</c:v>
                      </c:pt>
                      <c:pt idx="904">
                        <c:v>44005</c:v>
                      </c:pt>
                      <c:pt idx="905">
                        <c:v>44006</c:v>
                      </c:pt>
                      <c:pt idx="906">
                        <c:v>44007</c:v>
                      </c:pt>
                      <c:pt idx="907">
                        <c:v>44008</c:v>
                      </c:pt>
                      <c:pt idx="908">
                        <c:v>44009</c:v>
                      </c:pt>
                      <c:pt idx="909">
                        <c:v>44010</c:v>
                      </c:pt>
                      <c:pt idx="910">
                        <c:v>44011</c:v>
                      </c:pt>
                      <c:pt idx="911">
                        <c:v>44012</c:v>
                      </c:pt>
                      <c:pt idx="912">
                        <c:v>44013</c:v>
                      </c:pt>
                      <c:pt idx="913">
                        <c:v>44014</c:v>
                      </c:pt>
                      <c:pt idx="914">
                        <c:v>44015</c:v>
                      </c:pt>
                      <c:pt idx="915">
                        <c:v>44016</c:v>
                      </c:pt>
                      <c:pt idx="916">
                        <c:v>44017</c:v>
                      </c:pt>
                      <c:pt idx="917">
                        <c:v>44018</c:v>
                      </c:pt>
                      <c:pt idx="918">
                        <c:v>44019</c:v>
                      </c:pt>
                      <c:pt idx="919">
                        <c:v>44020</c:v>
                      </c:pt>
                      <c:pt idx="920">
                        <c:v>44021</c:v>
                      </c:pt>
                      <c:pt idx="921">
                        <c:v>44022</c:v>
                      </c:pt>
                      <c:pt idx="922">
                        <c:v>44023</c:v>
                      </c:pt>
                      <c:pt idx="923">
                        <c:v>44024</c:v>
                      </c:pt>
                      <c:pt idx="924">
                        <c:v>44025</c:v>
                      </c:pt>
                      <c:pt idx="925">
                        <c:v>44026</c:v>
                      </c:pt>
                      <c:pt idx="926">
                        <c:v>44027</c:v>
                      </c:pt>
                      <c:pt idx="927">
                        <c:v>44028</c:v>
                      </c:pt>
                      <c:pt idx="928">
                        <c:v>44029</c:v>
                      </c:pt>
                      <c:pt idx="929">
                        <c:v>44030</c:v>
                      </c:pt>
                      <c:pt idx="930">
                        <c:v>44031</c:v>
                      </c:pt>
                      <c:pt idx="931">
                        <c:v>44032</c:v>
                      </c:pt>
                      <c:pt idx="932">
                        <c:v>44033</c:v>
                      </c:pt>
                      <c:pt idx="933">
                        <c:v>44034</c:v>
                      </c:pt>
                      <c:pt idx="934">
                        <c:v>44035</c:v>
                      </c:pt>
                      <c:pt idx="935">
                        <c:v>44036</c:v>
                      </c:pt>
                      <c:pt idx="936">
                        <c:v>44037</c:v>
                      </c:pt>
                      <c:pt idx="937">
                        <c:v>44038</c:v>
                      </c:pt>
                      <c:pt idx="938">
                        <c:v>44039</c:v>
                      </c:pt>
                      <c:pt idx="939">
                        <c:v>44040</c:v>
                      </c:pt>
                      <c:pt idx="940">
                        <c:v>44041</c:v>
                      </c:pt>
                      <c:pt idx="941">
                        <c:v>44042</c:v>
                      </c:pt>
                      <c:pt idx="942">
                        <c:v>44043</c:v>
                      </c:pt>
                      <c:pt idx="943">
                        <c:v>44044</c:v>
                      </c:pt>
                      <c:pt idx="944">
                        <c:v>44045</c:v>
                      </c:pt>
                      <c:pt idx="945">
                        <c:v>44046</c:v>
                      </c:pt>
                      <c:pt idx="946">
                        <c:v>44047</c:v>
                      </c:pt>
                      <c:pt idx="947">
                        <c:v>44048</c:v>
                      </c:pt>
                      <c:pt idx="948">
                        <c:v>44049</c:v>
                      </c:pt>
                      <c:pt idx="949">
                        <c:v>44050</c:v>
                      </c:pt>
                      <c:pt idx="950">
                        <c:v>44051</c:v>
                      </c:pt>
                      <c:pt idx="951">
                        <c:v>44052</c:v>
                      </c:pt>
                      <c:pt idx="952">
                        <c:v>44053</c:v>
                      </c:pt>
                      <c:pt idx="953">
                        <c:v>44054</c:v>
                      </c:pt>
                      <c:pt idx="954">
                        <c:v>44055</c:v>
                      </c:pt>
                      <c:pt idx="955">
                        <c:v>44056</c:v>
                      </c:pt>
                      <c:pt idx="956">
                        <c:v>44057</c:v>
                      </c:pt>
                      <c:pt idx="957">
                        <c:v>44058</c:v>
                      </c:pt>
                      <c:pt idx="958">
                        <c:v>44059</c:v>
                      </c:pt>
                      <c:pt idx="959">
                        <c:v>44060</c:v>
                      </c:pt>
                      <c:pt idx="960">
                        <c:v>44061</c:v>
                      </c:pt>
                      <c:pt idx="961">
                        <c:v>44062</c:v>
                      </c:pt>
                      <c:pt idx="962">
                        <c:v>44063</c:v>
                      </c:pt>
                      <c:pt idx="963">
                        <c:v>44064</c:v>
                      </c:pt>
                      <c:pt idx="964">
                        <c:v>44065</c:v>
                      </c:pt>
                      <c:pt idx="965">
                        <c:v>44066</c:v>
                      </c:pt>
                      <c:pt idx="966">
                        <c:v>44067</c:v>
                      </c:pt>
                      <c:pt idx="967">
                        <c:v>44068</c:v>
                      </c:pt>
                      <c:pt idx="968">
                        <c:v>44069</c:v>
                      </c:pt>
                      <c:pt idx="969">
                        <c:v>44070</c:v>
                      </c:pt>
                      <c:pt idx="970">
                        <c:v>44071</c:v>
                      </c:pt>
                      <c:pt idx="971">
                        <c:v>44072</c:v>
                      </c:pt>
                      <c:pt idx="972">
                        <c:v>44073</c:v>
                      </c:pt>
                      <c:pt idx="973">
                        <c:v>44074</c:v>
                      </c:pt>
                      <c:pt idx="974">
                        <c:v>44075</c:v>
                      </c:pt>
                      <c:pt idx="975">
                        <c:v>44076</c:v>
                      </c:pt>
                      <c:pt idx="976">
                        <c:v>44077</c:v>
                      </c:pt>
                      <c:pt idx="977">
                        <c:v>44078</c:v>
                      </c:pt>
                      <c:pt idx="978">
                        <c:v>44079</c:v>
                      </c:pt>
                      <c:pt idx="979">
                        <c:v>44080</c:v>
                      </c:pt>
                      <c:pt idx="980">
                        <c:v>44081</c:v>
                      </c:pt>
                      <c:pt idx="981">
                        <c:v>44082</c:v>
                      </c:pt>
                      <c:pt idx="982">
                        <c:v>44083</c:v>
                      </c:pt>
                      <c:pt idx="983">
                        <c:v>44084</c:v>
                      </c:pt>
                      <c:pt idx="984">
                        <c:v>44085</c:v>
                      </c:pt>
                      <c:pt idx="985">
                        <c:v>44086</c:v>
                      </c:pt>
                      <c:pt idx="986">
                        <c:v>44087</c:v>
                      </c:pt>
                      <c:pt idx="987">
                        <c:v>44088</c:v>
                      </c:pt>
                      <c:pt idx="988">
                        <c:v>44089</c:v>
                      </c:pt>
                      <c:pt idx="989">
                        <c:v>44090</c:v>
                      </c:pt>
                      <c:pt idx="990">
                        <c:v>44091</c:v>
                      </c:pt>
                      <c:pt idx="991">
                        <c:v>44092</c:v>
                      </c:pt>
                      <c:pt idx="992">
                        <c:v>44093</c:v>
                      </c:pt>
                      <c:pt idx="993">
                        <c:v>44094</c:v>
                      </c:pt>
                      <c:pt idx="994">
                        <c:v>44095</c:v>
                      </c:pt>
                      <c:pt idx="995">
                        <c:v>44096</c:v>
                      </c:pt>
                      <c:pt idx="996">
                        <c:v>44097</c:v>
                      </c:pt>
                      <c:pt idx="997">
                        <c:v>44098</c:v>
                      </c:pt>
                      <c:pt idx="998">
                        <c:v>44099</c:v>
                      </c:pt>
                      <c:pt idx="999">
                        <c:v>44100</c:v>
                      </c:pt>
                      <c:pt idx="1000">
                        <c:v>44101</c:v>
                      </c:pt>
                      <c:pt idx="1001">
                        <c:v>44102</c:v>
                      </c:pt>
                      <c:pt idx="1002">
                        <c:v>44103</c:v>
                      </c:pt>
                      <c:pt idx="1003">
                        <c:v>44104</c:v>
                      </c:pt>
                      <c:pt idx="1004">
                        <c:v>44105</c:v>
                      </c:pt>
                      <c:pt idx="1005">
                        <c:v>44106</c:v>
                      </c:pt>
                      <c:pt idx="1006">
                        <c:v>44107</c:v>
                      </c:pt>
                      <c:pt idx="1007">
                        <c:v>44108</c:v>
                      </c:pt>
                      <c:pt idx="1008">
                        <c:v>44109</c:v>
                      </c:pt>
                      <c:pt idx="1009">
                        <c:v>44110</c:v>
                      </c:pt>
                      <c:pt idx="1010">
                        <c:v>44111</c:v>
                      </c:pt>
                      <c:pt idx="1011">
                        <c:v>44112</c:v>
                      </c:pt>
                      <c:pt idx="1012">
                        <c:v>44113</c:v>
                      </c:pt>
                      <c:pt idx="1013">
                        <c:v>44114</c:v>
                      </c:pt>
                      <c:pt idx="1014">
                        <c:v>44115</c:v>
                      </c:pt>
                      <c:pt idx="1015">
                        <c:v>44116</c:v>
                      </c:pt>
                      <c:pt idx="1016">
                        <c:v>44117</c:v>
                      </c:pt>
                      <c:pt idx="1017">
                        <c:v>44118</c:v>
                      </c:pt>
                      <c:pt idx="1018">
                        <c:v>44119</c:v>
                      </c:pt>
                      <c:pt idx="1019">
                        <c:v>44120</c:v>
                      </c:pt>
                      <c:pt idx="1020">
                        <c:v>44121</c:v>
                      </c:pt>
                      <c:pt idx="1021">
                        <c:v>44122</c:v>
                      </c:pt>
                      <c:pt idx="1022">
                        <c:v>44123</c:v>
                      </c:pt>
                      <c:pt idx="1023">
                        <c:v>44124</c:v>
                      </c:pt>
                      <c:pt idx="1024">
                        <c:v>44125</c:v>
                      </c:pt>
                      <c:pt idx="1025">
                        <c:v>44126</c:v>
                      </c:pt>
                      <c:pt idx="1026">
                        <c:v>44127</c:v>
                      </c:pt>
                      <c:pt idx="1027">
                        <c:v>44128</c:v>
                      </c:pt>
                      <c:pt idx="1028">
                        <c:v>44129</c:v>
                      </c:pt>
                      <c:pt idx="1029">
                        <c:v>44130</c:v>
                      </c:pt>
                      <c:pt idx="1030">
                        <c:v>44131</c:v>
                      </c:pt>
                      <c:pt idx="1031">
                        <c:v>44132</c:v>
                      </c:pt>
                      <c:pt idx="1032">
                        <c:v>44133</c:v>
                      </c:pt>
                      <c:pt idx="1033">
                        <c:v>44134</c:v>
                      </c:pt>
                      <c:pt idx="1034">
                        <c:v>44135</c:v>
                      </c:pt>
                      <c:pt idx="1035">
                        <c:v>44136</c:v>
                      </c:pt>
                      <c:pt idx="1036">
                        <c:v>44137</c:v>
                      </c:pt>
                      <c:pt idx="1037">
                        <c:v>44138</c:v>
                      </c:pt>
                      <c:pt idx="1038">
                        <c:v>44139</c:v>
                      </c:pt>
                      <c:pt idx="1039">
                        <c:v>44140</c:v>
                      </c:pt>
                      <c:pt idx="1040">
                        <c:v>44141</c:v>
                      </c:pt>
                      <c:pt idx="1041">
                        <c:v>44142</c:v>
                      </c:pt>
                      <c:pt idx="1042">
                        <c:v>44143</c:v>
                      </c:pt>
                      <c:pt idx="1043">
                        <c:v>44144</c:v>
                      </c:pt>
                      <c:pt idx="1044">
                        <c:v>44145</c:v>
                      </c:pt>
                      <c:pt idx="1045">
                        <c:v>44146</c:v>
                      </c:pt>
                      <c:pt idx="1046">
                        <c:v>44147</c:v>
                      </c:pt>
                      <c:pt idx="1047">
                        <c:v>44148</c:v>
                      </c:pt>
                      <c:pt idx="1048">
                        <c:v>44149</c:v>
                      </c:pt>
                      <c:pt idx="1049">
                        <c:v>44150</c:v>
                      </c:pt>
                      <c:pt idx="1050">
                        <c:v>44151</c:v>
                      </c:pt>
                      <c:pt idx="1051">
                        <c:v>44152</c:v>
                      </c:pt>
                      <c:pt idx="1052">
                        <c:v>44153</c:v>
                      </c:pt>
                      <c:pt idx="1053">
                        <c:v>44154</c:v>
                      </c:pt>
                      <c:pt idx="1054">
                        <c:v>44155</c:v>
                      </c:pt>
                      <c:pt idx="1055">
                        <c:v>44156</c:v>
                      </c:pt>
                      <c:pt idx="1056">
                        <c:v>44157</c:v>
                      </c:pt>
                      <c:pt idx="1057">
                        <c:v>44158</c:v>
                      </c:pt>
                      <c:pt idx="1058">
                        <c:v>44159</c:v>
                      </c:pt>
                      <c:pt idx="1059">
                        <c:v>44160</c:v>
                      </c:pt>
                      <c:pt idx="1060">
                        <c:v>44161</c:v>
                      </c:pt>
                      <c:pt idx="1061">
                        <c:v>44162</c:v>
                      </c:pt>
                      <c:pt idx="1062">
                        <c:v>44163</c:v>
                      </c:pt>
                      <c:pt idx="1063">
                        <c:v>44164</c:v>
                      </c:pt>
                      <c:pt idx="1064">
                        <c:v>44165</c:v>
                      </c:pt>
                      <c:pt idx="1065">
                        <c:v>44166</c:v>
                      </c:pt>
                      <c:pt idx="1066">
                        <c:v>44167</c:v>
                      </c:pt>
                      <c:pt idx="1067">
                        <c:v>44168</c:v>
                      </c:pt>
                      <c:pt idx="1068">
                        <c:v>44169</c:v>
                      </c:pt>
                      <c:pt idx="1069">
                        <c:v>44170</c:v>
                      </c:pt>
                      <c:pt idx="1070">
                        <c:v>44171</c:v>
                      </c:pt>
                      <c:pt idx="1071">
                        <c:v>44172</c:v>
                      </c:pt>
                      <c:pt idx="1072">
                        <c:v>44173</c:v>
                      </c:pt>
                      <c:pt idx="1073">
                        <c:v>44174</c:v>
                      </c:pt>
                      <c:pt idx="1074">
                        <c:v>44175</c:v>
                      </c:pt>
                      <c:pt idx="1075">
                        <c:v>44176</c:v>
                      </c:pt>
                      <c:pt idx="1076">
                        <c:v>44177</c:v>
                      </c:pt>
                      <c:pt idx="1077">
                        <c:v>44178</c:v>
                      </c:pt>
                      <c:pt idx="1078">
                        <c:v>44179</c:v>
                      </c:pt>
                      <c:pt idx="1079">
                        <c:v>44180</c:v>
                      </c:pt>
                      <c:pt idx="1080">
                        <c:v>44181</c:v>
                      </c:pt>
                      <c:pt idx="1081">
                        <c:v>44182</c:v>
                      </c:pt>
                      <c:pt idx="1082">
                        <c:v>44183</c:v>
                      </c:pt>
                      <c:pt idx="1083">
                        <c:v>44184</c:v>
                      </c:pt>
                      <c:pt idx="1084">
                        <c:v>44185</c:v>
                      </c:pt>
                      <c:pt idx="1085">
                        <c:v>44186</c:v>
                      </c:pt>
                      <c:pt idx="1086">
                        <c:v>44187</c:v>
                      </c:pt>
                      <c:pt idx="1087">
                        <c:v>44188</c:v>
                      </c:pt>
                      <c:pt idx="1088">
                        <c:v>44189</c:v>
                      </c:pt>
                      <c:pt idx="1089">
                        <c:v>44190</c:v>
                      </c:pt>
                      <c:pt idx="1090">
                        <c:v>44191</c:v>
                      </c:pt>
                      <c:pt idx="1091">
                        <c:v>44192</c:v>
                      </c:pt>
                      <c:pt idx="1092">
                        <c:v>44193</c:v>
                      </c:pt>
                      <c:pt idx="1093">
                        <c:v>44194</c:v>
                      </c:pt>
                      <c:pt idx="1094">
                        <c:v>44195</c:v>
                      </c:pt>
                      <c:pt idx="1095">
                        <c:v>44196</c:v>
                      </c:pt>
                      <c:pt idx="1096">
                        <c:v>44197</c:v>
                      </c:pt>
                      <c:pt idx="1097">
                        <c:v>44198</c:v>
                      </c:pt>
                      <c:pt idx="1098">
                        <c:v>44199</c:v>
                      </c:pt>
                      <c:pt idx="1099">
                        <c:v>44200</c:v>
                      </c:pt>
                      <c:pt idx="1100">
                        <c:v>44201</c:v>
                      </c:pt>
                      <c:pt idx="1101">
                        <c:v>44202</c:v>
                      </c:pt>
                      <c:pt idx="1102">
                        <c:v>44203</c:v>
                      </c:pt>
                      <c:pt idx="1103">
                        <c:v>44204</c:v>
                      </c:pt>
                      <c:pt idx="1104">
                        <c:v>44205</c:v>
                      </c:pt>
                      <c:pt idx="1105">
                        <c:v>44206</c:v>
                      </c:pt>
                      <c:pt idx="1106">
                        <c:v>44207</c:v>
                      </c:pt>
                      <c:pt idx="1107">
                        <c:v>44208</c:v>
                      </c:pt>
                      <c:pt idx="1108">
                        <c:v>44209</c:v>
                      </c:pt>
                      <c:pt idx="1109">
                        <c:v>44210</c:v>
                      </c:pt>
                      <c:pt idx="1110">
                        <c:v>44211</c:v>
                      </c:pt>
                      <c:pt idx="1111">
                        <c:v>44212</c:v>
                      </c:pt>
                      <c:pt idx="1112">
                        <c:v>44213</c:v>
                      </c:pt>
                      <c:pt idx="1113">
                        <c:v>44214</c:v>
                      </c:pt>
                      <c:pt idx="1114">
                        <c:v>44215</c:v>
                      </c:pt>
                      <c:pt idx="1115">
                        <c:v>44216</c:v>
                      </c:pt>
                      <c:pt idx="1116">
                        <c:v>44217</c:v>
                      </c:pt>
                      <c:pt idx="1117">
                        <c:v>44218</c:v>
                      </c:pt>
                      <c:pt idx="1118">
                        <c:v>44219</c:v>
                      </c:pt>
                      <c:pt idx="1119">
                        <c:v>44220</c:v>
                      </c:pt>
                      <c:pt idx="1120">
                        <c:v>44221</c:v>
                      </c:pt>
                      <c:pt idx="1121">
                        <c:v>44222</c:v>
                      </c:pt>
                      <c:pt idx="1122">
                        <c:v>44223</c:v>
                      </c:pt>
                      <c:pt idx="1123">
                        <c:v>44224</c:v>
                      </c:pt>
                      <c:pt idx="1124">
                        <c:v>44225</c:v>
                      </c:pt>
                      <c:pt idx="1125">
                        <c:v>44226</c:v>
                      </c:pt>
                      <c:pt idx="1126">
                        <c:v>44227</c:v>
                      </c:pt>
                      <c:pt idx="1127">
                        <c:v>44228</c:v>
                      </c:pt>
                      <c:pt idx="1128">
                        <c:v>44229</c:v>
                      </c:pt>
                      <c:pt idx="1129">
                        <c:v>44230</c:v>
                      </c:pt>
                      <c:pt idx="1130">
                        <c:v>44231</c:v>
                      </c:pt>
                      <c:pt idx="1131">
                        <c:v>44232</c:v>
                      </c:pt>
                      <c:pt idx="1132">
                        <c:v>44233</c:v>
                      </c:pt>
                      <c:pt idx="1133">
                        <c:v>44234</c:v>
                      </c:pt>
                      <c:pt idx="1134">
                        <c:v>44235</c:v>
                      </c:pt>
                      <c:pt idx="1135">
                        <c:v>44236</c:v>
                      </c:pt>
                      <c:pt idx="1136">
                        <c:v>44237</c:v>
                      </c:pt>
                      <c:pt idx="1137">
                        <c:v>44238</c:v>
                      </c:pt>
                      <c:pt idx="1138">
                        <c:v>44239</c:v>
                      </c:pt>
                      <c:pt idx="1139">
                        <c:v>44240</c:v>
                      </c:pt>
                      <c:pt idx="1140">
                        <c:v>44241</c:v>
                      </c:pt>
                      <c:pt idx="1141">
                        <c:v>44242</c:v>
                      </c:pt>
                      <c:pt idx="1142">
                        <c:v>44243</c:v>
                      </c:pt>
                      <c:pt idx="1143">
                        <c:v>44244</c:v>
                      </c:pt>
                      <c:pt idx="1144">
                        <c:v>44245</c:v>
                      </c:pt>
                      <c:pt idx="1145">
                        <c:v>44246</c:v>
                      </c:pt>
                      <c:pt idx="1146">
                        <c:v>44247</c:v>
                      </c:pt>
                      <c:pt idx="1147">
                        <c:v>44248</c:v>
                      </c:pt>
                      <c:pt idx="1148">
                        <c:v>44249</c:v>
                      </c:pt>
                      <c:pt idx="1149">
                        <c:v>44250</c:v>
                      </c:pt>
                      <c:pt idx="1150">
                        <c:v>44251</c:v>
                      </c:pt>
                      <c:pt idx="1151">
                        <c:v>44252</c:v>
                      </c:pt>
                      <c:pt idx="1152">
                        <c:v>44253</c:v>
                      </c:pt>
                      <c:pt idx="1153">
                        <c:v>44254</c:v>
                      </c:pt>
                      <c:pt idx="1154">
                        <c:v>44255</c:v>
                      </c:pt>
                      <c:pt idx="1155">
                        <c:v>44256</c:v>
                      </c:pt>
                      <c:pt idx="1156">
                        <c:v>44257</c:v>
                      </c:pt>
                      <c:pt idx="1157">
                        <c:v>44258</c:v>
                      </c:pt>
                      <c:pt idx="1158">
                        <c:v>44259</c:v>
                      </c:pt>
                      <c:pt idx="1159">
                        <c:v>44260</c:v>
                      </c:pt>
                      <c:pt idx="1160">
                        <c:v>44261</c:v>
                      </c:pt>
                      <c:pt idx="1161">
                        <c:v>44262</c:v>
                      </c:pt>
                      <c:pt idx="1162">
                        <c:v>44263</c:v>
                      </c:pt>
                      <c:pt idx="1163">
                        <c:v>44264</c:v>
                      </c:pt>
                      <c:pt idx="1164">
                        <c:v>44265</c:v>
                      </c:pt>
                      <c:pt idx="1165">
                        <c:v>44266</c:v>
                      </c:pt>
                      <c:pt idx="1166">
                        <c:v>44267</c:v>
                      </c:pt>
                      <c:pt idx="1167">
                        <c:v>44268</c:v>
                      </c:pt>
                      <c:pt idx="1168">
                        <c:v>44269</c:v>
                      </c:pt>
                      <c:pt idx="1169">
                        <c:v>44270</c:v>
                      </c:pt>
                      <c:pt idx="1170">
                        <c:v>44271</c:v>
                      </c:pt>
                      <c:pt idx="1171">
                        <c:v>44272</c:v>
                      </c:pt>
                      <c:pt idx="1172">
                        <c:v>44273</c:v>
                      </c:pt>
                      <c:pt idx="1173">
                        <c:v>44274</c:v>
                      </c:pt>
                      <c:pt idx="1174">
                        <c:v>44275</c:v>
                      </c:pt>
                      <c:pt idx="1175">
                        <c:v>44276</c:v>
                      </c:pt>
                      <c:pt idx="1176">
                        <c:v>44277</c:v>
                      </c:pt>
                      <c:pt idx="1177">
                        <c:v>44278</c:v>
                      </c:pt>
                      <c:pt idx="1178">
                        <c:v>44279</c:v>
                      </c:pt>
                      <c:pt idx="1179">
                        <c:v>44280</c:v>
                      </c:pt>
                      <c:pt idx="1180">
                        <c:v>44281</c:v>
                      </c:pt>
                      <c:pt idx="1181">
                        <c:v>44282</c:v>
                      </c:pt>
                      <c:pt idx="1182">
                        <c:v>44283</c:v>
                      </c:pt>
                      <c:pt idx="1183">
                        <c:v>44284</c:v>
                      </c:pt>
                      <c:pt idx="1184">
                        <c:v>44285</c:v>
                      </c:pt>
                      <c:pt idx="1185">
                        <c:v>44286</c:v>
                      </c:pt>
                      <c:pt idx="1186">
                        <c:v>44287</c:v>
                      </c:pt>
                      <c:pt idx="1187">
                        <c:v>44288</c:v>
                      </c:pt>
                      <c:pt idx="1188">
                        <c:v>44289</c:v>
                      </c:pt>
                      <c:pt idx="1189">
                        <c:v>44290</c:v>
                      </c:pt>
                      <c:pt idx="1190">
                        <c:v>44291</c:v>
                      </c:pt>
                      <c:pt idx="1191">
                        <c:v>44292</c:v>
                      </c:pt>
                      <c:pt idx="1192">
                        <c:v>44293</c:v>
                      </c:pt>
                      <c:pt idx="1193">
                        <c:v>44294</c:v>
                      </c:pt>
                      <c:pt idx="1194">
                        <c:v>44295</c:v>
                      </c:pt>
                      <c:pt idx="1195">
                        <c:v>44296</c:v>
                      </c:pt>
                      <c:pt idx="1196">
                        <c:v>44297</c:v>
                      </c:pt>
                      <c:pt idx="1197">
                        <c:v>44298</c:v>
                      </c:pt>
                      <c:pt idx="1198">
                        <c:v>44299</c:v>
                      </c:pt>
                      <c:pt idx="1199">
                        <c:v>44300</c:v>
                      </c:pt>
                      <c:pt idx="1200">
                        <c:v>44301</c:v>
                      </c:pt>
                      <c:pt idx="1201">
                        <c:v>44302</c:v>
                      </c:pt>
                      <c:pt idx="1202">
                        <c:v>44303</c:v>
                      </c:pt>
                      <c:pt idx="1203">
                        <c:v>44304</c:v>
                      </c:pt>
                      <c:pt idx="1204">
                        <c:v>44305</c:v>
                      </c:pt>
                      <c:pt idx="1205">
                        <c:v>44306</c:v>
                      </c:pt>
                      <c:pt idx="1206">
                        <c:v>44307</c:v>
                      </c:pt>
                      <c:pt idx="1207">
                        <c:v>44308</c:v>
                      </c:pt>
                      <c:pt idx="1208">
                        <c:v>44309</c:v>
                      </c:pt>
                      <c:pt idx="1209">
                        <c:v>44310</c:v>
                      </c:pt>
                      <c:pt idx="1210">
                        <c:v>44311</c:v>
                      </c:pt>
                      <c:pt idx="1211">
                        <c:v>44312</c:v>
                      </c:pt>
                      <c:pt idx="1212">
                        <c:v>44313</c:v>
                      </c:pt>
                      <c:pt idx="1213">
                        <c:v>44314</c:v>
                      </c:pt>
                      <c:pt idx="1214">
                        <c:v>44315</c:v>
                      </c:pt>
                      <c:pt idx="1215">
                        <c:v>44316</c:v>
                      </c:pt>
                      <c:pt idx="1216">
                        <c:v>44317</c:v>
                      </c:pt>
                      <c:pt idx="1217">
                        <c:v>44318</c:v>
                      </c:pt>
                      <c:pt idx="1218">
                        <c:v>44319</c:v>
                      </c:pt>
                      <c:pt idx="1219">
                        <c:v>44320</c:v>
                      </c:pt>
                      <c:pt idx="1220">
                        <c:v>44321</c:v>
                      </c:pt>
                      <c:pt idx="1221">
                        <c:v>44322</c:v>
                      </c:pt>
                      <c:pt idx="1222">
                        <c:v>44323</c:v>
                      </c:pt>
                      <c:pt idx="1223">
                        <c:v>44324</c:v>
                      </c:pt>
                      <c:pt idx="1224">
                        <c:v>44325</c:v>
                      </c:pt>
                      <c:pt idx="1225">
                        <c:v>44326</c:v>
                      </c:pt>
                      <c:pt idx="1226">
                        <c:v>44327</c:v>
                      </c:pt>
                      <c:pt idx="1227">
                        <c:v>44328</c:v>
                      </c:pt>
                      <c:pt idx="1228">
                        <c:v>44329</c:v>
                      </c:pt>
                      <c:pt idx="1229">
                        <c:v>44330</c:v>
                      </c:pt>
                      <c:pt idx="1230">
                        <c:v>44331</c:v>
                      </c:pt>
                      <c:pt idx="1231">
                        <c:v>44332</c:v>
                      </c:pt>
                      <c:pt idx="1232">
                        <c:v>44333</c:v>
                      </c:pt>
                      <c:pt idx="1233">
                        <c:v>44334</c:v>
                      </c:pt>
                      <c:pt idx="1234">
                        <c:v>44335</c:v>
                      </c:pt>
                      <c:pt idx="1235">
                        <c:v>44336</c:v>
                      </c:pt>
                      <c:pt idx="1236">
                        <c:v>44337</c:v>
                      </c:pt>
                      <c:pt idx="1237">
                        <c:v>44338</c:v>
                      </c:pt>
                      <c:pt idx="1238">
                        <c:v>44339</c:v>
                      </c:pt>
                      <c:pt idx="1239">
                        <c:v>44340</c:v>
                      </c:pt>
                      <c:pt idx="1240">
                        <c:v>44341</c:v>
                      </c:pt>
                      <c:pt idx="1241">
                        <c:v>44342</c:v>
                      </c:pt>
                      <c:pt idx="1242">
                        <c:v>44343</c:v>
                      </c:pt>
                      <c:pt idx="1243">
                        <c:v>44344</c:v>
                      </c:pt>
                      <c:pt idx="1244">
                        <c:v>44345</c:v>
                      </c:pt>
                      <c:pt idx="1245">
                        <c:v>44346</c:v>
                      </c:pt>
                      <c:pt idx="1246">
                        <c:v>44347</c:v>
                      </c:pt>
                      <c:pt idx="1247">
                        <c:v>44348</c:v>
                      </c:pt>
                      <c:pt idx="1248">
                        <c:v>44349</c:v>
                      </c:pt>
                      <c:pt idx="1249">
                        <c:v>44350</c:v>
                      </c:pt>
                      <c:pt idx="1250">
                        <c:v>44351</c:v>
                      </c:pt>
                      <c:pt idx="1251">
                        <c:v>44352</c:v>
                      </c:pt>
                      <c:pt idx="1252">
                        <c:v>44353</c:v>
                      </c:pt>
                      <c:pt idx="1253">
                        <c:v>44354</c:v>
                      </c:pt>
                      <c:pt idx="1254">
                        <c:v>44355</c:v>
                      </c:pt>
                      <c:pt idx="1255">
                        <c:v>44356</c:v>
                      </c:pt>
                      <c:pt idx="1256">
                        <c:v>44357</c:v>
                      </c:pt>
                      <c:pt idx="1257">
                        <c:v>44358</c:v>
                      </c:pt>
                      <c:pt idx="1258">
                        <c:v>44359</c:v>
                      </c:pt>
                      <c:pt idx="1259">
                        <c:v>44360</c:v>
                      </c:pt>
                      <c:pt idx="1260">
                        <c:v>44361</c:v>
                      </c:pt>
                      <c:pt idx="1261">
                        <c:v>44362</c:v>
                      </c:pt>
                      <c:pt idx="1262">
                        <c:v>44363</c:v>
                      </c:pt>
                      <c:pt idx="1263">
                        <c:v>44364</c:v>
                      </c:pt>
                      <c:pt idx="1264">
                        <c:v>44365</c:v>
                      </c:pt>
                      <c:pt idx="1265">
                        <c:v>44366</c:v>
                      </c:pt>
                      <c:pt idx="1266">
                        <c:v>44367</c:v>
                      </c:pt>
                      <c:pt idx="1267">
                        <c:v>44368</c:v>
                      </c:pt>
                      <c:pt idx="1268">
                        <c:v>44369</c:v>
                      </c:pt>
                      <c:pt idx="1269">
                        <c:v>44370</c:v>
                      </c:pt>
                      <c:pt idx="1270">
                        <c:v>44371</c:v>
                      </c:pt>
                      <c:pt idx="1271">
                        <c:v>44372</c:v>
                      </c:pt>
                      <c:pt idx="1272">
                        <c:v>44373</c:v>
                      </c:pt>
                      <c:pt idx="1273">
                        <c:v>44374</c:v>
                      </c:pt>
                      <c:pt idx="1274">
                        <c:v>44375</c:v>
                      </c:pt>
                      <c:pt idx="1275">
                        <c:v>44376</c:v>
                      </c:pt>
                      <c:pt idx="1276">
                        <c:v>44377</c:v>
                      </c:pt>
                      <c:pt idx="1277">
                        <c:v>44378</c:v>
                      </c:pt>
                      <c:pt idx="1278">
                        <c:v>44379</c:v>
                      </c:pt>
                      <c:pt idx="1279">
                        <c:v>44380</c:v>
                      </c:pt>
                      <c:pt idx="1280">
                        <c:v>44381</c:v>
                      </c:pt>
                      <c:pt idx="1281">
                        <c:v>44382</c:v>
                      </c:pt>
                      <c:pt idx="1282">
                        <c:v>44383</c:v>
                      </c:pt>
                      <c:pt idx="1283">
                        <c:v>44384</c:v>
                      </c:pt>
                      <c:pt idx="1284">
                        <c:v>44385</c:v>
                      </c:pt>
                      <c:pt idx="1285">
                        <c:v>44386</c:v>
                      </c:pt>
                      <c:pt idx="1286">
                        <c:v>44387</c:v>
                      </c:pt>
                      <c:pt idx="1287">
                        <c:v>44388</c:v>
                      </c:pt>
                      <c:pt idx="1288">
                        <c:v>44389</c:v>
                      </c:pt>
                      <c:pt idx="1289">
                        <c:v>44390</c:v>
                      </c:pt>
                      <c:pt idx="1290">
                        <c:v>44391</c:v>
                      </c:pt>
                      <c:pt idx="1291">
                        <c:v>44392</c:v>
                      </c:pt>
                      <c:pt idx="1292">
                        <c:v>44393</c:v>
                      </c:pt>
                      <c:pt idx="1293">
                        <c:v>44394</c:v>
                      </c:pt>
                      <c:pt idx="1294">
                        <c:v>44395</c:v>
                      </c:pt>
                      <c:pt idx="1295">
                        <c:v>44396</c:v>
                      </c:pt>
                      <c:pt idx="1296">
                        <c:v>44397</c:v>
                      </c:pt>
                      <c:pt idx="1297">
                        <c:v>44398</c:v>
                      </c:pt>
                      <c:pt idx="1298">
                        <c:v>44399</c:v>
                      </c:pt>
                      <c:pt idx="1299">
                        <c:v>44400</c:v>
                      </c:pt>
                      <c:pt idx="1300">
                        <c:v>44401</c:v>
                      </c:pt>
                      <c:pt idx="1301">
                        <c:v>44402</c:v>
                      </c:pt>
                      <c:pt idx="1302">
                        <c:v>44403</c:v>
                      </c:pt>
                      <c:pt idx="1303">
                        <c:v>44404</c:v>
                      </c:pt>
                      <c:pt idx="1304">
                        <c:v>44405</c:v>
                      </c:pt>
                      <c:pt idx="1305">
                        <c:v>44406</c:v>
                      </c:pt>
                      <c:pt idx="1306">
                        <c:v>44407</c:v>
                      </c:pt>
                      <c:pt idx="1307">
                        <c:v>44408</c:v>
                      </c:pt>
                      <c:pt idx="1308">
                        <c:v>44409</c:v>
                      </c:pt>
                      <c:pt idx="1309">
                        <c:v>44410</c:v>
                      </c:pt>
                      <c:pt idx="1310">
                        <c:v>44411</c:v>
                      </c:pt>
                      <c:pt idx="1311">
                        <c:v>44412</c:v>
                      </c:pt>
                      <c:pt idx="1312">
                        <c:v>44413</c:v>
                      </c:pt>
                      <c:pt idx="1313">
                        <c:v>44414</c:v>
                      </c:pt>
                      <c:pt idx="1314">
                        <c:v>44415</c:v>
                      </c:pt>
                      <c:pt idx="1315">
                        <c:v>44416</c:v>
                      </c:pt>
                      <c:pt idx="1316">
                        <c:v>44417</c:v>
                      </c:pt>
                      <c:pt idx="1317">
                        <c:v>44418</c:v>
                      </c:pt>
                      <c:pt idx="1318">
                        <c:v>44419</c:v>
                      </c:pt>
                      <c:pt idx="1319">
                        <c:v>44420</c:v>
                      </c:pt>
                      <c:pt idx="1320">
                        <c:v>44421</c:v>
                      </c:pt>
                      <c:pt idx="1321">
                        <c:v>44422</c:v>
                      </c:pt>
                      <c:pt idx="1322">
                        <c:v>44423</c:v>
                      </c:pt>
                      <c:pt idx="1323">
                        <c:v>44424</c:v>
                      </c:pt>
                      <c:pt idx="1324">
                        <c:v>44425</c:v>
                      </c:pt>
                      <c:pt idx="1325">
                        <c:v>44426</c:v>
                      </c:pt>
                      <c:pt idx="1326">
                        <c:v>44427</c:v>
                      </c:pt>
                      <c:pt idx="1327">
                        <c:v>44428</c:v>
                      </c:pt>
                      <c:pt idx="1328">
                        <c:v>44429</c:v>
                      </c:pt>
                      <c:pt idx="1329">
                        <c:v>44430</c:v>
                      </c:pt>
                      <c:pt idx="1330">
                        <c:v>44431</c:v>
                      </c:pt>
                      <c:pt idx="1331">
                        <c:v>44432</c:v>
                      </c:pt>
                      <c:pt idx="1332">
                        <c:v>44433</c:v>
                      </c:pt>
                      <c:pt idx="1333">
                        <c:v>44434</c:v>
                      </c:pt>
                      <c:pt idx="1334">
                        <c:v>44435</c:v>
                      </c:pt>
                      <c:pt idx="1335">
                        <c:v>44436</c:v>
                      </c:pt>
                      <c:pt idx="1336">
                        <c:v>44437</c:v>
                      </c:pt>
                      <c:pt idx="1337">
                        <c:v>44438</c:v>
                      </c:pt>
                      <c:pt idx="1338">
                        <c:v>44439</c:v>
                      </c:pt>
                      <c:pt idx="1339">
                        <c:v>44440</c:v>
                      </c:pt>
                      <c:pt idx="1340">
                        <c:v>44441</c:v>
                      </c:pt>
                      <c:pt idx="1341">
                        <c:v>44442</c:v>
                      </c:pt>
                      <c:pt idx="1342">
                        <c:v>44443</c:v>
                      </c:pt>
                      <c:pt idx="1343">
                        <c:v>44444</c:v>
                      </c:pt>
                      <c:pt idx="1344">
                        <c:v>44445</c:v>
                      </c:pt>
                      <c:pt idx="1345">
                        <c:v>44446</c:v>
                      </c:pt>
                      <c:pt idx="1346">
                        <c:v>44447</c:v>
                      </c:pt>
                      <c:pt idx="1347">
                        <c:v>44448</c:v>
                      </c:pt>
                      <c:pt idx="1348">
                        <c:v>44449</c:v>
                      </c:pt>
                      <c:pt idx="1349">
                        <c:v>44450</c:v>
                      </c:pt>
                      <c:pt idx="1350">
                        <c:v>44451</c:v>
                      </c:pt>
                      <c:pt idx="1351">
                        <c:v>44452</c:v>
                      </c:pt>
                      <c:pt idx="1352">
                        <c:v>44453</c:v>
                      </c:pt>
                      <c:pt idx="1353">
                        <c:v>44454</c:v>
                      </c:pt>
                      <c:pt idx="1354">
                        <c:v>44455</c:v>
                      </c:pt>
                      <c:pt idx="1355">
                        <c:v>44456</c:v>
                      </c:pt>
                      <c:pt idx="1356">
                        <c:v>44457</c:v>
                      </c:pt>
                      <c:pt idx="1357">
                        <c:v>44458</c:v>
                      </c:pt>
                      <c:pt idx="1358">
                        <c:v>44459</c:v>
                      </c:pt>
                      <c:pt idx="1359">
                        <c:v>44460</c:v>
                      </c:pt>
                      <c:pt idx="1360">
                        <c:v>44461</c:v>
                      </c:pt>
                      <c:pt idx="1361">
                        <c:v>44462</c:v>
                      </c:pt>
                      <c:pt idx="1362">
                        <c:v>44463</c:v>
                      </c:pt>
                      <c:pt idx="1363">
                        <c:v>44464</c:v>
                      </c:pt>
                      <c:pt idx="1364">
                        <c:v>44465</c:v>
                      </c:pt>
                      <c:pt idx="1365">
                        <c:v>44466</c:v>
                      </c:pt>
                      <c:pt idx="1366">
                        <c:v>44467</c:v>
                      </c:pt>
                      <c:pt idx="1367">
                        <c:v>44468</c:v>
                      </c:pt>
                      <c:pt idx="1368">
                        <c:v>44469</c:v>
                      </c:pt>
                      <c:pt idx="1369">
                        <c:v>44470</c:v>
                      </c:pt>
                      <c:pt idx="1370">
                        <c:v>44471</c:v>
                      </c:pt>
                      <c:pt idx="1371">
                        <c:v>44472</c:v>
                      </c:pt>
                      <c:pt idx="1372">
                        <c:v>44473</c:v>
                      </c:pt>
                      <c:pt idx="1373">
                        <c:v>44474</c:v>
                      </c:pt>
                      <c:pt idx="1374">
                        <c:v>44475</c:v>
                      </c:pt>
                      <c:pt idx="1375">
                        <c:v>44476</c:v>
                      </c:pt>
                      <c:pt idx="1376">
                        <c:v>44477</c:v>
                      </c:pt>
                      <c:pt idx="1377">
                        <c:v>44478</c:v>
                      </c:pt>
                      <c:pt idx="1378">
                        <c:v>44479</c:v>
                      </c:pt>
                      <c:pt idx="1379">
                        <c:v>44480</c:v>
                      </c:pt>
                      <c:pt idx="1380">
                        <c:v>44481</c:v>
                      </c:pt>
                      <c:pt idx="1381">
                        <c:v>44482</c:v>
                      </c:pt>
                      <c:pt idx="1382">
                        <c:v>44483</c:v>
                      </c:pt>
                      <c:pt idx="1383">
                        <c:v>44484</c:v>
                      </c:pt>
                      <c:pt idx="1384">
                        <c:v>44485</c:v>
                      </c:pt>
                      <c:pt idx="1385">
                        <c:v>44486</c:v>
                      </c:pt>
                      <c:pt idx="1386">
                        <c:v>44487</c:v>
                      </c:pt>
                      <c:pt idx="1387">
                        <c:v>44488</c:v>
                      </c:pt>
                      <c:pt idx="1388">
                        <c:v>44489</c:v>
                      </c:pt>
                      <c:pt idx="1389">
                        <c:v>44490</c:v>
                      </c:pt>
                      <c:pt idx="1390">
                        <c:v>44491</c:v>
                      </c:pt>
                      <c:pt idx="1391">
                        <c:v>44492</c:v>
                      </c:pt>
                      <c:pt idx="1392">
                        <c:v>44493</c:v>
                      </c:pt>
                      <c:pt idx="1393">
                        <c:v>44494</c:v>
                      </c:pt>
                      <c:pt idx="1394">
                        <c:v>44495</c:v>
                      </c:pt>
                      <c:pt idx="1395">
                        <c:v>44496</c:v>
                      </c:pt>
                      <c:pt idx="1396">
                        <c:v>44497</c:v>
                      </c:pt>
                      <c:pt idx="1397">
                        <c:v>44498</c:v>
                      </c:pt>
                      <c:pt idx="1398">
                        <c:v>44499</c:v>
                      </c:pt>
                      <c:pt idx="1399">
                        <c:v>44500</c:v>
                      </c:pt>
                      <c:pt idx="1400">
                        <c:v>44501</c:v>
                      </c:pt>
                      <c:pt idx="1401">
                        <c:v>44502</c:v>
                      </c:pt>
                      <c:pt idx="1402">
                        <c:v>44503</c:v>
                      </c:pt>
                      <c:pt idx="1403">
                        <c:v>44504</c:v>
                      </c:pt>
                      <c:pt idx="1404">
                        <c:v>44505</c:v>
                      </c:pt>
                      <c:pt idx="1405">
                        <c:v>44506</c:v>
                      </c:pt>
                      <c:pt idx="1406">
                        <c:v>44507</c:v>
                      </c:pt>
                      <c:pt idx="1407">
                        <c:v>44508</c:v>
                      </c:pt>
                      <c:pt idx="1408">
                        <c:v>44509</c:v>
                      </c:pt>
                      <c:pt idx="1409">
                        <c:v>44510</c:v>
                      </c:pt>
                      <c:pt idx="1410">
                        <c:v>44511</c:v>
                      </c:pt>
                      <c:pt idx="1411">
                        <c:v>44512</c:v>
                      </c:pt>
                      <c:pt idx="1412">
                        <c:v>44513</c:v>
                      </c:pt>
                      <c:pt idx="1413">
                        <c:v>44514</c:v>
                      </c:pt>
                      <c:pt idx="1414">
                        <c:v>44515</c:v>
                      </c:pt>
                      <c:pt idx="1415">
                        <c:v>44516</c:v>
                      </c:pt>
                      <c:pt idx="1416">
                        <c:v>44517</c:v>
                      </c:pt>
                      <c:pt idx="1417">
                        <c:v>44518</c:v>
                      </c:pt>
                      <c:pt idx="1418">
                        <c:v>44519</c:v>
                      </c:pt>
                      <c:pt idx="1419">
                        <c:v>44520</c:v>
                      </c:pt>
                      <c:pt idx="1420">
                        <c:v>44521</c:v>
                      </c:pt>
                      <c:pt idx="1421">
                        <c:v>44522</c:v>
                      </c:pt>
                      <c:pt idx="1422">
                        <c:v>44523</c:v>
                      </c:pt>
                      <c:pt idx="1423">
                        <c:v>44524</c:v>
                      </c:pt>
                      <c:pt idx="1424">
                        <c:v>44525</c:v>
                      </c:pt>
                      <c:pt idx="1425">
                        <c:v>44526</c:v>
                      </c:pt>
                      <c:pt idx="1426">
                        <c:v>44527</c:v>
                      </c:pt>
                      <c:pt idx="1427">
                        <c:v>44528</c:v>
                      </c:pt>
                      <c:pt idx="1428">
                        <c:v>44529</c:v>
                      </c:pt>
                      <c:pt idx="1429">
                        <c:v>44530</c:v>
                      </c:pt>
                      <c:pt idx="1430">
                        <c:v>44531</c:v>
                      </c:pt>
                      <c:pt idx="1431">
                        <c:v>44532</c:v>
                      </c:pt>
                      <c:pt idx="1432">
                        <c:v>44533</c:v>
                      </c:pt>
                      <c:pt idx="1433">
                        <c:v>44534</c:v>
                      </c:pt>
                      <c:pt idx="1434">
                        <c:v>44535</c:v>
                      </c:pt>
                      <c:pt idx="1435">
                        <c:v>44536</c:v>
                      </c:pt>
                      <c:pt idx="1436">
                        <c:v>44537</c:v>
                      </c:pt>
                      <c:pt idx="1437">
                        <c:v>44538</c:v>
                      </c:pt>
                      <c:pt idx="1438">
                        <c:v>44539</c:v>
                      </c:pt>
                      <c:pt idx="1439">
                        <c:v>44540</c:v>
                      </c:pt>
                      <c:pt idx="1440">
                        <c:v>44541</c:v>
                      </c:pt>
                      <c:pt idx="1441">
                        <c:v>44542</c:v>
                      </c:pt>
                      <c:pt idx="1442">
                        <c:v>44543</c:v>
                      </c:pt>
                      <c:pt idx="1443">
                        <c:v>44544</c:v>
                      </c:pt>
                      <c:pt idx="1444">
                        <c:v>44545</c:v>
                      </c:pt>
                      <c:pt idx="1445">
                        <c:v>44546</c:v>
                      </c:pt>
                      <c:pt idx="1446">
                        <c:v>44547</c:v>
                      </c:pt>
                      <c:pt idx="1447">
                        <c:v>44548</c:v>
                      </c:pt>
                      <c:pt idx="1448">
                        <c:v>44549</c:v>
                      </c:pt>
                      <c:pt idx="1449">
                        <c:v>44550</c:v>
                      </c:pt>
                      <c:pt idx="1450">
                        <c:v>44551</c:v>
                      </c:pt>
                      <c:pt idx="1451">
                        <c:v>44552</c:v>
                      </c:pt>
                      <c:pt idx="1452">
                        <c:v>44553</c:v>
                      </c:pt>
                      <c:pt idx="1453">
                        <c:v>44554</c:v>
                      </c:pt>
                      <c:pt idx="1454">
                        <c:v>44555</c:v>
                      </c:pt>
                      <c:pt idx="1455">
                        <c:v>44556</c:v>
                      </c:pt>
                      <c:pt idx="1456">
                        <c:v>44557</c:v>
                      </c:pt>
                      <c:pt idx="1457">
                        <c:v>44558</c:v>
                      </c:pt>
                      <c:pt idx="1458">
                        <c:v>44559</c:v>
                      </c:pt>
                      <c:pt idx="1459">
                        <c:v>44560</c:v>
                      </c:pt>
                      <c:pt idx="1460">
                        <c:v>44561</c:v>
                      </c:pt>
                      <c:pt idx="1461">
                        <c:v>44562</c:v>
                      </c:pt>
                      <c:pt idx="1462">
                        <c:v>44563</c:v>
                      </c:pt>
                      <c:pt idx="1463">
                        <c:v>44564</c:v>
                      </c:pt>
                      <c:pt idx="1464">
                        <c:v>44565</c:v>
                      </c:pt>
                      <c:pt idx="1465">
                        <c:v>44566</c:v>
                      </c:pt>
                      <c:pt idx="1466">
                        <c:v>44567</c:v>
                      </c:pt>
                      <c:pt idx="1467">
                        <c:v>44568</c:v>
                      </c:pt>
                      <c:pt idx="1468">
                        <c:v>44569</c:v>
                      </c:pt>
                      <c:pt idx="1469">
                        <c:v>44570</c:v>
                      </c:pt>
                      <c:pt idx="1470">
                        <c:v>44571</c:v>
                      </c:pt>
                      <c:pt idx="1471">
                        <c:v>44572</c:v>
                      </c:pt>
                      <c:pt idx="1472">
                        <c:v>44573</c:v>
                      </c:pt>
                      <c:pt idx="1473">
                        <c:v>44574</c:v>
                      </c:pt>
                      <c:pt idx="1474">
                        <c:v>44575</c:v>
                      </c:pt>
                      <c:pt idx="1475">
                        <c:v>44576</c:v>
                      </c:pt>
                      <c:pt idx="1476">
                        <c:v>44577</c:v>
                      </c:pt>
                      <c:pt idx="1477">
                        <c:v>44578</c:v>
                      </c:pt>
                      <c:pt idx="1478">
                        <c:v>44579</c:v>
                      </c:pt>
                      <c:pt idx="1479">
                        <c:v>44580</c:v>
                      </c:pt>
                      <c:pt idx="1480">
                        <c:v>44581</c:v>
                      </c:pt>
                      <c:pt idx="1481">
                        <c:v>44582</c:v>
                      </c:pt>
                      <c:pt idx="1482">
                        <c:v>44583</c:v>
                      </c:pt>
                      <c:pt idx="1483">
                        <c:v>44584</c:v>
                      </c:pt>
                      <c:pt idx="1484">
                        <c:v>44585</c:v>
                      </c:pt>
                      <c:pt idx="1485">
                        <c:v>44586</c:v>
                      </c:pt>
                      <c:pt idx="1486">
                        <c:v>44587</c:v>
                      </c:pt>
                      <c:pt idx="1487">
                        <c:v>44588</c:v>
                      </c:pt>
                      <c:pt idx="1488">
                        <c:v>44589</c:v>
                      </c:pt>
                      <c:pt idx="1489">
                        <c:v>44590</c:v>
                      </c:pt>
                      <c:pt idx="1490">
                        <c:v>44591</c:v>
                      </c:pt>
                      <c:pt idx="1491">
                        <c:v>44592</c:v>
                      </c:pt>
                      <c:pt idx="1492">
                        <c:v>44593</c:v>
                      </c:pt>
                      <c:pt idx="1493">
                        <c:v>44594</c:v>
                      </c:pt>
                      <c:pt idx="1494">
                        <c:v>44595</c:v>
                      </c:pt>
                      <c:pt idx="1495">
                        <c:v>44596</c:v>
                      </c:pt>
                      <c:pt idx="1496">
                        <c:v>44597</c:v>
                      </c:pt>
                      <c:pt idx="1497">
                        <c:v>44598</c:v>
                      </c:pt>
                      <c:pt idx="1498">
                        <c:v>44599</c:v>
                      </c:pt>
                      <c:pt idx="1499">
                        <c:v>44600</c:v>
                      </c:pt>
                      <c:pt idx="1500">
                        <c:v>44601</c:v>
                      </c:pt>
                      <c:pt idx="1501">
                        <c:v>44602</c:v>
                      </c:pt>
                      <c:pt idx="1502">
                        <c:v>44603</c:v>
                      </c:pt>
                      <c:pt idx="1503">
                        <c:v>44604</c:v>
                      </c:pt>
                      <c:pt idx="1504">
                        <c:v>44605</c:v>
                      </c:pt>
                      <c:pt idx="1505">
                        <c:v>44606</c:v>
                      </c:pt>
                      <c:pt idx="1506">
                        <c:v>44607</c:v>
                      </c:pt>
                      <c:pt idx="1507">
                        <c:v>44608</c:v>
                      </c:pt>
                      <c:pt idx="1508">
                        <c:v>44609</c:v>
                      </c:pt>
                      <c:pt idx="1509">
                        <c:v>44610</c:v>
                      </c:pt>
                      <c:pt idx="1510">
                        <c:v>44611</c:v>
                      </c:pt>
                      <c:pt idx="1511">
                        <c:v>44612</c:v>
                      </c:pt>
                      <c:pt idx="1512">
                        <c:v>44613</c:v>
                      </c:pt>
                      <c:pt idx="1513">
                        <c:v>44614</c:v>
                      </c:pt>
                      <c:pt idx="1514">
                        <c:v>44615</c:v>
                      </c:pt>
                      <c:pt idx="1515">
                        <c:v>44616</c:v>
                      </c:pt>
                      <c:pt idx="1516">
                        <c:v>44617</c:v>
                      </c:pt>
                      <c:pt idx="1517">
                        <c:v>44618</c:v>
                      </c:pt>
                      <c:pt idx="1518">
                        <c:v>44619</c:v>
                      </c:pt>
                      <c:pt idx="1519">
                        <c:v>44620</c:v>
                      </c:pt>
                      <c:pt idx="1520">
                        <c:v>44621</c:v>
                      </c:pt>
                      <c:pt idx="1521">
                        <c:v>44622</c:v>
                      </c:pt>
                      <c:pt idx="1522">
                        <c:v>44623</c:v>
                      </c:pt>
                      <c:pt idx="1523">
                        <c:v>44624</c:v>
                      </c:pt>
                      <c:pt idx="1524">
                        <c:v>44625</c:v>
                      </c:pt>
                      <c:pt idx="1525">
                        <c:v>44626</c:v>
                      </c:pt>
                      <c:pt idx="1526">
                        <c:v>44627</c:v>
                      </c:pt>
                      <c:pt idx="1527">
                        <c:v>44628</c:v>
                      </c:pt>
                      <c:pt idx="1528">
                        <c:v>44629</c:v>
                      </c:pt>
                      <c:pt idx="1529">
                        <c:v>44630</c:v>
                      </c:pt>
                      <c:pt idx="1530">
                        <c:v>44631</c:v>
                      </c:pt>
                      <c:pt idx="1531">
                        <c:v>44632</c:v>
                      </c:pt>
                      <c:pt idx="1532">
                        <c:v>44633</c:v>
                      </c:pt>
                      <c:pt idx="1533">
                        <c:v>44634</c:v>
                      </c:pt>
                      <c:pt idx="1534">
                        <c:v>44635</c:v>
                      </c:pt>
                      <c:pt idx="1535">
                        <c:v>44636</c:v>
                      </c:pt>
                      <c:pt idx="1536">
                        <c:v>44637</c:v>
                      </c:pt>
                      <c:pt idx="1537">
                        <c:v>44638</c:v>
                      </c:pt>
                      <c:pt idx="1538">
                        <c:v>44639</c:v>
                      </c:pt>
                      <c:pt idx="1539">
                        <c:v>44640</c:v>
                      </c:pt>
                      <c:pt idx="1540">
                        <c:v>44641</c:v>
                      </c:pt>
                      <c:pt idx="1541">
                        <c:v>44642</c:v>
                      </c:pt>
                      <c:pt idx="1542">
                        <c:v>44643</c:v>
                      </c:pt>
                      <c:pt idx="1543">
                        <c:v>44644</c:v>
                      </c:pt>
                      <c:pt idx="1544">
                        <c:v>44645</c:v>
                      </c:pt>
                      <c:pt idx="1545">
                        <c:v>44646</c:v>
                      </c:pt>
                      <c:pt idx="1546">
                        <c:v>44647</c:v>
                      </c:pt>
                      <c:pt idx="1547">
                        <c:v>44648</c:v>
                      </c:pt>
                      <c:pt idx="1548">
                        <c:v>44649</c:v>
                      </c:pt>
                      <c:pt idx="1549">
                        <c:v>44650</c:v>
                      </c:pt>
                      <c:pt idx="1550">
                        <c:v>44651</c:v>
                      </c:pt>
                      <c:pt idx="1551">
                        <c:v>44652</c:v>
                      </c:pt>
                      <c:pt idx="1552">
                        <c:v>44653</c:v>
                      </c:pt>
                      <c:pt idx="1553">
                        <c:v>44654</c:v>
                      </c:pt>
                      <c:pt idx="1554">
                        <c:v>44655</c:v>
                      </c:pt>
                      <c:pt idx="1555">
                        <c:v>44656</c:v>
                      </c:pt>
                      <c:pt idx="1556">
                        <c:v>44657</c:v>
                      </c:pt>
                      <c:pt idx="1557">
                        <c:v>44658</c:v>
                      </c:pt>
                      <c:pt idx="1558">
                        <c:v>44659</c:v>
                      </c:pt>
                      <c:pt idx="1559">
                        <c:v>44660</c:v>
                      </c:pt>
                      <c:pt idx="1560">
                        <c:v>44661</c:v>
                      </c:pt>
                      <c:pt idx="1561">
                        <c:v>44662</c:v>
                      </c:pt>
                      <c:pt idx="1562">
                        <c:v>44663</c:v>
                      </c:pt>
                      <c:pt idx="1563">
                        <c:v>44664</c:v>
                      </c:pt>
                      <c:pt idx="1564">
                        <c:v>44665</c:v>
                      </c:pt>
                      <c:pt idx="1565">
                        <c:v>44666</c:v>
                      </c:pt>
                      <c:pt idx="1566">
                        <c:v>44667</c:v>
                      </c:pt>
                      <c:pt idx="1567">
                        <c:v>44668</c:v>
                      </c:pt>
                      <c:pt idx="1568">
                        <c:v>44669</c:v>
                      </c:pt>
                      <c:pt idx="1569">
                        <c:v>44670</c:v>
                      </c:pt>
                      <c:pt idx="1570">
                        <c:v>44671</c:v>
                      </c:pt>
                      <c:pt idx="1571">
                        <c:v>44672</c:v>
                      </c:pt>
                      <c:pt idx="1572">
                        <c:v>44673</c:v>
                      </c:pt>
                      <c:pt idx="1573">
                        <c:v>44674</c:v>
                      </c:pt>
                      <c:pt idx="1574">
                        <c:v>44675</c:v>
                      </c:pt>
                      <c:pt idx="1575">
                        <c:v>44676</c:v>
                      </c:pt>
                      <c:pt idx="1576">
                        <c:v>44677</c:v>
                      </c:pt>
                      <c:pt idx="1577">
                        <c:v>44678</c:v>
                      </c:pt>
                      <c:pt idx="1578">
                        <c:v>44679</c:v>
                      </c:pt>
                      <c:pt idx="1579">
                        <c:v>44680</c:v>
                      </c:pt>
                      <c:pt idx="1580">
                        <c:v>44681</c:v>
                      </c:pt>
                      <c:pt idx="1581">
                        <c:v>44682</c:v>
                      </c:pt>
                      <c:pt idx="1582">
                        <c:v>44683</c:v>
                      </c:pt>
                      <c:pt idx="1583">
                        <c:v>44684</c:v>
                      </c:pt>
                      <c:pt idx="1584">
                        <c:v>44685</c:v>
                      </c:pt>
                      <c:pt idx="1585">
                        <c:v>44686</c:v>
                      </c:pt>
                      <c:pt idx="1586">
                        <c:v>44687</c:v>
                      </c:pt>
                      <c:pt idx="1587">
                        <c:v>44688</c:v>
                      </c:pt>
                      <c:pt idx="1588">
                        <c:v>44689</c:v>
                      </c:pt>
                      <c:pt idx="1589">
                        <c:v>44690</c:v>
                      </c:pt>
                      <c:pt idx="1590">
                        <c:v>44691</c:v>
                      </c:pt>
                      <c:pt idx="1591">
                        <c:v>44692</c:v>
                      </c:pt>
                      <c:pt idx="1592">
                        <c:v>44693</c:v>
                      </c:pt>
                      <c:pt idx="1593">
                        <c:v>44694</c:v>
                      </c:pt>
                      <c:pt idx="1594">
                        <c:v>44695</c:v>
                      </c:pt>
                      <c:pt idx="1595">
                        <c:v>44696</c:v>
                      </c:pt>
                      <c:pt idx="1596">
                        <c:v>44697</c:v>
                      </c:pt>
                      <c:pt idx="1597">
                        <c:v>44698</c:v>
                      </c:pt>
                      <c:pt idx="1598">
                        <c:v>44699</c:v>
                      </c:pt>
                      <c:pt idx="1599">
                        <c:v>44700</c:v>
                      </c:pt>
                      <c:pt idx="1600">
                        <c:v>44701</c:v>
                      </c:pt>
                      <c:pt idx="1601">
                        <c:v>44702</c:v>
                      </c:pt>
                      <c:pt idx="1602">
                        <c:v>44703</c:v>
                      </c:pt>
                      <c:pt idx="1603">
                        <c:v>44704</c:v>
                      </c:pt>
                      <c:pt idx="1604">
                        <c:v>44705</c:v>
                      </c:pt>
                      <c:pt idx="1605">
                        <c:v>44706</c:v>
                      </c:pt>
                      <c:pt idx="1606">
                        <c:v>44707</c:v>
                      </c:pt>
                      <c:pt idx="1607">
                        <c:v>44708</c:v>
                      </c:pt>
                      <c:pt idx="1608">
                        <c:v>44709</c:v>
                      </c:pt>
                      <c:pt idx="1609">
                        <c:v>44710</c:v>
                      </c:pt>
                      <c:pt idx="1610">
                        <c:v>44711</c:v>
                      </c:pt>
                      <c:pt idx="1611">
                        <c:v>44712</c:v>
                      </c:pt>
                      <c:pt idx="1612">
                        <c:v>44713</c:v>
                      </c:pt>
                      <c:pt idx="1613">
                        <c:v>44714</c:v>
                      </c:pt>
                      <c:pt idx="1614">
                        <c:v>44715</c:v>
                      </c:pt>
                      <c:pt idx="1615">
                        <c:v>44716</c:v>
                      </c:pt>
                      <c:pt idx="1616">
                        <c:v>44717</c:v>
                      </c:pt>
                      <c:pt idx="1617">
                        <c:v>44718</c:v>
                      </c:pt>
                      <c:pt idx="1618">
                        <c:v>44719</c:v>
                      </c:pt>
                      <c:pt idx="1619">
                        <c:v>44720</c:v>
                      </c:pt>
                      <c:pt idx="1620">
                        <c:v>44721</c:v>
                      </c:pt>
                      <c:pt idx="1621">
                        <c:v>44722</c:v>
                      </c:pt>
                      <c:pt idx="1622">
                        <c:v>44723</c:v>
                      </c:pt>
                      <c:pt idx="1623">
                        <c:v>44724</c:v>
                      </c:pt>
                      <c:pt idx="1624">
                        <c:v>44725</c:v>
                      </c:pt>
                      <c:pt idx="1625">
                        <c:v>44726</c:v>
                      </c:pt>
                      <c:pt idx="1626">
                        <c:v>44727</c:v>
                      </c:pt>
                      <c:pt idx="1627">
                        <c:v>44728</c:v>
                      </c:pt>
                      <c:pt idx="1628">
                        <c:v>44729</c:v>
                      </c:pt>
                      <c:pt idx="1629">
                        <c:v>44730</c:v>
                      </c:pt>
                      <c:pt idx="1630">
                        <c:v>44731</c:v>
                      </c:pt>
                      <c:pt idx="1631">
                        <c:v>44732</c:v>
                      </c:pt>
                      <c:pt idx="1632">
                        <c:v>44733</c:v>
                      </c:pt>
                      <c:pt idx="1633">
                        <c:v>44734</c:v>
                      </c:pt>
                      <c:pt idx="1634">
                        <c:v>44735</c:v>
                      </c:pt>
                      <c:pt idx="1635">
                        <c:v>44736</c:v>
                      </c:pt>
                      <c:pt idx="1636">
                        <c:v>44737</c:v>
                      </c:pt>
                      <c:pt idx="1637">
                        <c:v>44738</c:v>
                      </c:pt>
                      <c:pt idx="1638">
                        <c:v>44739</c:v>
                      </c:pt>
                      <c:pt idx="1639">
                        <c:v>44740</c:v>
                      </c:pt>
                      <c:pt idx="1640">
                        <c:v>44741</c:v>
                      </c:pt>
                      <c:pt idx="1641">
                        <c:v>44742</c:v>
                      </c:pt>
                      <c:pt idx="1642">
                        <c:v>44743</c:v>
                      </c:pt>
                      <c:pt idx="1643">
                        <c:v>44744</c:v>
                      </c:pt>
                      <c:pt idx="1644">
                        <c:v>44745</c:v>
                      </c:pt>
                      <c:pt idx="1645">
                        <c:v>44746</c:v>
                      </c:pt>
                      <c:pt idx="1646">
                        <c:v>44747</c:v>
                      </c:pt>
                      <c:pt idx="1647">
                        <c:v>44748</c:v>
                      </c:pt>
                      <c:pt idx="1648">
                        <c:v>44749</c:v>
                      </c:pt>
                      <c:pt idx="1649">
                        <c:v>44750</c:v>
                      </c:pt>
                      <c:pt idx="1650">
                        <c:v>44751</c:v>
                      </c:pt>
                      <c:pt idx="1651">
                        <c:v>44752</c:v>
                      </c:pt>
                      <c:pt idx="1652">
                        <c:v>44753</c:v>
                      </c:pt>
                      <c:pt idx="1653">
                        <c:v>44754</c:v>
                      </c:pt>
                      <c:pt idx="1654">
                        <c:v>44755</c:v>
                      </c:pt>
                      <c:pt idx="1655">
                        <c:v>44756</c:v>
                      </c:pt>
                      <c:pt idx="1656">
                        <c:v>44757</c:v>
                      </c:pt>
                      <c:pt idx="1657">
                        <c:v>44758</c:v>
                      </c:pt>
                      <c:pt idx="1658">
                        <c:v>44759</c:v>
                      </c:pt>
                      <c:pt idx="1659">
                        <c:v>44760</c:v>
                      </c:pt>
                      <c:pt idx="1660">
                        <c:v>44761</c:v>
                      </c:pt>
                      <c:pt idx="1661">
                        <c:v>44762</c:v>
                      </c:pt>
                      <c:pt idx="1662">
                        <c:v>44763</c:v>
                      </c:pt>
                      <c:pt idx="1663">
                        <c:v>44764</c:v>
                      </c:pt>
                      <c:pt idx="1664">
                        <c:v>44765</c:v>
                      </c:pt>
                      <c:pt idx="1665">
                        <c:v>44766</c:v>
                      </c:pt>
                      <c:pt idx="1666">
                        <c:v>44767</c:v>
                      </c:pt>
                      <c:pt idx="1667">
                        <c:v>44768</c:v>
                      </c:pt>
                      <c:pt idx="1668">
                        <c:v>44769</c:v>
                      </c:pt>
                      <c:pt idx="1669">
                        <c:v>44770</c:v>
                      </c:pt>
                      <c:pt idx="1670">
                        <c:v>44771</c:v>
                      </c:pt>
                      <c:pt idx="1671">
                        <c:v>44772</c:v>
                      </c:pt>
                      <c:pt idx="1672">
                        <c:v>44773</c:v>
                      </c:pt>
                      <c:pt idx="1673">
                        <c:v>44774</c:v>
                      </c:pt>
                      <c:pt idx="1674">
                        <c:v>44775</c:v>
                      </c:pt>
                      <c:pt idx="1675">
                        <c:v>44776</c:v>
                      </c:pt>
                      <c:pt idx="1676">
                        <c:v>44777</c:v>
                      </c:pt>
                      <c:pt idx="1677">
                        <c:v>44778</c:v>
                      </c:pt>
                      <c:pt idx="1678">
                        <c:v>44779</c:v>
                      </c:pt>
                      <c:pt idx="1679">
                        <c:v>44780</c:v>
                      </c:pt>
                      <c:pt idx="1680">
                        <c:v>44781</c:v>
                      </c:pt>
                      <c:pt idx="1681">
                        <c:v>44782</c:v>
                      </c:pt>
                      <c:pt idx="1682">
                        <c:v>44783</c:v>
                      </c:pt>
                      <c:pt idx="1683">
                        <c:v>44784</c:v>
                      </c:pt>
                      <c:pt idx="1684">
                        <c:v>44785</c:v>
                      </c:pt>
                      <c:pt idx="1685">
                        <c:v>44786</c:v>
                      </c:pt>
                      <c:pt idx="1686">
                        <c:v>44787</c:v>
                      </c:pt>
                      <c:pt idx="1687">
                        <c:v>44788</c:v>
                      </c:pt>
                      <c:pt idx="1688">
                        <c:v>44789</c:v>
                      </c:pt>
                      <c:pt idx="1689">
                        <c:v>44790</c:v>
                      </c:pt>
                      <c:pt idx="1690">
                        <c:v>44791</c:v>
                      </c:pt>
                      <c:pt idx="1691">
                        <c:v>44792</c:v>
                      </c:pt>
                      <c:pt idx="1692">
                        <c:v>44793</c:v>
                      </c:pt>
                      <c:pt idx="1693">
                        <c:v>44794</c:v>
                      </c:pt>
                      <c:pt idx="1694">
                        <c:v>44795</c:v>
                      </c:pt>
                      <c:pt idx="1695">
                        <c:v>44796</c:v>
                      </c:pt>
                      <c:pt idx="1696">
                        <c:v>44797</c:v>
                      </c:pt>
                      <c:pt idx="1697">
                        <c:v>44798</c:v>
                      </c:pt>
                      <c:pt idx="1698">
                        <c:v>44799</c:v>
                      </c:pt>
                      <c:pt idx="1699">
                        <c:v>44800</c:v>
                      </c:pt>
                      <c:pt idx="1700">
                        <c:v>44801</c:v>
                      </c:pt>
                      <c:pt idx="1701">
                        <c:v>44802</c:v>
                      </c:pt>
                      <c:pt idx="1702">
                        <c:v>44803</c:v>
                      </c:pt>
                      <c:pt idx="1703">
                        <c:v>44804</c:v>
                      </c:pt>
                      <c:pt idx="1704">
                        <c:v>44805</c:v>
                      </c:pt>
                      <c:pt idx="1705">
                        <c:v>44806</c:v>
                      </c:pt>
                      <c:pt idx="1706">
                        <c:v>44807</c:v>
                      </c:pt>
                      <c:pt idx="1707">
                        <c:v>44808</c:v>
                      </c:pt>
                      <c:pt idx="1708">
                        <c:v>44809</c:v>
                      </c:pt>
                      <c:pt idx="1709">
                        <c:v>44810</c:v>
                      </c:pt>
                      <c:pt idx="1710">
                        <c:v>44811</c:v>
                      </c:pt>
                      <c:pt idx="1711">
                        <c:v>44812</c:v>
                      </c:pt>
                      <c:pt idx="1712">
                        <c:v>44813</c:v>
                      </c:pt>
                      <c:pt idx="1713">
                        <c:v>44814</c:v>
                      </c:pt>
                      <c:pt idx="1714">
                        <c:v>44815</c:v>
                      </c:pt>
                      <c:pt idx="1715">
                        <c:v>44816</c:v>
                      </c:pt>
                      <c:pt idx="1716">
                        <c:v>44817</c:v>
                      </c:pt>
                      <c:pt idx="1717">
                        <c:v>44818</c:v>
                      </c:pt>
                      <c:pt idx="1718">
                        <c:v>44819</c:v>
                      </c:pt>
                      <c:pt idx="1719">
                        <c:v>44820</c:v>
                      </c:pt>
                      <c:pt idx="1720">
                        <c:v>44821</c:v>
                      </c:pt>
                      <c:pt idx="1721">
                        <c:v>44822</c:v>
                      </c:pt>
                      <c:pt idx="1722">
                        <c:v>44823</c:v>
                      </c:pt>
                      <c:pt idx="1723">
                        <c:v>44824</c:v>
                      </c:pt>
                      <c:pt idx="1724">
                        <c:v>44825</c:v>
                      </c:pt>
                      <c:pt idx="1725">
                        <c:v>44826</c:v>
                      </c:pt>
                      <c:pt idx="1726">
                        <c:v>44827</c:v>
                      </c:pt>
                      <c:pt idx="1727">
                        <c:v>44828</c:v>
                      </c:pt>
                      <c:pt idx="1728">
                        <c:v>44829</c:v>
                      </c:pt>
                      <c:pt idx="1729">
                        <c:v>44830</c:v>
                      </c:pt>
                      <c:pt idx="1730">
                        <c:v>44831</c:v>
                      </c:pt>
                      <c:pt idx="1731">
                        <c:v>44832</c:v>
                      </c:pt>
                      <c:pt idx="1732">
                        <c:v>44833</c:v>
                      </c:pt>
                      <c:pt idx="1733">
                        <c:v>44834</c:v>
                      </c:pt>
                      <c:pt idx="1734">
                        <c:v>44835</c:v>
                      </c:pt>
                      <c:pt idx="1735">
                        <c:v>44836</c:v>
                      </c:pt>
                      <c:pt idx="1736">
                        <c:v>44837</c:v>
                      </c:pt>
                      <c:pt idx="1737">
                        <c:v>44838</c:v>
                      </c:pt>
                      <c:pt idx="1738">
                        <c:v>44839</c:v>
                      </c:pt>
                      <c:pt idx="1739">
                        <c:v>44840</c:v>
                      </c:pt>
                      <c:pt idx="1740">
                        <c:v>44841</c:v>
                      </c:pt>
                      <c:pt idx="1741">
                        <c:v>44842</c:v>
                      </c:pt>
                      <c:pt idx="1742">
                        <c:v>44843</c:v>
                      </c:pt>
                      <c:pt idx="1743">
                        <c:v>44844</c:v>
                      </c:pt>
                      <c:pt idx="1744">
                        <c:v>44845</c:v>
                      </c:pt>
                      <c:pt idx="1745">
                        <c:v>44846</c:v>
                      </c:pt>
                      <c:pt idx="1746">
                        <c:v>44847</c:v>
                      </c:pt>
                      <c:pt idx="1747">
                        <c:v>44848</c:v>
                      </c:pt>
                      <c:pt idx="1748">
                        <c:v>44849</c:v>
                      </c:pt>
                      <c:pt idx="1749">
                        <c:v>44850</c:v>
                      </c:pt>
                      <c:pt idx="1750">
                        <c:v>44851</c:v>
                      </c:pt>
                      <c:pt idx="1751">
                        <c:v>44852</c:v>
                      </c:pt>
                      <c:pt idx="1752">
                        <c:v>44853</c:v>
                      </c:pt>
                      <c:pt idx="1753">
                        <c:v>44854</c:v>
                      </c:pt>
                      <c:pt idx="1754">
                        <c:v>44855</c:v>
                      </c:pt>
                      <c:pt idx="1755">
                        <c:v>44856</c:v>
                      </c:pt>
                      <c:pt idx="1756">
                        <c:v>44857</c:v>
                      </c:pt>
                      <c:pt idx="1757">
                        <c:v>44858</c:v>
                      </c:pt>
                      <c:pt idx="1758">
                        <c:v>44859</c:v>
                      </c:pt>
                      <c:pt idx="1759">
                        <c:v>44860</c:v>
                      </c:pt>
                      <c:pt idx="1760">
                        <c:v>44861</c:v>
                      </c:pt>
                      <c:pt idx="1761">
                        <c:v>44862</c:v>
                      </c:pt>
                      <c:pt idx="1762">
                        <c:v>44863</c:v>
                      </c:pt>
                      <c:pt idx="1763">
                        <c:v>44864</c:v>
                      </c:pt>
                      <c:pt idx="1764">
                        <c:v>44865</c:v>
                      </c:pt>
                      <c:pt idx="1765">
                        <c:v>44866</c:v>
                      </c:pt>
                      <c:pt idx="1766">
                        <c:v>44867</c:v>
                      </c:pt>
                      <c:pt idx="1767">
                        <c:v>44868</c:v>
                      </c:pt>
                      <c:pt idx="1768">
                        <c:v>44869</c:v>
                      </c:pt>
                      <c:pt idx="1769">
                        <c:v>44870</c:v>
                      </c:pt>
                      <c:pt idx="1770">
                        <c:v>44871</c:v>
                      </c:pt>
                      <c:pt idx="1771">
                        <c:v>44872</c:v>
                      </c:pt>
                      <c:pt idx="1772">
                        <c:v>44873</c:v>
                      </c:pt>
                      <c:pt idx="1773">
                        <c:v>44874</c:v>
                      </c:pt>
                      <c:pt idx="1774">
                        <c:v>44875</c:v>
                      </c:pt>
                      <c:pt idx="1775">
                        <c:v>44876</c:v>
                      </c:pt>
                      <c:pt idx="1776">
                        <c:v>44877</c:v>
                      </c:pt>
                      <c:pt idx="1777">
                        <c:v>44878</c:v>
                      </c:pt>
                      <c:pt idx="1778">
                        <c:v>44879</c:v>
                      </c:pt>
                      <c:pt idx="1779">
                        <c:v>44880</c:v>
                      </c:pt>
                      <c:pt idx="1780">
                        <c:v>44881</c:v>
                      </c:pt>
                      <c:pt idx="1781">
                        <c:v>44882</c:v>
                      </c:pt>
                      <c:pt idx="1782">
                        <c:v>44883</c:v>
                      </c:pt>
                      <c:pt idx="1783">
                        <c:v>44884</c:v>
                      </c:pt>
                      <c:pt idx="1784">
                        <c:v>44885</c:v>
                      </c:pt>
                      <c:pt idx="1785">
                        <c:v>44886</c:v>
                      </c:pt>
                      <c:pt idx="1786">
                        <c:v>44887</c:v>
                      </c:pt>
                      <c:pt idx="1787">
                        <c:v>44888</c:v>
                      </c:pt>
                      <c:pt idx="1788">
                        <c:v>44889</c:v>
                      </c:pt>
                      <c:pt idx="1789">
                        <c:v>44890</c:v>
                      </c:pt>
                      <c:pt idx="1790">
                        <c:v>44891</c:v>
                      </c:pt>
                      <c:pt idx="1791">
                        <c:v>44892</c:v>
                      </c:pt>
                      <c:pt idx="1792">
                        <c:v>44893</c:v>
                      </c:pt>
                      <c:pt idx="1793">
                        <c:v>44894</c:v>
                      </c:pt>
                      <c:pt idx="1794">
                        <c:v>44895</c:v>
                      </c:pt>
                      <c:pt idx="1795">
                        <c:v>44896</c:v>
                      </c:pt>
                      <c:pt idx="1796">
                        <c:v>44897</c:v>
                      </c:pt>
                      <c:pt idx="1797">
                        <c:v>44898</c:v>
                      </c:pt>
                      <c:pt idx="1798">
                        <c:v>44899</c:v>
                      </c:pt>
                      <c:pt idx="1799">
                        <c:v>44900</c:v>
                      </c:pt>
                      <c:pt idx="1800">
                        <c:v>44901</c:v>
                      </c:pt>
                      <c:pt idx="1801">
                        <c:v>44902</c:v>
                      </c:pt>
                      <c:pt idx="1802">
                        <c:v>44903</c:v>
                      </c:pt>
                      <c:pt idx="1803">
                        <c:v>44904</c:v>
                      </c:pt>
                      <c:pt idx="1804">
                        <c:v>44905</c:v>
                      </c:pt>
                      <c:pt idx="1805">
                        <c:v>44906</c:v>
                      </c:pt>
                      <c:pt idx="1806">
                        <c:v>44907</c:v>
                      </c:pt>
                      <c:pt idx="1807">
                        <c:v>44908</c:v>
                      </c:pt>
                      <c:pt idx="1808">
                        <c:v>44909</c:v>
                      </c:pt>
                      <c:pt idx="1809">
                        <c:v>44910</c:v>
                      </c:pt>
                      <c:pt idx="1810">
                        <c:v>44911</c:v>
                      </c:pt>
                      <c:pt idx="1811">
                        <c:v>44912</c:v>
                      </c:pt>
                      <c:pt idx="1812">
                        <c:v>44913</c:v>
                      </c:pt>
                      <c:pt idx="1813">
                        <c:v>44914</c:v>
                      </c:pt>
                      <c:pt idx="1814">
                        <c:v>44915</c:v>
                      </c:pt>
                      <c:pt idx="1815">
                        <c:v>44916</c:v>
                      </c:pt>
                      <c:pt idx="1816">
                        <c:v>44917</c:v>
                      </c:pt>
                      <c:pt idx="1817">
                        <c:v>44918</c:v>
                      </c:pt>
                      <c:pt idx="1818">
                        <c:v>44919</c:v>
                      </c:pt>
                      <c:pt idx="1819">
                        <c:v>44920</c:v>
                      </c:pt>
                      <c:pt idx="1820">
                        <c:v>44921</c:v>
                      </c:pt>
                      <c:pt idx="1821">
                        <c:v>44922</c:v>
                      </c:pt>
                      <c:pt idx="1822">
                        <c:v>44923</c:v>
                      </c:pt>
                      <c:pt idx="1823">
                        <c:v>44924</c:v>
                      </c:pt>
                      <c:pt idx="1824">
                        <c:v>44925</c:v>
                      </c:pt>
                      <c:pt idx="1825">
                        <c:v>44926</c:v>
                      </c:pt>
                      <c:pt idx="1826">
                        <c:v>44927</c:v>
                      </c:pt>
                      <c:pt idx="1827">
                        <c:v>44928</c:v>
                      </c:pt>
                      <c:pt idx="1828">
                        <c:v>44929</c:v>
                      </c:pt>
                      <c:pt idx="1829">
                        <c:v>44930</c:v>
                      </c:pt>
                      <c:pt idx="1830">
                        <c:v>44931</c:v>
                      </c:pt>
                      <c:pt idx="1831">
                        <c:v>44932</c:v>
                      </c:pt>
                      <c:pt idx="1832">
                        <c:v>44933</c:v>
                      </c:pt>
                      <c:pt idx="1833">
                        <c:v>44934</c:v>
                      </c:pt>
                      <c:pt idx="1834">
                        <c:v>44935</c:v>
                      </c:pt>
                      <c:pt idx="1835">
                        <c:v>44936</c:v>
                      </c:pt>
                      <c:pt idx="1836">
                        <c:v>44937</c:v>
                      </c:pt>
                      <c:pt idx="1837">
                        <c:v>44938</c:v>
                      </c:pt>
                      <c:pt idx="1838">
                        <c:v>44939</c:v>
                      </c:pt>
                      <c:pt idx="1839">
                        <c:v>44940</c:v>
                      </c:pt>
                      <c:pt idx="1840">
                        <c:v>44941</c:v>
                      </c:pt>
                      <c:pt idx="1841">
                        <c:v>44942</c:v>
                      </c:pt>
                      <c:pt idx="1842">
                        <c:v>44943</c:v>
                      </c:pt>
                      <c:pt idx="1843">
                        <c:v>44944</c:v>
                      </c:pt>
                      <c:pt idx="1844">
                        <c:v>44945</c:v>
                      </c:pt>
                      <c:pt idx="1845">
                        <c:v>44946</c:v>
                      </c:pt>
                      <c:pt idx="1846">
                        <c:v>44947</c:v>
                      </c:pt>
                      <c:pt idx="1847">
                        <c:v>44948</c:v>
                      </c:pt>
                      <c:pt idx="1848">
                        <c:v>44949</c:v>
                      </c:pt>
                      <c:pt idx="1849">
                        <c:v>44950</c:v>
                      </c:pt>
                      <c:pt idx="1850">
                        <c:v>44951</c:v>
                      </c:pt>
                      <c:pt idx="1851">
                        <c:v>44952</c:v>
                      </c:pt>
                      <c:pt idx="1852">
                        <c:v>44953</c:v>
                      </c:pt>
                      <c:pt idx="1853">
                        <c:v>44954</c:v>
                      </c:pt>
                      <c:pt idx="1854">
                        <c:v>44955</c:v>
                      </c:pt>
                      <c:pt idx="1855">
                        <c:v>44956</c:v>
                      </c:pt>
                      <c:pt idx="1856">
                        <c:v>44957</c:v>
                      </c:pt>
                      <c:pt idx="1857">
                        <c:v>44958</c:v>
                      </c:pt>
                      <c:pt idx="1858">
                        <c:v>44959</c:v>
                      </c:pt>
                      <c:pt idx="1859">
                        <c:v>44960</c:v>
                      </c:pt>
                      <c:pt idx="1860">
                        <c:v>44961</c:v>
                      </c:pt>
                      <c:pt idx="1861">
                        <c:v>44962</c:v>
                      </c:pt>
                      <c:pt idx="1862">
                        <c:v>44963</c:v>
                      </c:pt>
                      <c:pt idx="1863">
                        <c:v>44964</c:v>
                      </c:pt>
                      <c:pt idx="1864">
                        <c:v>44965</c:v>
                      </c:pt>
                      <c:pt idx="1865">
                        <c:v>44966</c:v>
                      </c:pt>
                      <c:pt idx="1866">
                        <c:v>44967</c:v>
                      </c:pt>
                      <c:pt idx="1867">
                        <c:v>44968</c:v>
                      </c:pt>
                      <c:pt idx="1868">
                        <c:v>44969</c:v>
                      </c:pt>
                      <c:pt idx="1869">
                        <c:v>44970</c:v>
                      </c:pt>
                      <c:pt idx="1870">
                        <c:v>44971</c:v>
                      </c:pt>
                      <c:pt idx="1871">
                        <c:v>44972</c:v>
                      </c:pt>
                      <c:pt idx="1872">
                        <c:v>44973</c:v>
                      </c:pt>
                      <c:pt idx="1873">
                        <c:v>44974</c:v>
                      </c:pt>
                      <c:pt idx="1874">
                        <c:v>44975</c:v>
                      </c:pt>
                      <c:pt idx="1875">
                        <c:v>44976</c:v>
                      </c:pt>
                      <c:pt idx="1876">
                        <c:v>44977</c:v>
                      </c:pt>
                      <c:pt idx="1877">
                        <c:v>44978</c:v>
                      </c:pt>
                      <c:pt idx="1878">
                        <c:v>44979</c:v>
                      </c:pt>
                      <c:pt idx="1879">
                        <c:v>44980</c:v>
                      </c:pt>
                      <c:pt idx="1880">
                        <c:v>44981</c:v>
                      </c:pt>
                      <c:pt idx="1881">
                        <c:v>44982</c:v>
                      </c:pt>
                      <c:pt idx="1882">
                        <c:v>44983</c:v>
                      </c:pt>
                      <c:pt idx="1883">
                        <c:v>44984</c:v>
                      </c:pt>
                      <c:pt idx="1884">
                        <c:v>44985</c:v>
                      </c:pt>
                      <c:pt idx="1885">
                        <c:v>44986</c:v>
                      </c:pt>
                      <c:pt idx="1886">
                        <c:v>44987</c:v>
                      </c:pt>
                      <c:pt idx="1887">
                        <c:v>44988</c:v>
                      </c:pt>
                      <c:pt idx="1888">
                        <c:v>44989</c:v>
                      </c:pt>
                      <c:pt idx="1889">
                        <c:v>44990</c:v>
                      </c:pt>
                      <c:pt idx="1890">
                        <c:v>44991</c:v>
                      </c:pt>
                      <c:pt idx="1891">
                        <c:v>44992</c:v>
                      </c:pt>
                      <c:pt idx="1892">
                        <c:v>44993</c:v>
                      </c:pt>
                      <c:pt idx="1893">
                        <c:v>44994</c:v>
                      </c:pt>
                      <c:pt idx="1894">
                        <c:v>44995</c:v>
                      </c:pt>
                      <c:pt idx="1895">
                        <c:v>44996</c:v>
                      </c:pt>
                      <c:pt idx="1896">
                        <c:v>44997</c:v>
                      </c:pt>
                      <c:pt idx="1897">
                        <c:v>44998</c:v>
                      </c:pt>
                      <c:pt idx="1898">
                        <c:v>44999</c:v>
                      </c:pt>
                      <c:pt idx="1899">
                        <c:v>45000</c:v>
                      </c:pt>
                      <c:pt idx="1900">
                        <c:v>45001</c:v>
                      </c:pt>
                      <c:pt idx="1901">
                        <c:v>45002</c:v>
                      </c:pt>
                      <c:pt idx="1902">
                        <c:v>45003</c:v>
                      </c:pt>
                      <c:pt idx="1903">
                        <c:v>45004</c:v>
                      </c:pt>
                      <c:pt idx="1904">
                        <c:v>45005</c:v>
                      </c:pt>
                      <c:pt idx="1905">
                        <c:v>45006</c:v>
                      </c:pt>
                      <c:pt idx="1906">
                        <c:v>45007</c:v>
                      </c:pt>
                      <c:pt idx="1907">
                        <c:v>45008</c:v>
                      </c:pt>
                      <c:pt idx="1908">
                        <c:v>45009</c:v>
                      </c:pt>
                      <c:pt idx="1909">
                        <c:v>45010</c:v>
                      </c:pt>
                      <c:pt idx="1910">
                        <c:v>45011</c:v>
                      </c:pt>
                      <c:pt idx="1911">
                        <c:v>45012</c:v>
                      </c:pt>
                      <c:pt idx="1912">
                        <c:v>45013</c:v>
                      </c:pt>
                      <c:pt idx="1913">
                        <c:v>45014</c:v>
                      </c:pt>
                      <c:pt idx="1914">
                        <c:v>45015</c:v>
                      </c:pt>
                      <c:pt idx="1915">
                        <c:v>45016</c:v>
                      </c:pt>
                      <c:pt idx="1916">
                        <c:v>45017</c:v>
                      </c:pt>
                      <c:pt idx="1917">
                        <c:v>45018</c:v>
                      </c:pt>
                      <c:pt idx="1918">
                        <c:v>45019</c:v>
                      </c:pt>
                      <c:pt idx="1919">
                        <c:v>45020</c:v>
                      </c:pt>
                      <c:pt idx="1920">
                        <c:v>45021</c:v>
                      </c:pt>
                      <c:pt idx="1921">
                        <c:v>45022</c:v>
                      </c:pt>
                      <c:pt idx="1922">
                        <c:v>45023</c:v>
                      </c:pt>
                      <c:pt idx="1923">
                        <c:v>45024</c:v>
                      </c:pt>
                      <c:pt idx="1924">
                        <c:v>45025</c:v>
                      </c:pt>
                      <c:pt idx="1925">
                        <c:v>45026</c:v>
                      </c:pt>
                      <c:pt idx="1926">
                        <c:v>45027</c:v>
                      </c:pt>
                      <c:pt idx="1927">
                        <c:v>45028</c:v>
                      </c:pt>
                      <c:pt idx="1928">
                        <c:v>45029</c:v>
                      </c:pt>
                      <c:pt idx="1929">
                        <c:v>45030</c:v>
                      </c:pt>
                      <c:pt idx="1930">
                        <c:v>45031</c:v>
                      </c:pt>
                      <c:pt idx="1931">
                        <c:v>45032</c:v>
                      </c:pt>
                      <c:pt idx="1932">
                        <c:v>45033</c:v>
                      </c:pt>
                      <c:pt idx="1933">
                        <c:v>45034</c:v>
                      </c:pt>
                      <c:pt idx="1934">
                        <c:v>45035</c:v>
                      </c:pt>
                      <c:pt idx="1935">
                        <c:v>45036</c:v>
                      </c:pt>
                      <c:pt idx="1936">
                        <c:v>45037</c:v>
                      </c:pt>
                      <c:pt idx="1937">
                        <c:v>45038</c:v>
                      </c:pt>
                      <c:pt idx="1938">
                        <c:v>45039</c:v>
                      </c:pt>
                      <c:pt idx="1939">
                        <c:v>45040</c:v>
                      </c:pt>
                      <c:pt idx="1940">
                        <c:v>45041</c:v>
                      </c:pt>
                      <c:pt idx="1941">
                        <c:v>45042</c:v>
                      </c:pt>
                      <c:pt idx="1942">
                        <c:v>45043</c:v>
                      </c:pt>
                      <c:pt idx="1943">
                        <c:v>45044</c:v>
                      </c:pt>
                      <c:pt idx="1944">
                        <c:v>45045</c:v>
                      </c:pt>
                      <c:pt idx="1945">
                        <c:v>45046</c:v>
                      </c:pt>
                      <c:pt idx="1946">
                        <c:v>45047</c:v>
                      </c:pt>
                      <c:pt idx="1947">
                        <c:v>45048</c:v>
                      </c:pt>
                      <c:pt idx="1948">
                        <c:v>45049</c:v>
                      </c:pt>
                      <c:pt idx="1949">
                        <c:v>45050</c:v>
                      </c:pt>
                      <c:pt idx="1950">
                        <c:v>45051</c:v>
                      </c:pt>
                      <c:pt idx="1951">
                        <c:v>45052</c:v>
                      </c:pt>
                      <c:pt idx="1952">
                        <c:v>45053</c:v>
                      </c:pt>
                      <c:pt idx="1953">
                        <c:v>45054</c:v>
                      </c:pt>
                      <c:pt idx="1954">
                        <c:v>45055</c:v>
                      </c:pt>
                      <c:pt idx="1955">
                        <c:v>45056</c:v>
                      </c:pt>
                      <c:pt idx="1956">
                        <c:v>45057</c:v>
                      </c:pt>
                      <c:pt idx="1957">
                        <c:v>45058</c:v>
                      </c:pt>
                      <c:pt idx="1958">
                        <c:v>45059</c:v>
                      </c:pt>
                      <c:pt idx="1959">
                        <c:v>45060</c:v>
                      </c:pt>
                      <c:pt idx="1960">
                        <c:v>45061</c:v>
                      </c:pt>
                      <c:pt idx="1961">
                        <c:v>45062</c:v>
                      </c:pt>
                      <c:pt idx="1962">
                        <c:v>45063</c:v>
                      </c:pt>
                      <c:pt idx="1963">
                        <c:v>45064</c:v>
                      </c:pt>
                      <c:pt idx="1964">
                        <c:v>45065</c:v>
                      </c:pt>
                      <c:pt idx="1965">
                        <c:v>45066</c:v>
                      </c:pt>
                      <c:pt idx="1966">
                        <c:v>45067</c:v>
                      </c:pt>
                      <c:pt idx="1967">
                        <c:v>45068</c:v>
                      </c:pt>
                      <c:pt idx="1968">
                        <c:v>45069</c:v>
                      </c:pt>
                      <c:pt idx="1969">
                        <c:v>45070</c:v>
                      </c:pt>
                      <c:pt idx="1970">
                        <c:v>45071</c:v>
                      </c:pt>
                      <c:pt idx="1971">
                        <c:v>45072</c:v>
                      </c:pt>
                      <c:pt idx="1972">
                        <c:v>45073</c:v>
                      </c:pt>
                      <c:pt idx="1973">
                        <c:v>45074</c:v>
                      </c:pt>
                      <c:pt idx="1974">
                        <c:v>45075</c:v>
                      </c:pt>
                      <c:pt idx="1975">
                        <c:v>45076</c:v>
                      </c:pt>
                      <c:pt idx="1976">
                        <c:v>45077</c:v>
                      </c:pt>
                      <c:pt idx="1977">
                        <c:v>45078</c:v>
                      </c:pt>
                      <c:pt idx="1978">
                        <c:v>45079</c:v>
                      </c:pt>
                      <c:pt idx="1979">
                        <c:v>45080</c:v>
                      </c:pt>
                      <c:pt idx="1980">
                        <c:v>45081</c:v>
                      </c:pt>
                      <c:pt idx="1981">
                        <c:v>45082</c:v>
                      </c:pt>
                      <c:pt idx="1982">
                        <c:v>45083</c:v>
                      </c:pt>
                      <c:pt idx="1983">
                        <c:v>45084</c:v>
                      </c:pt>
                      <c:pt idx="1984">
                        <c:v>45085</c:v>
                      </c:pt>
                      <c:pt idx="1985">
                        <c:v>45086</c:v>
                      </c:pt>
                      <c:pt idx="1986">
                        <c:v>45087</c:v>
                      </c:pt>
                      <c:pt idx="1987">
                        <c:v>45088</c:v>
                      </c:pt>
                      <c:pt idx="1988">
                        <c:v>45089</c:v>
                      </c:pt>
                      <c:pt idx="1989">
                        <c:v>45090</c:v>
                      </c:pt>
                      <c:pt idx="1990">
                        <c:v>45091</c:v>
                      </c:pt>
                      <c:pt idx="1991">
                        <c:v>45092</c:v>
                      </c:pt>
                      <c:pt idx="1992">
                        <c:v>45093</c:v>
                      </c:pt>
                      <c:pt idx="1993">
                        <c:v>45094</c:v>
                      </c:pt>
                      <c:pt idx="1994">
                        <c:v>45095</c:v>
                      </c:pt>
                      <c:pt idx="1995">
                        <c:v>45096</c:v>
                      </c:pt>
                      <c:pt idx="1996">
                        <c:v>45097</c:v>
                      </c:pt>
                      <c:pt idx="1997">
                        <c:v>45098</c:v>
                      </c:pt>
                      <c:pt idx="1998">
                        <c:v>45099</c:v>
                      </c:pt>
                      <c:pt idx="1999">
                        <c:v>45100</c:v>
                      </c:pt>
                      <c:pt idx="2000">
                        <c:v>45101</c:v>
                      </c:pt>
                      <c:pt idx="2001">
                        <c:v>45102</c:v>
                      </c:pt>
                      <c:pt idx="2002">
                        <c:v>45103</c:v>
                      </c:pt>
                      <c:pt idx="2003">
                        <c:v>45104</c:v>
                      </c:pt>
                      <c:pt idx="2004">
                        <c:v>45105</c:v>
                      </c:pt>
                      <c:pt idx="2005">
                        <c:v>45106</c:v>
                      </c:pt>
                      <c:pt idx="2006">
                        <c:v>45107</c:v>
                      </c:pt>
                      <c:pt idx="2007">
                        <c:v>45108</c:v>
                      </c:pt>
                      <c:pt idx="2008">
                        <c:v>45109</c:v>
                      </c:pt>
                      <c:pt idx="2009">
                        <c:v>45110</c:v>
                      </c:pt>
                      <c:pt idx="2010">
                        <c:v>45111</c:v>
                      </c:pt>
                      <c:pt idx="2011">
                        <c:v>45112</c:v>
                      </c:pt>
                      <c:pt idx="2012">
                        <c:v>45113</c:v>
                      </c:pt>
                      <c:pt idx="2013">
                        <c:v>45114</c:v>
                      </c:pt>
                      <c:pt idx="2014">
                        <c:v>45115</c:v>
                      </c:pt>
                      <c:pt idx="2015">
                        <c:v>45116</c:v>
                      </c:pt>
                      <c:pt idx="2016">
                        <c:v>45117</c:v>
                      </c:pt>
                      <c:pt idx="2017">
                        <c:v>45118</c:v>
                      </c:pt>
                      <c:pt idx="2018">
                        <c:v>45119</c:v>
                      </c:pt>
                      <c:pt idx="2019">
                        <c:v>45120</c:v>
                      </c:pt>
                      <c:pt idx="2020">
                        <c:v>45121</c:v>
                      </c:pt>
                      <c:pt idx="2021">
                        <c:v>45122</c:v>
                      </c:pt>
                      <c:pt idx="2022">
                        <c:v>45123</c:v>
                      </c:pt>
                      <c:pt idx="2023">
                        <c:v>45124</c:v>
                      </c:pt>
                      <c:pt idx="2024">
                        <c:v>45125</c:v>
                      </c:pt>
                      <c:pt idx="2025">
                        <c:v>45126</c:v>
                      </c:pt>
                      <c:pt idx="2026">
                        <c:v>45127</c:v>
                      </c:pt>
                      <c:pt idx="2027">
                        <c:v>45128</c:v>
                      </c:pt>
                      <c:pt idx="2028">
                        <c:v>45129</c:v>
                      </c:pt>
                      <c:pt idx="2029">
                        <c:v>45130</c:v>
                      </c:pt>
                      <c:pt idx="2030">
                        <c:v>45131</c:v>
                      </c:pt>
                      <c:pt idx="2031">
                        <c:v>45132</c:v>
                      </c:pt>
                      <c:pt idx="2032">
                        <c:v>45133</c:v>
                      </c:pt>
                      <c:pt idx="2033">
                        <c:v>45134</c:v>
                      </c:pt>
                      <c:pt idx="2034">
                        <c:v>45135</c:v>
                      </c:pt>
                      <c:pt idx="2035">
                        <c:v>45136</c:v>
                      </c:pt>
                      <c:pt idx="2036">
                        <c:v>45137</c:v>
                      </c:pt>
                      <c:pt idx="2037">
                        <c:v>45138</c:v>
                      </c:pt>
                      <c:pt idx="2038">
                        <c:v>45139</c:v>
                      </c:pt>
                      <c:pt idx="2039">
                        <c:v>45140</c:v>
                      </c:pt>
                      <c:pt idx="2040">
                        <c:v>45141</c:v>
                      </c:pt>
                      <c:pt idx="2041">
                        <c:v>45142</c:v>
                      </c:pt>
                      <c:pt idx="2042">
                        <c:v>45143</c:v>
                      </c:pt>
                      <c:pt idx="2043">
                        <c:v>45144</c:v>
                      </c:pt>
                      <c:pt idx="2044">
                        <c:v>45145</c:v>
                      </c:pt>
                      <c:pt idx="2045">
                        <c:v>45146</c:v>
                      </c:pt>
                      <c:pt idx="2046">
                        <c:v>45147</c:v>
                      </c:pt>
                      <c:pt idx="2047">
                        <c:v>45148</c:v>
                      </c:pt>
                      <c:pt idx="2048">
                        <c:v>45149</c:v>
                      </c:pt>
                      <c:pt idx="2049">
                        <c:v>45150</c:v>
                      </c:pt>
                      <c:pt idx="2050">
                        <c:v>45151</c:v>
                      </c:pt>
                      <c:pt idx="2051">
                        <c:v>45152</c:v>
                      </c:pt>
                      <c:pt idx="2052">
                        <c:v>45153</c:v>
                      </c:pt>
                      <c:pt idx="2053">
                        <c:v>45154</c:v>
                      </c:pt>
                      <c:pt idx="2054">
                        <c:v>45155</c:v>
                      </c:pt>
                      <c:pt idx="2055">
                        <c:v>45156</c:v>
                      </c:pt>
                      <c:pt idx="2056">
                        <c:v>45157</c:v>
                      </c:pt>
                      <c:pt idx="2057">
                        <c:v>45158</c:v>
                      </c:pt>
                      <c:pt idx="2058">
                        <c:v>45159</c:v>
                      </c:pt>
                      <c:pt idx="2059">
                        <c:v>45160</c:v>
                      </c:pt>
                      <c:pt idx="2060">
                        <c:v>45161</c:v>
                      </c:pt>
                      <c:pt idx="2061">
                        <c:v>45162</c:v>
                      </c:pt>
                      <c:pt idx="2062">
                        <c:v>45163</c:v>
                      </c:pt>
                      <c:pt idx="2063">
                        <c:v>45164</c:v>
                      </c:pt>
                      <c:pt idx="2064">
                        <c:v>45165</c:v>
                      </c:pt>
                      <c:pt idx="2065">
                        <c:v>45166</c:v>
                      </c:pt>
                      <c:pt idx="2066">
                        <c:v>45167</c:v>
                      </c:pt>
                      <c:pt idx="2067">
                        <c:v>45168</c:v>
                      </c:pt>
                      <c:pt idx="2068">
                        <c:v>45169</c:v>
                      </c:pt>
                      <c:pt idx="2069">
                        <c:v>45170</c:v>
                      </c:pt>
                      <c:pt idx="2070">
                        <c:v>45171</c:v>
                      </c:pt>
                      <c:pt idx="2071">
                        <c:v>45172</c:v>
                      </c:pt>
                      <c:pt idx="2072">
                        <c:v>45173</c:v>
                      </c:pt>
                      <c:pt idx="2073">
                        <c:v>45174</c:v>
                      </c:pt>
                      <c:pt idx="2074">
                        <c:v>45175</c:v>
                      </c:pt>
                      <c:pt idx="2075">
                        <c:v>45176</c:v>
                      </c:pt>
                      <c:pt idx="2076">
                        <c:v>45177</c:v>
                      </c:pt>
                      <c:pt idx="2077">
                        <c:v>45178</c:v>
                      </c:pt>
                      <c:pt idx="2078">
                        <c:v>45179</c:v>
                      </c:pt>
                      <c:pt idx="2079">
                        <c:v>45180</c:v>
                      </c:pt>
                      <c:pt idx="2080">
                        <c:v>45181</c:v>
                      </c:pt>
                      <c:pt idx="2081">
                        <c:v>45182</c:v>
                      </c:pt>
                      <c:pt idx="2082">
                        <c:v>45183</c:v>
                      </c:pt>
                      <c:pt idx="2083">
                        <c:v>45184</c:v>
                      </c:pt>
                      <c:pt idx="2084">
                        <c:v>45185</c:v>
                      </c:pt>
                      <c:pt idx="2085">
                        <c:v>45186</c:v>
                      </c:pt>
                      <c:pt idx="2086">
                        <c:v>45187</c:v>
                      </c:pt>
                      <c:pt idx="2087">
                        <c:v>45188</c:v>
                      </c:pt>
                      <c:pt idx="2088">
                        <c:v>45189</c:v>
                      </c:pt>
                      <c:pt idx="2089">
                        <c:v>45190</c:v>
                      </c:pt>
                      <c:pt idx="2090">
                        <c:v>45191</c:v>
                      </c:pt>
                      <c:pt idx="2091">
                        <c:v>45192</c:v>
                      </c:pt>
                      <c:pt idx="2092">
                        <c:v>45193</c:v>
                      </c:pt>
                      <c:pt idx="2093">
                        <c:v>45194</c:v>
                      </c:pt>
                      <c:pt idx="2094">
                        <c:v>45195</c:v>
                      </c:pt>
                      <c:pt idx="2095">
                        <c:v>45196</c:v>
                      </c:pt>
                      <c:pt idx="2096">
                        <c:v>45197</c:v>
                      </c:pt>
                      <c:pt idx="2097">
                        <c:v>45198</c:v>
                      </c:pt>
                      <c:pt idx="2098">
                        <c:v>45199</c:v>
                      </c:pt>
                      <c:pt idx="2099">
                        <c:v>45200</c:v>
                      </c:pt>
                      <c:pt idx="2100">
                        <c:v>45201</c:v>
                      </c:pt>
                      <c:pt idx="2101">
                        <c:v>45202</c:v>
                      </c:pt>
                      <c:pt idx="2102">
                        <c:v>45203</c:v>
                      </c:pt>
                      <c:pt idx="2103">
                        <c:v>45204</c:v>
                      </c:pt>
                      <c:pt idx="2104">
                        <c:v>45205</c:v>
                      </c:pt>
                      <c:pt idx="2105">
                        <c:v>45206</c:v>
                      </c:pt>
                      <c:pt idx="2106">
                        <c:v>45207</c:v>
                      </c:pt>
                      <c:pt idx="2107">
                        <c:v>45208</c:v>
                      </c:pt>
                      <c:pt idx="2108">
                        <c:v>45209</c:v>
                      </c:pt>
                      <c:pt idx="2109">
                        <c:v>45210</c:v>
                      </c:pt>
                      <c:pt idx="2110">
                        <c:v>45211</c:v>
                      </c:pt>
                      <c:pt idx="2111">
                        <c:v>45212</c:v>
                      </c:pt>
                      <c:pt idx="2112">
                        <c:v>45213</c:v>
                      </c:pt>
                      <c:pt idx="2113">
                        <c:v>45214</c:v>
                      </c:pt>
                      <c:pt idx="2114">
                        <c:v>45215</c:v>
                      </c:pt>
                      <c:pt idx="2115">
                        <c:v>45216</c:v>
                      </c:pt>
                      <c:pt idx="2116">
                        <c:v>45217</c:v>
                      </c:pt>
                      <c:pt idx="2117">
                        <c:v>45218</c:v>
                      </c:pt>
                      <c:pt idx="2118">
                        <c:v>45219</c:v>
                      </c:pt>
                      <c:pt idx="2119">
                        <c:v>45220</c:v>
                      </c:pt>
                      <c:pt idx="2120">
                        <c:v>45221</c:v>
                      </c:pt>
                      <c:pt idx="2121">
                        <c:v>45222</c:v>
                      </c:pt>
                      <c:pt idx="2122">
                        <c:v>45223</c:v>
                      </c:pt>
                      <c:pt idx="2123">
                        <c:v>45224</c:v>
                      </c:pt>
                      <c:pt idx="2124">
                        <c:v>45225</c:v>
                      </c:pt>
                      <c:pt idx="2125">
                        <c:v>45226</c:v>
                      </c:pt>
                      <c:pt idx="2126">
                        <c:v>45227</c:v>
                      </c:pt>
                      <c:pt idx="2127">
                        <c:v>45228</c:v>
                      </c:pt>
                      <c:pt idx="2128">
                        <c:v>45229</c:v>
                      </c:pt>
                      <c:pt idx="2129">
                        <c:v>45230</c:v>
                      </c:pt>
                      <c:pt idx="2130">
                        <c:v>45231</c:v>
                      </c:pt>
                      <c:pt idx="2131">
                        <c:v>45232</c:v>
                      </c:pt>
                      <c:pt idx="2132">
                        <c:v>45233</c:v>
                      </c:pt>
                      <c:pt idx="2133">
                        <c:v>45234</c:v>
                      </c:pt>
                      <c:pt idx="2134">
                        <c:v>45235</c:v>
                      </c:pt>
                      <c:pt idx="2135">
                        <c:v>45236</c:v>
                      </c:pt>
                      <c:pt idx="2136">
                        <c:v>45237</c:v>
                      </c:pt>
                      <c:pt idx="2137">
                        <c:v>45238</c:v>
                      </c:pt>
                      <c:pt idx="2138">
                        <c:v>45239</c:v>
                      </c:pt>
                      <c:pt idx="2139">
                        <c:v>45240</c:v>
                      </c:pt>
                      <c:pt idx="2140">
                        <c:v>45241</c:v>
                      </c:pt>
                      <c:pt idx="2141">
                        <c:v>45242</c:v>
                      </c:pt>
                      <c:pt idx="2142">
                        <c:v>45243</c:v>
                      </c:pt>
                      <c:pt idx="2143">
                        <c:v>45244</c:v>
                      </c:pt>
                      <c:pt idx="2144">
                        <c:v>45245</c:v>
                      </c:pt>
                      <c:pt idx="2145">
                        <c:v>45246</c:v>
                      </c:pt>
                      <c:pt idx="2146">
                        <c:v>45247</c:v>
                      </c:pt>
                      <c:pt idx="2147">
                        <c:v>45248</c:v>
                      </c:pt>
                      <c:pt idx="2148">
                        <c:v>45249</c:v>
                      </c:pt>
                      <c:pt idx="2149">
                        <c:v>45250</c:v>
                      </c:pt>
                      <c:pt idx="2150">
                        <c:v>45251</c:v>
                      </c:pt>
                      <c:pt idx="2151">
                        <c:v>45252</c:v>
                      </c:pt>
                      <c:pt idx="2152">
                        <c:v>45253</c:v>
                      </c:pt>
                      <c:pt idx="2153">
                        <c:v>45254</c:v>
                      </c:pt>
                      <c:pt idx="2154">
                        <c:v>45255</c:v>
                      </c:pt>
                      <c:pt idx="2155">
                        <c:v>45256</c:v>
                      </c:pt>
                      <c:pt idx="2156">
                        <c:v>45257</c:v>
                      </c:pt>
                      <c:pt idx="2157">
                        <c:v>45258</c:v>
                      </c:pt>
                      <c:pt idx="2158">
                        <c:v>45259</c:v>
                      </c:pt>
                      <c:pt idx="2159">
                        <c:v>45260</c:v>
                      </c:pt>
                      <c:pt idx="2160">
                        <c:v>45261</c:v>
                      </c:pt>
                      <c:pt idx="2161">
                        <c:v>45262</c:v>
                      </c:pt>
                      <c:pt idx="2162">
                        <c:v>45263</c:v>
                      </c:pt>
                      <c:pt idx="2163">
                        <c:v>45264</c:v>
                      </c:pt>
                      <c:pt idx="2164">
                        <c:v>45265</c:v>
                      </c:pt>
                      <c:pt idx="2165">
                        <c:v>45266</c:v>
                      </c:pt>
                      <c:pt idx="2166">
                        <c:v>45267</c:v>
                      </c:pt>
                      <c:pt idx="2167">
                        <c:v>45268</c:v>
                      </c:pt>
                      <c:pt idx="2168">
                        <c:v>45269</c:v>
                      </c:pt>
                      <c:pt idx="2169">
                        <c:v>45270</c:v>
                      </c:pt>
                      <c:pt idx="2170">
                        <c:v>45271</c:v>
                      </c:pt>
                      <c:pt idx="2171">
                        <c:v>45272</c:v>
                      </c:pt>
                      <c:pt idx="2172">
                        <c:v>45273</c:v>
                      </c:pt>
                      <c:pt idx="2173">
                        <c:v>45274</c:v>
                      </c:pt>
                      <c:pt idx="2174">
                        <c:v>45275</c:v>
                      </c:pt>
                      <c:pt idx="2175">
                        <c:v>45276</c:v>
                      </c:pt>
                      <c:pt idx="2176">
                        <c:v>45277</c:v>
                      </c:pt>
                      <c:pt idx="2177">
                        <c:v>45278</c:v>
                      </c:pt>
                      <c:pt idx="2178">
                        <c:v>45279</c:v>
                      </c:pt>
                      <c:pt idx="2179">
                        <c:v>45280</c:v>
                      </c:pt>
                      <c:pt idx="2180">
                        <c:v>45281</c:v>
                      </c:pt>
                      <c:pt idx="2181">
                        <c:v>45282</c:v>
                      </c:pt>
                      <c:pt idx="2182">
                        <c:v>45283</c:v>
                      </c:pt>
                      <c:pt idx="2183">
                        <c:v>45284</c:v>
                      </c:pt>
                      <c:pt idx="2184">
                        <c:v>45285</c:v>
                      </c:pt>
                      <c:pt idx="2185">
                        <c:v>45286</c:v>
                      </c:pt>
                      <c:pt idx="2186">
                        <c:v>45287</c:v>
                      </c:pt>
                      <c:pt idx="2187">
                        <c:v>45288</c:v>
                      </c:pt>
                      <c:pt idx="2188">
                        <c:v>45289</c:v>
                      </c:pt>
                      <c:pt idx="2189">
                        <c:v>45290</c:v>
                      </c:pt>
                      <c:pt idx="2190">
                        <c:v>45291</c:v>
                      </c:pt>
                      <c:pt idx="2191">
                        <c:v>45292</c:v>
                      </c:pt>
                      <c:pt idx="2192">
                        <c:v>45293</c:v>
                      </c:pt>
                      <c:pt idx="2193">
                        <c:v>45294</c:v>
                      </c:pt>
                      <c:pt idx="2194">
                        <c:v>45295</c:v>
                      </c:pt>
                      <c:pt idx="2195">
                        <c:v>45296</c:v>
                      </c:pt>
                      <c:pt idx="2196">
                        <c:v>45297</c:v>
                      </c:pt>
                      <c:pt idx="2197">
                        <c:v>45298</c:v>
                      </c:pt>
                      <c:pt idx="2198">
                        <c:v>45299</c:v>
                      </c:pt>
                      <c:pt idx="2199">
                        <c:v>45300</c:v>
                      </c:pt>
                      <c:pt idx="2200">
                        <c:v>45301</c:v>
                      </c:pt>
                      <c:pt idx="2201">
                        <c:v>45302</c:v>
                      </c:pt>
                      <c:pt idx="2202">
                        <c:v>45303</c:v>
                      </c:pt>
                      <c:pt idx="2203">
                        <c:v>45304</c:v>
                      </c:pt>
                      <c:pt idx="2204">
                        <c:v>45305</c:v>
                      </c:pt>
                      <c:pt idx="2205">
                        <c:v>45306</c:v>
                      </c:pt>
                      <c:pt idx="2206">
                        <c:v>45307</c:v>
                      </c:pt>
                      <c:pt idx="2207">
                        <c:v>45308</c:v>
                      </c:pt>
                      <c:pt idx="2208">
                        <c:v>45309</c:v>
                      </c:pt>
                      <c:pt idx="2209">
                        <c:v>45310</c:v>
                      </c:pt>
                      <c:pt idx="2210">
                        <c:v>45311</c:v>
                      </c:pt>
                      <c:pt idx="2211">
                        <c:v>45312</c:v>
                      </c:pt>
                      <c:pt idx="2212">
                        <c:v>45313</c:v>
                      </c:pt>
                      <c:pt idx="2213">
                        <c:v>45314</c:v>
                      </c:pt>
                      <c:pt idx="2214">
                        <c:v>45315</c:v>
                      </c:pt>
                      <c:pt idx="2215">
                        <c:v>45316</c:v>
                      </c:pt>
                      <c:pt idx="2216">
                        <c:v>45317</c:v>
                      </c:pt>
                      <c:pt idx="2217">
                        <c:v>45318</c:v>
                      </c:pt>
                      <c:pt idx="2218">
                        <c:v>45319</c:v>
                      </c:pt>
                      <c:pt idx="2219">
                        <c:v>45320</c:v>
                      </c:pt>
                      <c:pt idx="2220">
                        <c:v>45321</c:v>
                      </c:pt>
                      <c:pt idx="2221">
                        <c:v>45322</c:v>
                      </c:pt>
                      <c:pt idx="2222">
                        <c:v>45323</c:v>
                      </c:pt>
                      <c:pt idx="2223">
                        <c:v>45324</c:v>
                      </c:pt>
                      <c:pt idx="2224">
                        <c:v>45325</c:v>
                      </c:pt>
                      <c:pt idx="2225">
                        <c:v>45326</c:v>
                      </c:pt>
                      <c:pt idx="2226">
                        <c:v>45327</c:v>
                      </c:pt>
                      <c:pt idx="2227">
                        <c:v>45328</c:v>
                      </c:pt>
                      <c:pt idx="2228">
                        <c:v>45329</c:v>
                      </c:pt>
                      <c:pt idx="2229">
                        <c:v>45330</c:v>
                      </c:pt>
                      <c:pt idx="2230">
                        <c:v>45331</c:v>
                      </c:pt>
                      <c:pt idx="2231">
                        <c:v>45332</c:v>
                      </c:pt>
                      <c:pt idx="2232">
                        <c:v>45333</c:v>
                      </c:pt>
                      <c:pt idx="2233">
                        <c:v>45334</c:v>
                      </c:pt>
                      <c:pt idx="2234">
                        <c:v>45335</c:v>
                      </c:pt>
                      <c:pt idx="2235">
                        <c:v>45336</c:v>
                      </c:pt>
                      <c:pt idx="2236">
                        <c:v>45337</c:v>
                      </c:pt>
                      <c:pt idx="2237">
                        <c:v>45338</c:v>
                      </c:pt>
                      <c:pt idx="2238">
                        <c:v>45339</c:v>
                      </c:pt>
                      <c:pt idx="2239">
                        <c:v>45340</c:v>
                      </c:pt>
                      <c:pt idx="2240">
                        <c:v>45341</c:v>
                      </c:pt>
                      <c:pt idx="2241">
                        <c:v>45342</c:v>
                      </c:pt>
                      <c:pt idx="2242">
                        <c:v>45343</c:v>
                      </c:pt>
                      <c:pt idx="2243">
                        <c:v>45344</c:v>
                      </c:pt>
                      <c:pt idx="2244">
                        <c:v>45345</c:v>
                      </c:pt>
                      <c:pt idx="2245">
                        <c:v>45346</c:v>
                      </c:pt>
                      <c:pt idx="2246">
                        <c:v>45347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'איור ללאמ הטייה'!$E$4:$E$5000</c15:sqref>
                        </c15:formulaRef>
                      </c:ext>
                    </c:extLst>
                    <c:numCache>
                      <c:formatCode>0.00</c:formatCode>
                      <c:ptCount val="4997"/>
                      <c:pt idx="0">
                        <c:v>0.42</c:v>
                      </c:pt>
                      <c:pt idx="1">
                        <c:v>0.42</c:v>
                      </c:pt>
                      <c:pt idx="2">
                        <c:v>0.42</c:v>
                      </c:pt>
                      <c:pt idx="3">
                        <c:v>0.42</c:v>
                      </c:pt>
                      <c:pt idx="4">
                        <c:v>0.42</c:v>
                      </c:pt>
                      <c:pt idx="5">
                        <c:v>0.42</c:v>
                      </c:pt>
                      <c:pt idx="6">
                        <c:v>0.42</c:v>
                      </c:pt>
                      <c:pt idx="7">
                        <c:v>0.42</c:v>
                      </c:pt>
                      <c:pt idx="8">
                        <c:v>0.35</c:v>
                      </c:pt>
                      <c:pt idx="9">
                        <c:v>0.35</c:v>
                      </c:pt>
                      <c:pt idx="10">
                        <c:v>0.35</c:v>
                      </c:pt>
                      <c:pt idx="11">
                        <c:v>0.35</c:v>
                      </c:pt>
                      <c:pt idx="12">
                        <c:v>0.35</c:v>
                      </c:pt>
                      <c:pt idx="13">
                        <c:v>0.35</c:v>
                      </c:pt>
                      <c:pt idx="14">
                        <c:v>0.35</c:v>
                      </c:pt>
                      <c:pt idx="15">
                        <c:v>0.38</c:v>
                      </c:pt>
                      <c:pt idx="16">
                        <c:v>0.38</c:v>
                      </c:pt>
                      <c:pt idx="17">
                        <c:v>0.38</c:v>
                      </c:pt>
                      <c:pt idx="18">
                        <c:v>0.38</c:v>
                      </c:pt>
                      <c:pt idx="19">
                        <c:v>0.38</c:v>
                      </c:pt>
                      <c:pt idx="20">
                        <c:v>0.38</c:v>
                      </c:pt>
                      <c:pt idx="21">
                        <c:v>0.38</c:v>
                      </c:pt>
                      <c:pt idx="22">
                        <c:v>0.38</c:v>
                      </c:pt>
                      <c:pt idx="23">
                        <c:v>0.38</c:v>
                      </c:pt>
                      <c:pt idx="24">
                        <c:v>0.38</c:v>
                      </c:pt>
                      <c:pt idx="25">
                        <c:v>0.38</c:v>
                      </c:pt>
                      <c:pt idx="26">
                        <c:v>0.38</c:v>
                      </c:pt>
                      <c:pt idx="27">
                        <c:v>0.38</c:v>
                      </c:pt>
                      <c:pt idx="28">
                        <c:v>0.38</c:v>
                      </c:pt>
                      <c:pt idx="29">
                        <c:v>0.38</c:v>
                      </c:pt>
                      <c:pt idx="30">
                        <c:v>0.48</c:v>
                      </c:pt>
                      <c:pt idx="31">
                        <c:v>0.48</c:v>
                      </c:pt>
                      <c:pt idx="32">
                        <c:v>0.48</c:v>
                      </c:pt>
                      <c:pt idx="33">
                        <c:v>0.48</c:v>
                      </c:pt>
                      <c:pt idx="34">
                        <c:v>0.48</c:v>
                      </c:pt>
                      <c:pt idx="35">
                        <c:v>0.48</c:v>
                      </c:pt>
                      <c:pt idx="36">
                        <c:v>0.53</c:v>
                      </c:pt>
                      <c:pt idx="37">
                        <c:v>0.53</c:v>
                      </c:pt>
                      <c:pt idx="38">
                        <c:v>0.53</c:v>
                      </c:pt>
                      <c:pt idx="39">
                        <c:v>0.53</c:v>
                      </c:pt>
                      <c:pt idx="40">
                        <c:v>0.53</c:v>
                      </c:pt>
                      <c:pt idx="41">
                        <c:v>0.53</c:v>
                      </c:pt>
                      <c:pt idx="42">
                        <c:v>0.53</c:v>
                      </c:pt>
                      <c:pt idx="43">
                        <c:v>0.53</c:v>
                      </c:pt>
                      <c:pt idx="44">
                        <c:v>0.53</c:v>
                      </c:pt>
                      <c:pt idx="45">
                        <c:v>0.53</c:v>
                      </c:pt>
                      <c:pt idx="46">
                        <c:v>0.53</c:v>
                      </c:pt>
                      <c:pt idx="47">
                        <c:v>0.53</c:v>
                      </c:pt>
                      <c:pt idx="48">
                        <c:v>0.53</c:v>
                      </c:pt>
                      <c:pt idx="49">
                        <c:v>0.52</c:v>
                      </c:pt>
                      <c:pt idx="50">
                        <c:v>0.52</c:v>
                      </c:pt>
                      <c:pt idx="51">
                        <c:v>0.52</c:v>
                      </c:pt>
                      <c:pt idx="52">
                        <c:v>0.64</c:v>
                      </c:pt>
                      <c:pt idx="53">
                        <c:v>0.64</c:v>
                      </c:pt>
                      <c:pt idx="54">
                        <c:v>0.64</c:v>
                      </c:pt>
                      <c:pt idx="55">
                        <c:v>0.64</c:v>
                      </c:pt>
                      <c:pt idx="56">
                        <c:v>0.64</c:v>
                      </c:pt>
                      <c:pt idx="57">
                        <c:v>0.65</c:v>
                      </c:pt>
                      <c:pt idx="58">
                        <c:v>0.65</c:v>
                      </c:pt>
                      <c:pt idx="59">
                        <c:v>0.65</c:v>
                      </c:pt>
                      <c:pt idx="60">
                        <c:v>0.65</c:v>
                      </c:pt>
                      <c:pt idx="61">
                        <c:v>0.65</c:v>
                      </c:pt>
                      <c:pt idx="62">
                        <c:v>0.65</c:v>
                      </c:pt>
                      <c:pt idx="63">
                        <c:v>0.65</c:v>
                      </c:pt>
                      <c:pt idx="64">
                        <c:v>0.65</c:v>
                      </c:pt>
                      <c:pt idx="65">
                        <c:v>0.65</c:v>
                      </c:pt>
                      <c:pt idx="66">
                        <c:v>0.65</c:v>
                      </c:pt>
                      <c:pt idx="67">
                        <c:v>0.65</c:v>
                      </c:pt>
                      <c:pt idx="68">
                        <c:v>0.65</c:v>
                      </c:pt>
                      <c:pt idx="69">
                        <c:v>0.65</c:v>
                      </c:pt>
                      <c:pt idx="70">
                        <c:v>0.65</c:v>
                      </c:pt>
                      <c:pt idx="71">
                        <c:v>0.65</c:v>
                      </c:pt>
                      <c:pt idx="72">
                        <c:v>0.65</c:v>
                      </c:pt>
                      <c:pt idx="73">
                        <c:v>0.59</c:v>
                      </c:pt>
                      <c:pt idx="74">
                        <c:v>0.59</c:v>
                      </c:pt>
                      <c:pt idx="75">
                        <c:v>0.59</c:v>
                      </c:pt>
                      <c:pt idx="76">
                        <c:v>0.59</c:v>
                      </c:pt>
                      <c:pt idx="77">
                        <c:v>0.59</c:v>
                      </c:pt>
                      <c:pt idx="78">
                        <c:v>0.59</c:v>
                      </c:pt>
                      <c:pt idx="79">
                        <c:v>0.59</c:v>
                      </c:pt>
                      <c:pt idx="80">
                        <c:v>0.59</c:v>
                      </c:pt>
                      <c:pt idx="81">
                        <c:v>0.59</c:v>
                      </c:pt>
                      <c:pt idx="82">
                        <c:v>0.59</c:v>
                      </c:pt>
                      <c:pt idx="83">
                        <c:v>0.59</c:v>
                      </c:pt>
                      <c:pt idx="84">
                        <c:v>0.59</c:v>
                      </c:pt>
                      <c:pt idx="85">
                        <c:v>0.58499999999999996</c:v>
                      </c:pt>
                      <c:pt idx="86">
                        <c:v>0.58499999999999996</c:v>
                      </c:pt>
                      <c:pt idx="87">
                        <c:v>0.59</c:v>
                      </c:pt>
                      <c:pt idx="88">
                        <c:v>0.59</c:v>
                      </c:pt>
                      <c:pt idx="89">
                        <c:v>0.59</c:v>
                      </c:pt>
                      <c:pt idx="90">
                        <c:v>0.59</c:v>
                      </c:pt>
                      <c:pt idx="91">
                        <c:v>0.59</c:v>
                      </c:pt>
                      <c:pt idx="92">
                        <c:v>0.59</c:v>
                      </c:pt>
                      <c:pt idx="93">
                        <c:v>0.59</c:v>
                      </c:pt>
                      <c:pt idx="94">
                        <c:v>0.6</c:v>
                      </c:pt>
                      <c:pt idx="95">
                        <c:v>0.6</c:v>
                      </c:pt>
                      <c:pt idx="96">
                        <c:v>0.6</c:v>
                      </c:pt>
                      <c:pt idx="97">
                        <c:v>0.6</c:v>
                      </c:pt>
                      <c:pt idx="98">
                        <c:v>0.59</c:v>
                      </c:pt>
                      <c:pt idx="99">
                        <c:v>0.59</c:v>
                      </c:pt>
                      <c:pt idx="100">
                        <c:v>0.59499999999999997</c:v>
                      </c:pt>
                      <c:pt idx="101">
                        <c:v>0.59499999999999997</c:v>
                      </c:pt>
                      <c:pt idx="102">
                        <c:v>0.59499999999999997</c:v>
                      </c:pt>
                      <c:pt idx="103">
                        <c:v>0.59499999999999997</c:v>
                      </c:pt>
                      <c:pt idx="104">
                        <c:v>0.59499999999999997</c:v>
                      </c:pt>
                      <c:pt idx="105">
                        <c:v>0.59499999999999997</c:v>
                      </c:pt>
                      <c:pt idx="106">
                        <c:v>0.7</c:v>
                      </c:pt>
                      <c:pt idx="107">
                        <c:v>0.7</c:v>
                      </c:pt>
                      <c:pt idx="108">
                        <c:v>0.7</c:v>
                      </c:pt>
                      <c:pt idx="109">
                        <c:v>0.7</c:v>
                      </c:pt>
                      <c:pt idx="110">
                        <c:v>0.7</c:v>
                      </c:pt>
                      <c:pt idx="111">
                        <c:v>0.7</c:v>
                      </c:pt>
                      <c:pt idx="112">
                        <c:v>0.7</c:v>
                      </c:pt>
                      <c:pt idx="113">
                        <c:v>0.7</c:v>
                      </c:pt>
                      <c:pt idx="114">
                        <c:v>0.85</c:v>
                      </c:pt>
                      <c:pt idx="115">
                        <c:v>0.85</c:v>
                      </c:pt>
                      <c:pt idx="116">
                        <c:v>0.85</c:v>
                      </c:pt>
                      <c:pt idx="117">
                        <c:v>0.85</c:v>
                      </c:pt>
                      <c:pt idx="118">
                        <c:v>0.85</c:v>
                      </c:pt>
                      <c:pt idx="119">
                        <c:v>0.85</c:v>
                      </c:pt>
                      <c:pt idx="120">
                        <c:v>0.85</c:v>
                      </c:pt>
                      <c:pt idx="121">
                        <c:v>0.85</c:v>
                      </c:pt>
                      <c:pt idx="122">
                        <c:v>0.85</c:v>
                      </c:pt>
                      <c:pt idx="123">
                        <c:v>0.85</c:v>
                      </c:pt>
                      <c:pt idx="124">
                        <c:v>0.85</c:v>
                      </c:pt>
                      <c:pt idx="125">
                        <c:v>0.85</c:v>
                      </c:pt>
                      <c:pt idx="126">
                        <c:v>0.85</c:v>
                      </c:pt>
                      <c:pt idx="127">
                        <c:v>0.9</c:v>
                      </c:pt>
                      <c:pt idx="128">
                        <c:v>0.9</c:v>
                      </c:pt>
                      <c:pt idx="129">
                        <c:v>0.9</c:v>
                      </c:pt>
                      <c:pt idx="130">
                        <c:v>0.9</c:v>
                      </c:pt>
                      <c:pt idx="131">
                        <c:v>0.9</c:v>
                      </c:pt>
                      <c:pt idx="132">
                        <c:v>0.9</c:v>
                      </c:pt>
                      <c:pt idx="133">
                        <c:v>0.9</c:v>
                      </c:pt>
                      <c:pt idx="134">
                        <c:v>0.91</c:v>
                      </c:pt>
                      <c:pt idx="135">
                        <c:v>0.91</c:v>
                      </c:pt>
                      <c:pt idx="136">
                        <c:v>0.91</c:v>
                      </c:pt>
                      <c:pt idx="137">
                        <c:v>0.91</c:v>
                      </c:pt>
                      <c:pt idx="138">
                        <c:v>0.91</c:v>
                      </c:pt>
                      <c:pt idx="139">
                        <c:v>0.91</c:v>
                      </c:pt>
                      <c:pt idx="140">
                        <c:v>0.91</c:v>
                      </c:pt>
                      <c:pt idx="141">
                        <c:v>0.91</c:v>
                      </c:pt>
                      <c:pt idx="142">
                        <c:v>0.91</c:v>
                      </c:pt>
                      <c:pt idx="143">
                        <c:v>0.91</c:v>
                      </c:pt>
                      <c:pt idx="144">
                        <c:v>0.91</c:v>
                      </c:pt>
                      <c:pt idx="145">
                        <c:v>0.91</c:v>
                      </c:pt>
                      <c:pt idx="146">
                        <c:v>0.91</c:v>
                      </c:pt>
                      <c:pt idx="147">
                        <c:v>0.91</c:v>
                      </c:pt>
                      <c:pt idx="148">
                        <c:v>0.91</c:v>
                      </c:pt>
                      <c:pt idx="149">
                        <c:v>0.91</c:v>
                      </c:pt>
                      <c:pt idx="150">
                        <c:v>0.91</c:v>
                      </c:pt>
                      <c:pt idx="151">
                        <c:v>0.91</c:v>
                      </c:pt>
                      <c:pt idx="152">
                        <c:v>0.91</c:v>
                      </c:pt>
                      <c:pt idx="153">
                        <c:v>0.91</c:v>
                      </c:pt>
                      <c:pt idx="154">
                        <c:v>0.91</c:v>
                      </c:pt>
                      <c:pt idx="155">
                        <c:v>0.91</c:v>
                      </c:pt>
                      <c:pt idx="156">
                        <c:v>0.91</c:v>
                      </c:pt>
                      <c:pt idx="157">
                        <c:v>0.91</c:v>
                      </c:pt>
                      <c:pt idx="158">
                        <c:v>0.91</c:v>
                      </c:pt>
                      <c:pt idx="159">
                        <c:v>0.91</c:v>
                      </c:pt>
                      <c:pt idx="160">
                        <c:v>0.91</c:v>
                      </c:pt>
                      <c:pt idx="161">
                        <c:v>0.91</c:v>
                      </c:pt>
                      <c:pt idx="162">
                        <c:v>0.91</c:v>
                      </c:pt>
                      <c:pt idx="163">
                        <c:v>0.91</c:v>
                      </c:pt>
                      <c:pt idx="164">
                        <c:v>0.91</c:v>
                      </c:pt>
                      <c:pt idx="165">
                        <c:v>0.91</c:v>
                      </c:pt>
                      <c:pt idx="166">
                        <c:v>0.91</c:v>
                      </c:pt>
                      <c:pt idx="167">
                        <c:v>0.91</c:v>
                      </c:pt>
                      <c:pt idx="168">
                        <c:v>0.91</c:v>
                      </c:pt>
                      <c:pt idx="169">
                        <c:v>0.91</c:v>
                      </c:pt>
                      <c:pt idx="170">
                        <c:v>0.91</c:v>
                      </c:pt>
                      <c:pt idx="171">
                        <c:v>0.91</c:v>
                      </c:pt>
                      <c:pt idx="172">
                        <c:v>0.91</c:v>
                      </c:pt>
                      <c:pt idx="173">
                        <c:v>0.91</c:v>
                      </c:pt>
                      <c:pt idx="174">
                        <c:v>0.91</c:v>
                      </c:pt>
                      <c:pt idx="175">
                        <c:v>1.23</c:v>
                      </c:pt>
                      <c:pt idx="176">
                        <c:v>1.24</c:v>
                      </c:pt>
                      <c:pt idx="177">
                        <c:v>1.24</c:v>
                      </c:pt>
                      <c:pt idx="178">
                        <c:v>1.24</c:v>
                      </c:pt>
                      <c:pt idx="179">
                        <c:v>1.19</c:v>
                      </c:pt>
                      <c:pt idx="180">
                        <c:v>1.19</c:v>
                      </c:pt>
                      <c:pt idx="181">
                        <c:v>1.19</c:v>
                      </c:pt>
                      <c:pt idx="182">
                        <c:v>1.19</c:v>
                      </c:pt>
                      <c:pt idx="183">
                        <c:v>1.19</c:v>
                      </c:pt>
                      <c:pt idx="184">
                        <c:v>1.19</c:v>
                      </c:pt>
                      <c:pt idx="185">
                        <c:v>1.19</c:v>
                      </c:pt>
                      <c:pt idx="186">
                        <c:v>1.19</c:v>
                      </c:pt>
                      <c:pt idx="187">
                        <c:v>1.19</c:v>
                      </c:pt>
                      <c:pt idx="188">
                        <c:v>1.19</c:v>
                      </c:pt>
                      <c:pt idx="189">
                        <c:v>1.19</c:v>
                      </c:pt>
                      <c:pt idx="190">
                        <c:v>1.19</c:v>
                      </c:pt>
                      <c:pt idx="191">
                        <c:v>1.19</c:v>
                      </c:pt>
                      <c:pt idx="192">
                        <c:v>1.19</c:v>
                      </c:pt>
                      <c:pt idx="193">
                        <c:v>1.19</c:v>
                      </c:pt>
                      <c:pt idx="194">
                        <c:v>1.19</c:v>
                      </c:pt>
                      <c:pt idx="195">
                        <c:v>1.19</c:v>
                      </c:pt>
                      <c:pt idx="196">
                        <c:v>1.19</c:v>
                      </c:pt>
                      <c:pt idx="197">
                        <c:v>1.19</c:v>
                      </c:pt>
                      <c:pt idx="198">
                        <c:v>1.19</c:v>
                      </c:pt>
                      <c:pt idx="199">
                        <c:v>1.19</c:v>
                      </c:pt>
                      <c:pt idx="200">
                        <c:v>1.19</c:v>
                      </c:pt>
                      <c:pt idx="201">
                        <c:v>1.19</c:v>
                      </c:pt>
                      <c:pt idx="202">
                        <c:v>1.19</c:v>
                      </c:pt>
                      <c:pt idx="203">
                        <c:v>1.19</c:v>
                      </c:pt>
                      <c:pt idx="204">
                        <c:v>1.19</c:v>
                      </c:pt>
                      <c:pt idx="205">
                        <c:v>1.19</c:v>
                      </c:pt>
                      <c:pt idx="206">
                        <c:v>1.19</c:v>
                      </c:pt>
                      <c:pt idx="207">
                        <c:v>1.19</c:v>
                      </c:pt>
                      <c:pt idx="208">
                        <c:v>1.19</c:v>
                      </c:pt>
                      <c:pt idx="209">
                        <c:v>1.19</c:v>
                      </c:pt>
                      <c:pt idx="210">
                        <c:v>1.19</c:v>
                      </c:pt>
                      <c:pt idx="211">
                        <c:v>1.23</c:v>
                      </c:pt>
                      <c:pt idx="212">
                        <c:v>1.23</c:v>
                      </c:pt>
                      <c:pt idx="213">
                        <c:v>1.23</c:v>
                      </c:pt>
                      <c:pt idx="214">
                        <c:v>1.23</c:v>
                      </c:pt>
                      <c:pt idx="215">
                        <c:v>1.23</c:v>
                      </c:pt>
                      <c:pt idx="216">
                        <c:v>1.23</c:v>
                      </c:pt>
                      <c:pt idx="217">
                        <c:v>1.23</c:v>
                      </c:pt>
                      <c:pt idx="218">
                        <c:v>1.23</c:v>
                      </c:pt>
                      <c:pt idx="219">
                        <c:v>1.23</c:v>
                      </c:pt>
                      <c:pt idx="220">
                        <c:v>1.23</c:v>
                      </c:pt>
                      <c:pt idx="221">
                        <c:v>1.23</c:v>
                      </c:pt>
                      <c:pt idx="222">
                        <c:v>1.23</c:v>
                      </c:pt>
                      <c:pt idx="223">
                        <c:v>1.23</c:v>
                      </c:pt>
                      <c:pt idx="224">
                        <c:v>1.23</c:v>
                      </c:pt>
                      <c:pt idx="225">
                        <c:v>1.23</c:v>
                      </c:pt>
                      <c:pt idx="226">
                        <c:v>1.23</c:v>
                      </c:pt>
                      <c:pt idx="227">
                        <c:v>1.23</c:v>
                      </c:pt>
                      <c:pt idx="228">
                        <c:v>1.23</c:v>
                      </c:pt>
                      <c:pt idx="229">
                        <c:v>1.23</c:v>
                      </c:pt>
                      <c:pt idx="230">
                        <c:v>1.23</c:v>
                      </c:pt>
                      <c:pt idx="231">
                        <c:v>1.23</c:v>
                      </c:pt>
                      <c:pt idx="232">
                        <c:v>1.23</c:v>
                      </c:pt>
                      <c:pt idx="233">
                        <c:v>0.91</c:v>
                      </c:pt>
                      <c:pt idx="234">
                        <c:v>0.91</c:v>
                      </c:pt>
                      <c:pt idx="235">
                        <c:v>0.91</c:v>
                      </c:pt>
                      <c:pt idx="236">
                        <c:v>0.91</c:v>
                      </c:pt>
                      <c:pt idx="237">
                        <c:v>0.91</c:v>
                      </c:pt>
                      <c:pt idx="238">
                        <c:v>0.91</c:v>
                      </c:pt>
                      <c:pt idx="239">
                        <c:v>0.91</c:v>
                      </c:pt>
                      <c:pt idx="240">
                        <c:v>0.91</c:v>
                      </c:pt>
                      <c:pt idx="241">
                        <c:v>0.91</c:v>
                      </c:pt>
                      <c:pt idx="242">
                        <c:v>1.22</c:v>
                      </c:pt>
                      <c:pt idx="243">
                        <c:v>1.22</c:v>
                      </c:pt>
                      <c:pt idx="244">
                        <c:v>1.22</c:v>
                      </c:pt>
                      <c:pt idx="245">
                        <c:v>1.22</c:v>
                      </c:pt>
                      <c:pt idx="246">
                        <c:v>1.22</c:v>
                      </c:pt>
                      <c:pt idx="247">
                        <c:v>1.22</c:v>
                      </c:pt>
                      <c:pt idx="248">
                        <c:v>1.22</c:v>
                      </c:pt>
                      <c:pt idx="249">
                        <c:v>1.22</c:v>
                      </c:pt>
                      <c:pt idx="250">
                        <c:v>1.22</c:v>
                      </c:pt>
                      <c:pt idx="251">
                        <c:v>1.22</c:v>
                      </c:pt>
                      <c:pt idx="252">
                        <c:v>1.22</c:v>
                      </c:pt>
                      <c:pt idx="253">
                        <c:v>1.22</c:v>
                      </c:pt>
                      <c:pt idx="254">
                        <c:v>1.22</c:v>
                      </c:pt>
                      <c:pt idx="255">
                        <c:v>1.22</c:v>
                      </c:pt>
                      <c:pt idx="256">
                        <c:v>1.22</c:v>
                      </c:pt>
                      <c:pt idx="257">
                        <c:v>1.22</c:v>
                      </c:pt>
                      <c:pt idx="258">
                        <c:v>1.22</c:v>
                      </c:pt>
                      <c:pt idx="259">
                        <c:v>1.22</c:v>
                      </c:pt>
                      <c:pt idx="260">
                        <c:v>1.22</c:v>
                      </c:pt>
                      <c:pt idx="261">
                        <c:v>1.22</c:v>
                      </c:pt>
                      <c:pt idx="262">
                        <c:v>1.22</c:v>
                      </c:pt>
                      <c:pt idx="263">
                        <c:v>1.22</c:v>
                      </c:pt>
                      <c:pt idx="264">
                        <c:v>1.22</c:v>
                      </c:pt>
                      <c:pt idx="265">
                        <c:v>1.22</c:v>
                      </c:pt>
                      <c:pt idx="266">
                        <c:v>1.22</c:v>
                      </c:pt>
                      <c:pt idx="267">
                        <c:v>1.22</c:v>
                      </c:pt>
                      <c:pt idx="268">
                        <c:v>1.22</c:v>
                      </c:pt>
                      <c:pt idx="269">
                        <c:v>1.22</c:v>
                      </c:pt>
                      <c:pt idx="270">
                        <c:v>1.1299999999999999</c:v>
                      </c:pt>
                      <c:pt idx="271">
                        <c:v>1.1299999999999999</c:v>
                      </c:pt>
                      <c:pt idx="272">
                        <c:v>1.1299999999999999</c:v>
                      </c:pt>
                      <c:pt idx="273">
                        <c:v>1.1299999999999999</c:v>
                      </c:pt>
                      <c:pt idx="274">
                        <c:v>1.1299999999999999</c:v>
                      </c:pt>
                      <c:pt idx="275">
                        <c:v>1.1299999999999999</c:v>
                      </c:pt>
                      <c:pt idx="276">
                        <c:v>1.1299999999999999</c:v>
                      </c:pt>
                      <c:pt idx="277">
                        <c:v>1.1299999999999999</c:v>
                      </c:pt>
                      <c:pt idx="278">
                        <c:v>1.1299999999999999</c:v>
                      </c:pt>
                      <c:pt idx="279">
                        <c:v>1.1299999999999999</c:v>
                      </c:pt>
                      <c:pt idx="280">
                        <c:v>1.1299999999999999</c:v>
                      </c:pt>
                      <c:pt idx="281">
                        <c:v>1.1299999999999999</c:v>
                      </c:pt>
                      <c:pt idx="282">
                        <c:v>1.1299999999999999</c:v>
                      </c:pt>
                      <c:pt idx="283">
                        <c:v>1.1299999999999999</c:v>
                      </c:pt>
                      <c:pt idx="284">
                        <c:v>1.1299999999999999</c:v>
                      </c:pt>
                      <c:pt idx="285">
                        <c:v>1.1299999999999999</c:v>
                      </c:pt>
                      <c:pt idx="286">
                        <c:v>1.1299999999999999</c:v>
                      </c:pt>
                      <c:pt idx="287">
                        <c:v>1.1299999999999999</c:v>
                      </c:pt>
                      <c:pt idx="288">
                        <c:v>1.1299999999999999</c:v>
                      </c:pt>
                      <c:pt idx="289">
                        <c:v>1.1299999999999999</c:v>
                      </c:pt>
                      <c:pt idx="290">
                        <c:v>1.1299999999999999</c:v>
                      </c:pt>
                      <c:pt idx="291">
                        <c:v>1.1299999999999999</c:v>
                      </c:pt>
                      <c:pt idx="292">
                        <c:v>1.1299999999999999</c:v>
                      </c:pt>
                      <c:pt idx="293">
                        <c:v>1.1299999999999999</c:v>
                      </c:pt>
                      <c:pt idx="294">
                        <c:v>1.1299999999999999</c:v>
                      </c:pt>
                      <c:pt idx="295">
                        <c:v>1.1299999999999999</c:v>
                      </c:pt>
                      <c:pt idx="296">
                        <c:v>1.1299999999999999</c:v>
                      </c:pt>
                      <c:pt idx="297">
                        <c:v>1.1299999999999999</c:v>
                      </c:pt>
                      <c:pt idx="298">
                        <c:v>1.1299999999999999</c:v>
                      </c:pt>
                      <c:pt idx="299">
                        <c:v>1.1299999999999999</c:v>
                      </c:pt>
                      <c:pt idx="300">
                        <c:v>1.1299999999999999</c:v>
                      </c:pt>
                      <c:pt idx="301">
                        <c:v>1.1299999999999999</c:v>
                      </c:pt>
                      <c:pt idx="302" formatCode="General">
                        <c:v>1.1299999999999999</c:v>
                      </c:pt>
                      <c:pt idx="303" formatCode="General">
                        <c:v>1.1299999999999999</c:v>
                      </c:pt>
                      <c:pt idx="304" formatCode="General">
                        <c:v>1.1299999999999999</c:v>
                      </c:pt>
                      <c:pt idx="305" formatCode="General">
                        <c:v>1.1299999999999999</c:v>
                      </c:pt>
                      <c:pt idx="306" formatCode="General">
                        <c:v>1.1299999999999999</c:v>
                      </c:pt>
                      <c:pt idx="307" formatCode="General">
                        <c:v>1.1299999999999999</c:v>
                      </c:pt>
                      <c:pt idx="308" formatCode="General">
                        <c:v>1.1299999999999999</c:v>
                      </c:pt>
                      <c:pt idx="309" formatCode="General">
                        <c:v>1.05</c:v>
                      </c:pt>
                      <c:pt idx="310" formatCode="General">
                        <c:v>1.05</c:v>
                      </c:pt>
                      <c:pt idx="311" formatCode="General">
                        <c:v>1.05</c:v>
                      </c:pt>
                      <c:pt idx="312" formatCode="General">
                        <c:v>1.05</c:v>
                      </c:pt>
                      <c:pt idx="313" formatCode="General">
                        <c:v>1.05</c:v>
                      </c:pt>
                      <c:pt idx="314" formatCode="General">
                        <c:v>1.05</c:v>
                      </c:pt>
                      <c:pt idx="315" formatCode="General">
                        <c:v>1.05</c:v>
                      </c:pt>
                      <c:pt idx="316" formatCode="General">
                        <c:v>1.05</c:v>
                      </c:pt>
                      <c:pt idx="317" formatCode="General">
                        <c:v>1.05</c:v>
                      </c:pt>
                      <c:pt idx="318" formatCode="General">
                        <c:v>1.05</c:v>
                      </c:pt>
                      <c:pt idx="319" formatCode="General">
                        <c:v>1.05</c:v>
                      </c:pt>
                      <c:pt idx="320" formatCode="General">
                        <c:v>1.05</c:v>
                      </c:pt>
                      <c:pt idx="321" formatCode="General">
                        <c:v>1.05</c:v>
                      </c:pt>
                      <c:pt idx="322" formatCode="General">
                        <c:v>1.05</c:v>
                      </c:pt>
                      <c:pt idx="323" formatCode="General">
                        <c:v>1.05</c:v>
                      </c:pt>
                      <c:pt idx="324" formatCode="General">
                        <c:v>1.05</c:v>
                      </c:pt>
                      <c:pt idx="325" formatCode="General">
                        <c:v>1.05</c:v>
                      </c:pt>
                      <c:pt idx="326" formatCode="General">
                        <c:v>1.05</c:v>
                      </c:pt>
                      <c:pt idx="327" formatCode="General">
                        <c:v>1.05</c:v>
                      </c:pt>
                      <c:pt idx="328" formatCode="General">
                        <c:v>1.05</c:v>
                      </c:pt>
                      <c:pt idx="329" formatCode="General">
                        <c:v>1.05</c:v>
                      </c:pt>
                      <c:pt idx="330" formatCode="General">
                        <c:v>1.05</c:v>
                      </c:pt>
                      <c:pt idx="331" formatCode="General">
                        <c:v>1.05</c:v>
                      </c:pt>
                      <c:pt idx="332" formatCode="General">
                        <c:v>1.05</c:v>
                      </c:pt>
                      <c:pt idx="333" formatCode="General">
                        <c:v>1.05</c:v>
                      </c:pt>
                      <c:pt idx="334" formatCode="General">
                        <c:v>1.05</c:v>
                      </c:pt>
                      <c:pt idx="335" formatCode="General">
                        <c:v>1.05</c:v>
                      </c:pt>
                      <c:pt idx="336" formatCode="General">
                        <c:v>1.05</c:v>
                      </c:pt>
                      <c:pt idx="337" formatCode="General">
                        <c:v>1.05</c:v>
                      </c:pt>
                      <c:pt idx="338" formatCode="General">
                        <c:v>1.05</c:v>
                      </c:pt>
                      <c:pt idx="339" formatCode="General">
                        <c:v>1.05</c:v>
                      </c:pt>
                      <c:pt idx="340" formatCode="General">
                        <c:v>1.05</c:v>
                      </c:pt>
                      <c:pt idx="341" formatCode="General">
                        <c:v>1.05</c:v>
                      </c:pt>
                      <c:pt idx="342" formatCode="General">
                        <c:v>1.05</c:v>
                      </c:pt>
                      <c:pt idx="343" formatCode="General">
                        <c:v>1.05</c:v>
                      </c:pt>
                      <c:pt idx="344" formatCode="General">
                        <c:v>1.05</c:v>
                      </c:pt>
                      <c:pt idx="345" formatCode="General">
                        <c:v>1.05</c:v>
                      </c:pt>
                      <c:pt idx="346" formatCode="General">
                        <c:v>1.05</c:v>
                      </c:pt>
                      <c:pt idx="347" formatCode="General">
                        <c:v>1.05</c:v>
                      </c:pt>
                      <c:pt idx="348" formatCode="General">
                        <c:v>1.05</c:v>
                      </c:pt>
                      <c:pt idx="349" formatCode="General">
                        <c:v>1.05</c:v>
                      </c:pt>
                      <c:pt idx="350" formatCode="General">
                        <c:v>1.05</c:v>
                      </c:pt>
                      <c:pt idx="351" formatCode="General">
                        <c:v>1.05</c:v>
                      </c:pt>
                      <c:pt idx="352" formatCode="General">
                        <c:v>1.05</c:v>
                      </c:pt>
                      <c:pt idx="353" formatCode="General">
                        <c:v>1.05</c:v>
                      </c:pt>
                      <c:pt idx="354" formatCode="General">
                        <c:v>1.05</c:v>
                      </c:pt>
                      <c:pt idx="355" formatCode="General">
                        <c:v>1.05</c:v>
                      </c:pt>
                      <c:pt idx="356" formatCode="General">
                        <c:v>1.05</c:v>
                      </c:pt>
                      <c:pt idx="357" formatCode="General">
                        <c:v>1.05</c:v>
                      </c:pt>
                      <c:pt idx="358" formatCode="General">
                        <c:v>1.05</c:v>
                      </c:pt>
                      <c:pt idx="359" formatCode="General">
                        <c:v>1.05</c:v>
                      </c:pt>
                      <c:pt idx="360" formatCode="General">
                        <c:v>1.05</c:v>
                      </c:pt>
                      <c:pt idx="361" formatCode="General">
                        <c:v>1.05</c:v>
                      </c:pt>
                      <c:pt idx="362" formatCode="General">
                        <c:v>1.05</c:v>
                      </c:pt>
                      <c:pt idx="363" formatCode="General">
                        <c:v>1.05</c:v>
                      </c:pt>
                      <c:pt idx="364" formatCode="General">
                        <c:v>1.1100000000000001</c:v>
                      </c:pt>
                      <c:pt idx="365" formatCode="General">
                        <c:v>1.1100000000000001</c:v>
                      </c:pt>
                      <c:pt idx="366" formatCode="General">
                        <c:v>1.1100000000000001</c:v>
                      </c:pt>
                      <c:pt idx="367" formatCode="General">
                        <c:v>1.1299999999999999</c:v>
                      </c:pt>
                      <c:pt idx="368" formatCode="General">
                        <c:v>1.1299999999999999</c:v>
                      </c:pt>
                      <c:pt idx="369" formatCode="General">
                        <c:v>1.1299999999999999</c:v>
                      </c:pt>
                      <c:pt idx="370" formatCode="General">
                        <c:v>1.1299999999999999</c:v>
                      </c:pt>
                      <c:pt idx="371" formatCode="General">
                        <c:v>1.1299999999999999</c:v>
                      </c:pt>
                      <c:pt idx="372" formatCode="General">
                        <c:v>1.1299999999999999</c:v>
                      </c:pt>
                      <c:pt idx="373" formatCode="General">
                        <c:v>1.1299999999999999</c:v>
                      </c:pt>
                      <c:pt idx="374" formatCode="General">
                        <c:v>1.1299999999999999</c:v>
                      </c:pt>
                      <c:pt idx="375" formatCode="General">
                        <c:v>1.1299999999999999</c:v>
                      </c:pt>
                      <c:pt idx="376" formatCode="General">
                        <c:v>1.1299999999999999</c:v>
                      </c:pt>
                      <c:pt idx="377" formatCode="General">
                        <c:v>1.1299999999999999</c:v>
                      </c:pt>
                      <c:pt idx="378" formatCode="General">
                        <c:v>1.1299999999999999</c:v>
                      </c:pt>
                      <c:pt idx="379" formatCode="General">
                        <c:v>1.1299999999999999</c:v>
                      </c:pt>
                      <c:pt idx="380" formatCode="General">
                        <c:v>1.1299999999999999</c:v>
                      </c:pt>
                      <c:pt idx="381" formatCode="General">
                        <c:v>1.1299999999999999</c:v>
                      </c:pt>
                      <c:pt idx="382" formatCode="General">
                        <c:v>1.1299999999999999</c:v>
                      </c:pt>
                      <c:pt idx="383" formatCode="General">
                        <c:v>1.1299999999999999</c:v>
                      </c:pt>
                      <c:pt idx="384" formatCode="General">
                        <c:v>1.1299999999999999</c:v>
                      </c:pt>
                      <c:pt idx="385" formatCode="General">
                        <c:v>1.1299999999999999</c:v>
                      </c:pt>
                      <c:pt idx="386" formatCode="General">
                        <c:v>1.1299999999999999</c:v>
                      </c:pt>
                      <c:pt idx="387" formatCode="General">
                        <c:v>1.08</c:v>
                      </c:pt>
                      <c:pt idx="388" formatCode="General">
                        <c:v>1.08</c:v>
                      </c:pt>
                      <c:pt idx="389" formatCode="General">
                        <c:v>1.08</c:v>
                      </c:pt>
                      <c:pt idx="390" formatCode="General">
                        <c:v>1.08</c:v>
                      </c:pt>
                      <c:pt idx="391" formatCode="General">
                        <c:v>1.08</c:v>
                      </c:pt>
                      <c:pt idx="392" formatCode="General">
                        <c:v>1.08</c:v>
                      </c:pt>
                      <c:pt idx="393" formatCode="General">
                        <c:v>1.08</c:v>
                      </c:pt>
                      <c:pt idx="394" formatCode="General">
                        <c:v>1.08</c:v>
                      </c:pt>
                      <c:pt idx="395" formatCode="General">
                        <c:v>1.08</c:v>
                      </c:pt>
                      <c:pt idx="396" formatCode="General">
                        <c:v>1.08</c:v>
                      </c:pt>
                      <c:pt idx="397" formatCode="General">
                        <c:v>1.08</c:v>
                      </c:pt>
                      <c:pt idx="398" formatCode="General">
                        <c:v>1.08</c:v>
                      </c:pt>
                      <c:pt idx="399" formatCode="General">
                        <c:v>1.08</c:v>
                      </c:pt>
                      <c:pt idx="400" formatCode="General">
                        <c:v>1.08</c:v>
                      </c:pt>
                      <c:pt idx="401" formatCode="General">
                        <c:v>1.08</c:v>
                      </c:pt>
                      <c:pt idx="402" formatCode="General">
                        <c:v>1.08</c:v>
                      </c:pt>
                      <c:pt idx="403" formatCode="General">
                        <c:v>1.08</c:v>
                      </c:pt>
                      <c:pt idx="404" formatCode="General">
                        <c:v>1.08</c:v>
                      </c:pt>
                      <c:pt idx="405" formatCode="General">
                        <c:v>1.08</c:v>
                      </c:pt>
                      <c:pt idx="406" formatCode="General">
                        <c:v>1.08</c:v>
                      </c:pt>
                      <c:pt idx="407" formatCode="General">
                        <c:v>1.08</c:v>
                      </c:pt>
                      <c:pt idx="408" formatCode="General">
                        <c:v>1.08</c:v>
                      </c:pt>
                      <c:pt idx="409" formatCode="General">
                        <c:v>1.08</c:v>
                      </c:pt>
                      <c:pt idx="410" formatCode="General">
                        <c:v>1</c:v>
                      </c:pt>
                      <c:pt idx="411" formatCode="General">
                        <c:v>1</c:v>
                      </c:pt>
                      <c:pt idx="412" formatCode="General">
                        <c:v>1</c:v>
                      </c:pt>
                      <c:pt idx="413" formatCode="General">
                        <c:v>1</c:v>
                      </c:pt>
                      <c:pt idx="414" formatCode="General">
                        <c:v>1</c:v>
                      </c:pt>
                      <c:pt idx="415" formatCode="General">
                        <c:v>1</c:v>
                      </c:pt>
                      <c:pt idx="416" formatCode="General">
                        <c:v>1</c:v>
                      </c:pt>
                      <c:pt idx="417" formatCode="General">
                        <c:v>1</c:v>
                      </c:pt>
                      <c:pt idx="418" formatCode="General">
                        <c:v>1</c:v>
                      </c:pt>
                      <c:pt idx="419" formatCode="General">
                        <c:v>1</c:v>
                      </c:pt>
                      <c:pt idx="420" formatCode="General">
                        <c:v>1</c:v>
                      </c:pt>
                      <c:pt idx="421" formatCode="General">
                        <c:v>1</c:v>
                      </c:pt>
                      <c:pt idx="422" formatCode="General">
                        <c:v>1</c:v>
                      </c:pt>
                      <c:pt idx="423" formatCode="General">
                        <c:v>1.07</c:v>
                      </c:pt>
                      <c:pt idx="424" formatCode="General">
                        <c:v>1.07</c:v>
                      </c:pt>
                      <c:pt idx="425" formatCode="General">
                        <c:v>1.07</c:v>
                      </c:pt>
                      <c:pt idx="426" formatCode="General">
                        <c:v>1.07</c:v>
                      </c:pt>
                      <c:pt idx="427" formatCode="General">
                        <c:v>1.07</c:v>
                      </c:pt>
                      <c:pt idx="428" formatCode="General">
                        <c:v>1.07</c:v>
                      </c:pt>
                      <c:pt idx="429" formatCode="General">
                        <c:v>1.07</c:v>
                      </c:pt>
                      <c:pt idx="430" formatCode="General">
                        <c:v>1.07</c:v>
                      </c:pt>
                      <c:pt idx="431" formatCode="General">
                        <c:v>1.07</c:v>
                      </c:pt>
                      <c:pt idx="432" formatCode="General">
                        <c:v>1.07</c:v>
                      </c:pt>
                      <c:pt idx="433" formatCode="General">
                        <c:v>1.07</c:v>
                      </c:pt>
                      <c:pt idx="434" formatCode="General">
                        <c:v>1.07</c:v>
                      </c:pt>
                      <c:pt idx="435" formatCode="General">
                        <c:v>1.07</c:v>
                      </c:pt>
                      <c:pt idx="436" formatCode="General">
                        <c:v>1.07</c:v>
                      </c:pt>
                      <c:pt idx="437" formatCode="General">
                        <c:v>1.07</c:v>
                      </c:pt>
                      <c:pt idx="438" formatCode="General">
                        <c:v>1.07</c:v>
                      </c:pt>
                      <c:pt idx="439" formatCode="General">
                        <c:v>1.07</c:v>
                      </c:pt>
                      <c:pt idx="440" formatCode="General">
                        <c:v>1.07</c:v>
                      </c:pt>
                      <c:pt idx="441" formatCode="General">
                        <c:v>1.07</c:v>
                      </c:pt>
                      <c:pt idx="442" formatCode="General">
                        <c:v>1.07</c:v>
                      </c:pt>
                      <c:pt idx="443" formatCode="General">
                        <c:v>1.07</c:v>
                      </c:pt>
                      <c:pt idx="444" formatCode="General">
                        <c:v>1.07</c:v>
                      </c:pt>
                      <c:pt idx="445" formatCode="General">
                        <c:v>1.07</c:v>
                      </c:pt>
                      <c:pt idx="446" formatCode="General">
                        <c:v>1.07</c:v>
                      </c:pt>
                      <c:pt idx="447" formatCode="General">
                        <c:v>1.07</c:v>
                      </c:pt>
                      <c:pt idx="448" formatCode="General">
                        <c:v>1.07</c:v>
                      </c:pt>
                      <c:pt idx="449" formatCode="General">
                        <c:v>1.07</c:v>
                      </c:pt>
                      <c:pt idx="450" formatCode="General">
                        <c:v>1.07</c:v>
                      </c:pt>
                      <c:pt idx="451" formatCode="General">
                        <c:v>1.07</c:v>
                      </c:pt>
                      <c:pt idx="452" formatCode="General">
                        <c:v>1.25</c:v>
                      </c:pt>
                      <c:pt idx="453" formatCode="General">
                        <c:v>1.25</c:v>
                      </c:pt>
                      <c:pt idx="454" formatCode="General">
                        <c:v>1.25</c:v>
                      </c:pt>
                      <c:pt idx="455" formatCode="General">
                        <c:v>1.25</c:v>
                      </c:pt>
                      <c:pt idx="456" formatCode="General">
                        <c:v>1.25</c:v>
                      </c:pt>
                      <c:pt idx="457" formatCode="General">
                        <c:v>1.25</c:v>
                      </c:pt>
                      <c:pt idx="458" formatCode="General">
                        <c:v>1.25</c:v>
                      </c:pt>
                      <c:pt idx="459" formatCode="General">
                        <c:v>1.25</c:v>
                      </c:pt>
                      <c:pt idx="460" formatCode="General">
                        <c:v>1.25</c:v>
                      </c:pt>
                      <c:pt idx="461" formatCode="General">
                        <c:v>1.25</c:v>
                      </c:pt>
                      <c:pt idx="462" formatCode="General">
                        <c:v>1.25</c:v>
                      </c:pt>
                      <c:pt idx="463" formatCode="General">
                        <c:v>1.25</c:v>
                      </c:pt>
                      <c:pt idx="464" formatCode="General">
                        <c:v>1.25</c:v>
                      </c:pt>
                      <c:pt idx="465" formatCode="General">
                        <c:v>1.25</c:v>
                      </c:pt>
                      <c:pt idx="466" formatCode="General">
                        <c:v>1.25</c:v>
                      </c:pt>
                      <c:pt idx="467" formatCode="General">
                        <c:v>1.25</c:v>
                      </c:pt>
                      <c:pt idx="468" formatCode="General">
                        <c:v>1.25</c:v>
                      </c:pt>
                      <c:pt idx="469" formatCode="General">
                        <c:v>1.25</c:v>
                      </c:pt>
                      <c:pt idx="470" formatCode="General">
                        <c:v>1.25</c:v>
                      </c:pt>
                      <c:pt idx="471" formatCode="General">
                        <c:v>1.25</c:v>
                      </c:pt>
                      <c:pt idx="472" formatCode="General">
                        <c:v>1.25</c:v>
                      </c:pt>
                      <c:pt idx="473" formatCode="General">
                        <c:v>1.25</c:v>
                      </c:pt>
                      <c:pt idx="474" formatCode="General">
                        <c:v>1.25</c:v>
                      </c:pt>
                      <c:pt idx="475" formatCode="General">
                        <c:v>1.25</c:v>
                      </c:pt>
                      <c:pt idx="476" formatCode="General">
                        <c:v>1.25</c:v>
                      </c:pt>
                      <c:pt idx="477" formatCode="General">
                        <c:v>1.25</c:v>
                      </c:pt>
                      <c:pt idx="478" formatCode="General">
                        <c:v>1.25</c:v>
                      </c:pt>
                      <c:pt idx="479" formatCode="General">
                        <c:v>1.25</c:v>
                      </c:pt>
                      <c:pt idx="480" formatCode="General">
                        <c:v>1.25</c:v>
                      </c:pt>
                      <c:pt idx="481" formatCode="General">
                        <c:v>1.25</c:v>
                      </c:pt>
                      <c:pt idx="482" formatCode="General">
                        <c:v>1.25</c:v>
                      </c:pt>
                      <c:pt idx="483" formatCode="General">
                        <c:v>1.25</c:v>
                      </c:pt>
                      <c:pt idx="484" formatCode="General">
                        <c:v>1.25</c:v>
                      </c:pt>
                      <c:pt idx="485" formatCode="General">
                        <c:v>1.25</c:v>
                      </c:pt>
                      <c:pt idx="486" formatCode="General">
                        <c:v>1.25</c:v>
                      </c:pt>
                      <c:pt idx="487" formatCode="General">
                        <c:v>1.25</c:v>
                      </c:pt>
                      <c:pt idx="488" formatCode="General">
                        <c:v>1.25</c:v>
                      </c:pt>
                      <c:pt idx="489" formatCode="General">
                        <c:v>1.25</c:v>
                      </c:pt>
                      <c:pt idx="490" formatCode="General">
                        <c:v>1.25</c:v>
                      </c:pt>
                      <c:pt idx="491" formatCode="General">
                        <c:v>1.25</c:v>
                      </c:pt>
                      <c:pt idx="492" formatCode="General">
                        <c:v>1.25</c:v>
                      </c:pt>
                      <c:pt idx="493" formatCode="General">
                        <c:v>1.25</c:v>
                      </c:pt>
                      <c:pt idx="494" formatCode="General">
                        <c:v>1.25</c:v>
                      </c:pt>
                      <c:pt idx="495" formatCode="General">
                        <c:v>1.25</c:v>
                      </c:pt>
                      <c:pt idx="496" formatCode="General">
                        <c:v>1.25</c:v>
                      </c:pt>
                      <c:pt idx="497" formatCode="General">
                        <c:v>1.25</c:v>
                      </c:pt>
                      <c:pt idx="498" formatCode="General">
                        <c:v>1.25</c:v>
                      </c:pt>
                      <c:pt idx="499" formatCode="General">
                        <c:v>1.25</c:v>
                      </c:pt>
                      <c:pt idx="500" formatCode="General">
                        <c:v>1.25</c:v>
                      </c:pt>
                      <c:pt idx="501" formatCode="General">
                        <c:v>1.25</c:v>
                      </c:pt>
                      <c:pt idx="502" formatCode="General">
                        <c:v>1.25</c:v>
                      </c:pt>
                      <c:pt idx="503" formatCode="General">
                        <c:v>1.25</c:v>
                      </c:pt>
                      <c:pt idx="504" formatCode="General">
                        <c:v>1.25</c:v>
                      </c:pt>
                      <c:pt idx="505" formatCode="General">
                        <c:v>1.25</c:v>
                      </c:pt>
                      <c:pt idx="506" formatCode="General">
                        <c:v>1.25</c:v>
                      </c:pt>
                      <c:pt idx="507" formatCode="General">
                        <c:v>1.25</c:v>
                      </c:pt>
                      <c:pt idx="508" formatCode="General">
                        <c:v>1.25</c:v>
                      </c:pt>
                      <c:pt idx="509" formatCode="General">
                        <c:v>1.25</c:v>
                      </c:pt>
                      <c:pt idx="510" formatCode="General">
                        <c:v>1.25</c:v>
                      </c:pt>
                      <c:pt idx="511" formatCode="General">
                        <c:v>1.25</c:v>
                      </c:pt>
                      <c:pt idx="512" formatCode="General">
                        <c:v>0.26</c:v>
                      </c:pt>
                      <c:pt idx="513" formatCode="General">
                        <c:v>0.26</c:v>
                      </c:pt>
                      <c:pt idx="514" formatCode="General">
                        <c:v>0.26</c:v>
                      </c:pt>
                      <c:pt idx="515" formatCode="General">
                        <c:v>0.26</c:v>
                      </c:pt>
                      <c:pt idx="516" formatCode="General">
                        <c:v>0.26</c:v>
                      </c:pt>
                      <c:pt idx="517" formatCode="General">
                        <c:v>0.26</c:v>
                      </c:pt>
                      <c:pt idx="518" formatCode="General">
                        <c:v>0.26</c:v>
                      </c:pt>
                      <c:pt idx="519" formatCode="General">
                        <c:v>0.26</c:v>
                      </c:pt>
                      <c:pt idx="520" formatCode="General">
                        <c:v>0.26</c:v>
                      </c:pt>
                      <c:pt idx="521" formatCode="General">
                        <c:v>0.26</c:v>
                      </c:pt>
                      <c:pt idx="522" formatCode="General">
                        <c:v>0.26</c:v>
                      </c:pt>
                      <c:pt idx="523" formatCode="General">
                        <c:v>0.26</c:v>
                      </c:pt>
                      <c:pt idx="524" formatCode="General">
                        <c:v>0.26</c:v>
                      </c:pt>
                      <c:pt idx="525" formatCode="General">
                        <c:v>0.26</c:v>
                      </c:pt>
                      <c:pt idx="526" formatCode="General">
                        <c:v>0.26</c:v>
                      </c:pt>
                      <c:pt idx="527" formatCode="General">
                        <c:v>0.26</c:v>
                      </c:pt>
                      <c:pt idx="528" formatCode="General">
                        <c:v>1.27</c:v>
                      </c:pt>
                      <c:pt idx="529" formatCode="General">
                        <c:v>1.27</c:v>
                      </c:pt>
                      <c:pt idx="530" formatCode="General">
                        <c:v>1.27</c:v>
                      </c:pt>
                      <c:pt idx="531" formatCode="General">
                        <c:v>1.27</c:v>
                      </c:pt>
                      <c:pt idx="532" formatCode="General">
                        <c:v>1.29</c:v>
                      </c:pt>
                      <c:pt idx="533" formatCode="General">
                        <c:v>1.29</c:v>
                      </c:pt>
                      <c:pt idx="534" formatCode="General">
                        <c:v>1.29</c:v>
                      </c:pt>
                      <c:pt idx="535" formatCode="General">
                        <c:v>1.29</c:v>
                      </c:pt>
                      <c:pt idx="536" formatCode="General">
                        <c:v>1.24</c:v>
                      </c:pt>
                      <c:pt idx="537" formatCode="General">
                        <c:v>1.24</c:v>
                      </c:pt>
                      <c:pt idx="538" formatCode="General">
                        <c:v>1.24</c:v>
                      </c:pt>
                      <c:pt idx="539" formatCode="General">
                        <c:v>1.24</c:v>
                      </c:pt>
                      <c:pt idx="540" formatCode="General">
                        <c:v>1.22</c:v>
                      </c:pt>
                      <c:pt idx="541" formatCode="General">
                        <c:v>1.22</c:v>
                      </c:pt>
                      <c:pt idx="542" formatCode="General">
                        <c:v>1.21</c:v>
                      </c:pt>
                      <c:pt idx="543" formatCode="General">
                        <c:v>1.2</c:v>
                      </c:pt>
                      <c:pt idx="544" formatCode="General">
                        <c:v>1.2</c:v>
                      </c:pt>
                      <c:pt idx="545" formatCode="General">
                        <c:v>1.2</c:v>
                      </c:pt>
                      <c:pt idx="546" formatCode="General">
                        <c:v>1.2</c:v>
                      </c:pt>
                      <c:pt idx="547" formatCode="General">
                        <c:v>1.2</c:v>
                      </c:pt>
                      <c:pt idx="548" formatCode="General">
                        <c:v>1.19</c:v>
                      </c:pt>
                      <c:pt idx="549" formatCode="General">
                        <c:v>1.17</c:v>
                      </c:pt>
                      <c:pt idx="550" formatCode="General">
                        <c:v>1.17</c:v>
                      </c:pt>
                      <c:pt idx="551" formatCode="General">
                        <c:v>1.17</c:v>
                      </c:pt>
                      <c:pt idx="552" formatCode="General">
                        <c:v>1.17</c:v>
                      </c:pt>
                      <c:pt idx="553" formatCode="General">
                        <c:v>1.1499999999999999</c:v>
                      </c:pt>
                      <c:pt idx="554" formatCode="General">
                        <c:v>1.1499999999999999</c:v>
                      </c:pt>
                      <c:pt idx="555" formatCode="General">
                        <c:v>1.1499999999999999</c:v>
                      </c:pt>
                      <c:pt idx="556" formatCode="General">
                        <c:v>1.1499999999999999</c:v>
                      </c:pt>
                      <c:pt idx="557" formatCode="General">
                        <c:v>1.1499999999999999</c:v>
                      </c:pt>
                      <c:pt idx="558" formatCode="General">
                        <c:v>1.1499999999999999</c:v>
                      </c:pt>
                      <c:pt idx="559" formatCode="General">
                        <c:v>1.1499999999999999</c:v>
                      </c:pt>
                      <c:pt idx="560" formatCode="General">
                        <c:v>1.1499999999999999</c:v>
                      </c:pt>
                      <c:pt idx="561" formatCode="General">
                        <c:v>1.1000000000000001</c:v>
                      </c:pt>
                      <c:pt idx="562" formatCode="General">
                        <c:v>1.08</c:v>
                      </c:pt>
                      <c:pt idx="563" formatCode="General">
                        <c:v>1.08</c:v>
                      </c:pt>
                      <c:pt idx="564" formatCode="General">
                        <c:v>1.08</c:v>
                      </c:pt>
                      <c:pt idx="565" formatCode="General">
                        <c:v>1.08</c:v>
                      </c:pt>
                      <c:pt idx="566" formatCode="General">
                        <c:v>1.08</c:v>
                      </c:pt>
                      <c:pt idx="567" formatCode="General">
                        <c:v>1.08</c:v>
                      </c:pt>
                      <c:pt idx="568" formatCode="General">
                        <c:v>1.08</c:v>
                      </c:pt>
                      <c:pt idx="569" formatCode="General">
                        <c:v>1.08</c:v>
                      </c:pt>
                      <c:pt idx="570" formatCode="General">
                        <c:v>1.08</c:v>
                      </c:pt>
                      <c:pt idx="571" formatCode="General">
                        <c:v>1.08</c:v>
                      </c:pt>
                      <c:pt idx="572" formatCode="General">
                        <c:v>1.08</c:v>
                      </c:pt>
                      <c:pt idx="573" formatCode="General">
                        <c:v>1.08</c:v>
                      </c:pt>
                      <c:pt idx="574" formatCode="General">
                        <c:v>1.08</c:v>
                      </c:pt>
                      <c:pt idx="575" formatCode="General">
                        <c:v>1.08</c:v>
                      </c:pt>
                      <c:pt idx="576" formatCode="General">
                        <c:v>0.4</c:v>
                      </c:pt>
                      <c:pt idx="577" formatCode="General">
                        <c:v>1.0649999999999999</c:v>
                      </c:pt>
                      <c:pt idx="578" formatCode="General">
                        <c:v>1.06</c:v>
                      </c:pt>
                      <c:pt idx="579" formatCode="General">
                        <c:v>1.06</c:v>
                      </c:pt>
                      <c:pt idx="580" formatCode="General">
                        <c:v>1.06</c:v>
                      </c:pt>
                      <c:pt idx="581" formatCode="General">
                        <c:v>1.06</c:v>
                      </c:pt>
                      <c:pt idx="582" formatCode="General">
                        <c:v>1.06</c:v>
                      </c:pt>
                      <c:pt idx="583" formatCode="General">
                        <c:v>1.06</c:v>
                      </c:pt>
                      <c:pt idx="584" formatCode="General">
                        <c:v>1.06</c:v>
                      </c:pt>
                      <c:pt idx="585" formatCode="General">
                        <c:v>1.06</c:v>
                      </c:pt>
                      <c:pt idx="586" formatCode="General">
                        <c:v>1.06</c:v>
                      </c:pt>
                      <c:pt idx="587" formatCode="General">
                        <c:v>1.06</c:v>
                      </c:pt>
                      <c:pt idx="588" formatCode="General">
                        <c:v>1.05</c:v>
                      </c:pt>
                      <c:pt idx="589" formatCode="General">
                        <c:v>1.05</c:v>
                      </c:pt>
                      <c:pt idx="590" formatCode="General">
                        <c:v>1.05</c:v>
                      </c:pt>
                      <c:pt idx="591" formatCode="General">
                        <c:v>1.05</c:v>
                      </c:pt>
                      <c:pt idx="592" formatCode="General">
                        <c:v>1.05</c:v>
                      </c:pt>
                      <c:pt idx="593" formatCode="General">
                        <c:v>1.05</c:v>
                      </c:pt>
                      <c:pt idx="594" formatCode="General">
                        <c:v>1.05</c:v>
                      </c:pt>
                      <c:pt idx="595" formatCode="General">
                        <c:v>0.98</c:v>
                      </c:pt>
                      <c:pt idx="596" formatCode="General">
                        <c:v>0.98</c:v>
                      </c:pt>
                      <c:pt idx="597" formatCode="General">
                        <c:v>0.98</c:v>
                      </c:pt>
                      <c:pt idx="598" formatCode="General">
                        <c:v>0.98</c:v>
                      </c:pt>
                      <c:pt idx="599" formatCode="General">
                        <c:v>0.98</c:v>
                      </c:pt>
                      <c:pt idx="600" formatCode="General">
                        <c:v>0.98</c:v>
                      </c:pt>
                      <c:pt idx="601" formatCode="General">
                        <c:v>0.98</c:v>
                      </c:pt>
                      <c:pt idx="602" formatCode="General">
                        <c:v>0.98</c:v>
                      </c:pt>
                      <c:pt idx="603" formatCode="General">
                        <c:v>0.96</c:v>
                      </c:pt>
                      <c:pt idx="604" formatCode="General">
                        <c:v>0.96</c:v>
                      </c:pt>
                      <c:pt idx="605" formatCode="General">
                        <c:v>0.97</c:v>
                      </c:pt>
                      <c:pt idx="606" formatCode="General">
                        <c:v>0.97</c:v>
                      </c:pt>
                      <c:pt idx="607" formatCode="General">
                        <c:v>0.97</c:v>
                      </c:pt>
                      <c:pt idx="608" formatCode="General">
                        <c:v>0.97</c:v>
                      </c:pt>
                      <c:pt idx="609" formatCode="General">
                        <c:v>0.97</c:v>
                      </c:pt>
                      <c:pt idx="610" formatCode="General">
                        <c:v>0.97</c:v>
                      </c:pt>
                      <c:pt idx="611" formatCode="General">
                        <c:v>0.97</c:v>
                      </c:pt>
                      <c:pt idx="612" formatCode="General">
                        <c:v>0.95</c:v>
                      </c:pt>
                      <c:pt idx="613" formatCode="General">
                        <c:v>0.95</c:v>
                      </c:pt>
                      <c:pt idx="614" formatCode="General">
                        <c:v>0.95</c:v>
                      </c:pt>
                      <c:pt idx="615" formatCode="General">
                        <c:v>0.95</c:v>
                      </c:pt>
                      <c:pt idx="616" formatCode="General">
                        <c:v>0.95</c:v>
                      </c:pt>
                      <c:pt idx="617" formatCode="General">
                        <c:v>0.95</c:v>
                      </c:pt>
                      <c:pt idx="618" formatCode="General">
                        <c:v>0.95</c:v>
                      </c:pt>
                      <c:pt idx="619" formatCode="General">
                        <c:v>0.95</c:v>
                      </c:pt>
                      <c:pt idx="620" formatCode="General">
                        <c:v>0.95</c:v>
                      </c:pt>
                      <c:pt idx="621" formatCode="General">
                        <c:v>0.95</c:v>
                      </c:pt>
                      <c:pt idx="622" formatCode="General">
                        <c:v>0.95</c:v>
                      </c:pt>
                      <c:pt idx="623" formatCode="General">
                        <c:v>0.97</c:v>
                      </c:pt>
                      <c:pt idx="624" formatCode="General">
                        <c:v>0.97</c:v>
                      </c:pt>
                      <c:pt idx="625" formatCode="General">
                        <c:v>0.97</c:v>
                      </c:pt>
                      <c:pt idx="626" formatCode="General">
                        <c:v>0.97</c:v>
                      </c:pt>
                      <c:pt idx="627" formatCode="General">
                        <c:v>0.97</c:v>
                      </c:pt>
                      <c:pt idx="628" formatCode="General">
                        <c:v>0.97</c:v>
                      </c:pt>
                      <c:pt idx="629" formatCode="General">
                        <c:v>0.97</c:v>
                      </c:pt>
                      <c:pt idx="630" formatCode="General">
                        <c:v>0.97</c:v>
                      </c:pt>
                      <c:pt idx="631" formatCode="General">
                        <c:v>0.97</c:v>
                      </c:pt>
                      <c:pt idx="632" formatCode="General">
                        <c:v>0.97</c:v>
                      </c:pt>
                      <c:pt idx="633" formatCode="General">
                        <c:v>0.97</c:v>
                      </c:pt>
                      <c:pt idx="634" formatCode="General">
                        <c:v>0.97</c:v>
                      </c:pt>
                      <c:pt idx="635" formatCode="General">
                        <c:v>0.97</c:v>
                      </c:pt>
                      <c:pt idx="636" formatCode="General">
                        <c:v>0.97</c:v>
                      </c:pt>
                      <c:pt idx="637" formatCode="General">
                        <c:v>0.97</c:v>
                      </c:pt>
                      <c:pt idx="638" formatCode="General">
                        <c:v>0.97</c:v>
                      </c:pt>
                      <c:pt idx="639" formatCode="General">
                        <c:v>0.97</c:v>
                      </c:pt>
                      <c:pt idx="640" formatCode="General">
                        <c:v>0.97</c:v>
                      </c:pt>
                      <c:pt idx="641" formatCode="General">
                        <c:v>0.97</c:v>
                      </c:pt>
                      <c:pt idx="642" formatCode="General">
                        <c:v>0.97</c:v>
                      </c:pt>
                      <c:pt idx="643" formatCode="General">
                        <c:v>0.97</c:v>
                      </c:pt>
                      <c:pt idx="644" formatCode="General">
                        <c:v>0.97</c:v>
                      </c:pt>
                      <c:pt idx="645" formatCode="General">
                        <c:v>0.97</c:v>
                      </c:pt>
                      <c:pt idx="646" formatCode="General">
                        <c:v>0.97</c:v>
                      </c:pt>
                      <c:pt idx="647" formatCode="General">
                        <c:v>0.95</c:v>
                      </c:pt>
                      <c:pt idx="648" formatCode="General">
                        <c:v>0.95</c:v>
                      </c:pt>
                      <c:pt idx="649" formatCode="General">
                        <c:v>0.95</c:v>
                      </c:pt>
                      <c:pt idx="650" formatCode="General">
                        <c:v>0.95</c:v>
                      </c:pt>
                      <c:pt idx="651" formatCode="General">
                        <c:v>0.95</c:v>
                      </c:pt>
                      <c:pt idx="652" formatCode="General">
                        <c:v>0.95</c:v>
                      </c:pt>
                      <c:pt idx="653" formatCode="General">
                        <c:v>0.95</c:v>
                      </c:pt>
                      <c:pt idx="654" formatCode="General">
                        <c:v>0.95</c:v>
                      </c:pt>
                      <c:pt idx="655" formatCode="General">
                        <c:v>0.95</c:v>
                      </c:pt>
                      <c:pt idx="656" formatCode="General">
                        <c:v>0.95</c:v>
                      </c:pt>
                      <c:pt idx="657" formatCode="General">
                        <c:v>0.95</c:v>
                      </c:pt>
                      <c:pt idx="658" formatCode="General">
                        <c:v>0.95</c:v>
                      </c:pt>
                      <c:pt idx="659" formatCode="General">
                        <c:v>0.95</c:v>
                      </c:pt>
                      <c:pt idx="660" formatCode="General">
                        <c:v>0.95</c:v>
                      </c:pt>
                      <c:pt idx="661" formatCode="General">
                        <c:v>0.95</c:v>
                      </c:pt>
                      <c:pt idx="662" formatCode="General">
                        <c:v>0.95</c:v>
                      </c:pt>
                      <c:pt idx="663" formatCode="General">
                        <c:v>0.95</c:v>
                      </c:pt>
                      <c:pt idx="664" formatCode="General">
                        <c:v>0.95</c:v>
                      </c:pt>
                      <c:pt idx="665" formatCode="General">
                        <c:v>0.95</c:v>
                      </c:pt>
                      <c:pt idx="666" formatCode="General">
                        <c:v>0.95</c:v>
                      </c:pt>
                      <c:pt idx="667" formatCode="General">
                        <c:v>1</c:v>
                      </c:pt>
                      <c:pt idx="668" formatCode="General">
                        <c:v>1</c:v>
                      </c:pt>
                      <c:pt idx="669" formatCode="General">
                        <c:v>1</c:v>
                      </c:pt>
                      <c:pt idx="670" formatCode="General">
                        <c:v>1</c:v>
                      </c:pt>
                      <c:pt idx="671" formatCode="General">
                        <c:v>1</c:v>
                      </c:pt>
                      <c:pt idx="672" formatCode="General">
                        <c:v>1</c:v>
                      </c:pt>
                      <c:pt idx="673" formatCode="General">
                        <c:v>1</c:v>
                      </c:pt>
                      <c:pt idx="674" formatCode="General">
                        <c:v>1</c:v>
                      </c:pt>
                      <c:pt idx="675" formatCode="General">
                        <c:v>1</c:v>
                      </c:pt>
                      <c:pt idx="676" formatCode="General">
                        <c:v>1</c:v>
                      </c:pt>
                      <c:pt idx="677" formatCode="General">
                        <c:v>1</c:v>
                      </c:pt>
                      <c:pt idx="678" formatCode="General">
                        <c:v>1</c:v>
                      </c:pt>
                      <c:pt idx="679" formatCode="General">
                        <c:v>1</c:v>
                      </c:pt>
                      <c:pt idx="680" formatCode="General">
                        <c:v>1</c:v>
                      </c:pt>
                      <c:pt idx="681" formatCode="General">
                        <c:v>1</c:v>
                      </c:pt>
                      <c:pt idx="682" formatCode="General">
                        <c:v>1</c:v>
                      </c:pt>
                      <c:pt idx="683" formatCode="General">
                        <c:v>1.02</c:v>
                      </c:pt>
                      <c:pt idx="684" formatCode="General">
                        <c:v>1.02</c:v>
                      </c:pt>
                      <c:pt idx="685" formatCode="General">
                        <c:v>1.02</c:v>
                      </c:pt>
                      <c:pt idx="686" formatCode="General">
                        <c:v>1.02</c:v>
                      </c:pt>
                      <c:pt idx="687" formatCode="General">
                        <c:v>1.02</c:v>
                      </c:pt>
                      <c:pt idx="688" formatCode="General">
                        <c:v>1.02</c:v>
                      </c:pt>
                      <c:pt idx="689" formatCode="General">
                        <c:v>1</c:v>
                      </c:pt>
                      <c:pt idx="690" formatCode="General">
                        <c:v>1</c:v>
                      </c:pt>
                      <c:pt idx="691" formatCode="General">
                        <c:v>1</c:v>
                      </c:pt>
                      <c:pt idx="692" formatCode="General">
                        <c:v>1</c:v>
                      </c:pt>
                      <c:pt idx="693" formatCode="General">
                        <c:v>1</c:v>
                      </c:pt>
                      <c:pt idx="694" formatCode="General">
                        <c:v>1.02</c:v>
                      </c:pt>
                      <c:pt idx="695" formatCode="General">
                        <c:v>1.02</c:v>
                      </c:pt>
                      <c:pt idx="696" formatCode="General">
                        <c:v>0.86</c:v>
                      </c:pt>
                      <c:pt idx="697" formatCode="General">
                        <c:v>0.86</c:v>
                      </c:pt>
                      <c:pt idx="698" formatCode="General">
                        <c:v>0.86</c:v>
                      </c:pt>
                      <c:pt idx="699" formatCode="General">
                        <c:v>0.86</c:v>
                      </c:pt>
                      <c:pt idx="700" formatCode="General">
                        <c:v>0.86</c:v>
                      </c:pt>
                      <c:pt idx="701" formatCode="General">
                        <c:v>0.86</c:v>
                      </c:pt>
                      <c:pt idx="702" formatCode="General">
                        <c:v>0.86</c:v>
                      </c:pt>
                      <c:pt idx="703" formatCode="General">
                        <c:v>0.86</c:v>
                      </c:pt>
                      <c:pt idx="704" formatCode="General">
                        <c:v>0.86</c:v>
                      </c:pt>
                      <c:pt idx="705" formatCode="General">
                        <c:v>0.86</c:v>
                      </c:pt>
                      <c:pt idx="706" formatCode="General">
                        <c:v>0.86</c:v>
                      </c:pt>
                      <c:pt idx="707" formatCode="General">
                        <c:v>0.86</c:v>
                      </c:pt>
                      <c:pt idx="708" formatCode="General">
                        <c:v>0.86</c:v>
                      </c:pt>
                      <c:pt idx="709" formatCode="General">
                        <c:v>0.86</c:v>
                      </c:pt>
                      <c:pt idx="710" formatCode="General">
                        <c:v>0.86</c:v>
                      </c:pt>
                      <c:pt idx="711" formatCode="General">
                        <c:v>0.83</c:v>
                      </c:pt>
                      <c:pt idx="712" formatCode="General">
                        <c:v>0.83</c:v>
                      </c:pt>
                      <c:pt idx="713" formatCode="General">
                        <c:v>0.83</c:v>
                      </c:pt>
                      <c:pt idx="714" formatCode="General">
                        <c:v>0.83</c:v>
                      </c:pt>
                      <c:pt idx="715" formatCode="General">
                        <c:v>0.83</c:v>
                      </c:pt>
                      <c:pt idx="716" formatCode="General">
                        <c:v>0.83</c:v>
                      </c:pt>
                      <c:pt idx="717" formatCode="General">
                        <c:v>0.83</c:v>
                      </c:pt>
                      <c:pt idx="718" formatCode="General">
                        <c:v>0.83</c:v>
                      </c:pt>
                      <c:pt idx="719" formatCode="General">
                        <c:v>0.83</c:v>
                      </c:pt>
                      <c:pt idx="720" formatCode="General">
                        <c:v>0.83</c:v>
                      </c:pt>
                      <c:pt idx="721" formatCode="General">
                        <c:v>0.83</c:v>
                      </c:pt>
                      <c:pt idx="722" formatCode="General">
                        <c:v>0.83</c:v>
                      </c:pt>
                      <c:pt idx="723" formatCode="General">
                        <c:v>0.83</c:v>
                      </c:pt>
                      <c:pt idx="724" formatCode="General">
                        <c:v>0.83</c:v>
                      </c:pt>
                      <c:pt idx="725" formatCode="General">
                        <c:v>0.83</c:v>
                      </c:pt>
                      <c:pt idx="726" formatCode="General">
                        <c:v>0.83</c:v>
                      </c:pt>
                      <c:pt idx="727" formatCode="General">
                        <c:v>0.83</c:v>
                      </c:pt>
                      <c:pt idx="728" formatCode="General">
                        <c:v>0.83</c:v>
                      </c:pt>
                      <c:pt idx="729" formatCode="General">
                        <c:v>0.76</c:v>
                      </c:pt>
                      <c:pt idx="730" formatCode="General">
                        <c:v>0.76</c:v>
                      </c:pt>
                      <c:pt idx="731" formatCode="General">
                        <c:v>0.76</c:v>
                      </c:pt>
                      <c:pt idx="732" formatCode="General">
                        <c:v>0.76</c:v>
                      </c:pt>
                      <c:pt idx="733" formatCode="General">
                        <c:v>0.76</c:v>
                      </c:pt>
                      <c:pt idx="734" formatCode="General">
                        <c:v>0.76</c:v>
                      </c:pt>
                      <c:pt idx="735" formatCode="General">
                        <c:v>0.76</c:v>
                      </c:pt>
                      <c:pt idx="736" formatCode="General">
                        <c:v>0.84</c:v>
                      </c:pt>
                      <c:pt idx="737" formatCode="General">
                        <c:v>0.84</c:v>
                      </c:pt>
                      <c:pt idx="738" formatCode="General">
                        <c:v>0.84</c:v>
                      </c:pt>
                      <c:pt idx="739" formatCode="General">
                        <c:v>0.84</c:v>
                      </c:pt>
                      <c:pt idx="740" formatCode="General">
                        <c:v>0.84</c:v>
                      </c:pt>
                      <c:pt idx="741" formatCode="General">
                        <c:v>0.84</c:v>
                      </c:pt>
                      <c:pt idx="742" formatCode="General">
                        <c:v>0.84</c:v>
                      </c:pt>
                      <c:pt idx="743" formatCode="General">
                        <c:v>0.82</c:v>
                      </c:pt>
                      <c:pt idx="744" formatCode="General">
                        <c:v>0.82</c:v>
                      </c:pt>
                      <c:pt idx="745" formatCode="General">
                        <c:v>0.82</c:v>
                      </c:pt>
                      <c:pt idx="746" formatCode="General">
                        <c:v>0.82</c:v>
                      </c:pt>
                      <c:pt idx="747" formatCode="General">
                        <c:v>0.82</c:v>
                      </c:pt>
                      <c:pt idx="748" formatCode="General">
                        <c:v>0.82</c:v>
                      </c:pt>
                      <c:pt idx="749" formatCode="General">
                        <c:v>0.82</c:v>
                      </c:pt>
                      <c:pt idx="750" formatCode="General">
                        <c:v>0.82</c:v>
                      </c:pt>
                      <c:pt idx="751" formatCode="General">
                        <c:v>0.81</c:v>
                      </c:pt>
                      <c:pt idx="752" formatCode="General">
                        <c:v>0.81</c:v>
                      </c:pt>
                      <c:pt idx="753" formatCode="General">
                        <c:v>0.81</c:v>
                      </c:pt>
                      <c:pt idx="754" formatCode="General">
                        <c:v>0.81</c:v>
                      </c:pt>
                      <c:pt idx="755" formatCode="General">
                        <c:v>0.81</c:v>
                      </c:pt>
                      <c:pt idx="756" formatCode="General">
                        <c:v>0.81</c:v>
                      </c:pt>
                      <c:pt idx="757" formatCode="General">
                        <c:v>0.81</c:v>
                      </c:pt>
                      <c:pt idx="758" formatCode="General">
                        <c:v>0.78</c:v>
                      </c:pt>
                      <c:pt idx="759" formatCode="General">
                        <c:v>1.77</c:v>
                      </c:pt>
                      <c:pt idx="760" formatCode="General">
                        <c:v>1.77</c:v>
                      </c:pt>
                      <c:pt idx="761" formatCode="General">
                        <c:v>1.77</c:v>
                      </c:pt>
                      <c:pt idx="762" formatCode="General">
                        <c:v>1.77</c:v>
                      </c:pt>
                      <c:pt idx="763" formatCode="General">
                        <c:v>1.77</c:v>
                      </c:pt>
                      <c:pt idx="764" formatCode="General">
                        <c:v>1.77</c:v>
                      </c:pt>
                      <c:pt idx="765" formatCode="General">
                        <c:v>0.77</c:v>
                      </c:pt>
                      <c:pt idx="766" formatCode="General">
                        <c:v>0.77</c:v>
                      </c:pt>
                      <c:pt idx="767" formatCode="General">
                        <c:v>0.77</c:v>
                      </c:pt>
                      <c:pt idx="768" formatCode="General">
                        <c:v>0.77</c:v>
                      </c:pt>
                      <c:pt idx="769" formatCode="General">
                        <c:v>0.77</c:v>
                      </c:pt>
                      <c:pt idx="770" formatCode="General">
                        <c:v>0.77</c:v>
                      </c:pt>
                      <c:pt idx="771" formatCode="General">
                        <c:v>0.77</c:v>
                      </c:pt>
                      <c:pt idx="772" formatCode="General">
                        <c:v>0.77500000000000002</c:v>
                      </c:pt>
                      <c:pt idx="773" formatCode="General">
                        <c:v>0.77500000000000002</c:v>
                      </c:pt>
                      <c:pt idx="774" formatCode="General">
                        <c:v>0.77500000000000002</c:v>
                      </c:pt>
                      <c:pt idx="775" formatCode="General">
                        <c:v>0.77500000000000002</c:v>
                      </c:pt>
                      <c:pt idx="776" formatCode="General">
                        <c:v>0.77500000000000002</c:v>
                      </c:pt>
                      <c:pt idx="777" formatCode="General">
                        <c:v>0.76500000000000001</c:v>
                      </c:pt>
                      <c:pt idx="778" formatCode="General">
                        <c:v>0.76</c:v>
                      </c:pt>
                      <c:pt idx="779" formatCode="General">
                        <c:v>0.76</c:v>
                      </c:pt>
                      <c:pt idx="780" formatCode="General">
                        <c:v>0.76</c:v>
                      </c:pt>
                      <c:pt idx="781" formatCode="General">
                        <c:v>0.76</c:v>
                      </c:pt>
                      <c:pt idx="782" formatCode="General">
                        <c:v>0.76</c:v>
                      </c:pt>
                      <c:pt idx="783" formatCode="General">
                        <c:v>0.76</c:v>
                      </c:pt>
                      <c:pt idx="784" formatCode="General">
                        <c:v>0.76</c:v>
                      </c:pt>
                      <c:pt idx="785" formatCode="General">
                        <c:v>0.76</c:v>
                      </c:pt>
                      <c:pt idx="786" formatCode="General">
                        <c:v>0.76</c:v>
                      </c:pt>
                      <c:pt idx="787" formatCode="General">
                        <c:v>0.65</c:v>
                      </c:pt>
                      <c:pt idx="788" formatCode="General">
                        <c:v>0.65</c:v>
                      </c:pt>
                      <c:pt idx="789" formatCode="General">
                        <c:v>0.65</c:v>
                      </c:pt>
                      <c:pt idx="790" formatCode="General">
                        <c:v>0.65</c:v>
                      </c:pt>
                      <c:pt idx="791" formatCode="General">
                        <c:v>0.65</c:v>
                      </c:pt>
                      <c:pt idx="792" formatCode="General">
                        <c:v>0.65</c:v>
                      </c:pt>
                      <c:pt idx="793" formatCode="General">
                        <c:v>0.65</c:v>
                      </c:pt>
                      <c:pt idx="794" formatCode="General">
                        <c:v>0.65</c:v>
                      </c:pt>
                      <c:pt idx="795" formatCode="General">
                        <c:v>0.65</c:v>
                      </c:pt>
                      <c:pt idx="796" formatCode="General">
                        <c:v>0.65</c:v>
                      </c:pt>
                      <c:pt idx="797" formatCode="General">
                        <c:v>0.65</c:v>
                      </c:pt>
                      <c:pt idx="798" formatCode="General">
                        <c:v>0.65</c:v>
                      </c:pt>
                      <c:pt idx="799" formatCode="General">
                        <c:v>0.65</c:v>
                      </c:pt>
                      <c:pt idx="800" formatCode="General">
                        <c:v>0.65</c:v>
                      </c:pt>
                      <c:pt idx="801" formatCode="General">
                        <c:v>0.65</c:v>
                      </c:pt>
                      <c:pt idx="802" formatCode="General">
                        <c:v>0.65</c:v>
                      </c:pt>
                      <c:pt idx="803" formatCode="General">
                        <c:v>0.65</c:v>
                      </c:pt>
                      <c:pt idx="804" formatCode="General">
                        <c:v>0.65</c:v>
                      </c:pt>
                      <c:pt idx="805" formatCode="General">
                        <c:v>0.65</c:v>
                      </c:pt>
                      <c:pt idx="806" formatCode="General">
                        <c:v>0.65</c:v>
                      </c:pt>
                      <c:pt idx="807" formatCode="General">
                        <c:v>0.65</c:v>
                      </c:pt>
                      <c:pt idx="808" formatCode="General">
                        <c:v>0.65</c:v>
                      </c:pt>
                      <c:pt idx="809" formatCode="General">
                        <c:v>0.65</c:v>
                      </c:pt>
                      <c:pt idx="810" formatCode="General">
                        <c:v>0.65</c:v>
                      </c:pt>
                      <c:pt idx="811" formatCode="General">
                        <c:v>0.65</c:v>
                      </c:pt>
                      <c:pt idx="812" formatCode="General">
                        <c:v>0.65</c:v>
                      </c:pt>
                      <c:pt idx="813" formatCode="General">
                        <c:v>0.65</c:v>
                      </c:pt>
                      <c:pt idx="814" formatCode="General">
                        <c:v>0.65</c:v>
                      </c:pt>
                      <c:pt idx="815" formatCode="General">
                        <c:v>0.65</c:v>
                      </c:pt>
                      <c:pt idx="816" formatCode="General">
                        <c:v>0.65</c:v>
                      </c:pt>
                      <c:pt idx="817" formatCode="General">
                        <c:v>0.65</c:v>
                      </c:pt>
                      <c:pt idx="818" formatCode="General">
                        <c:v>0.65</c:v>
                      </c:pt>
                      <c:pt idx="819" formatCode="General">
                        <c:v>0.65</c:v>
                      </c:pt>
                      <c:pt idx="820" formatCode="General">
                        <c:v>0.65</c:v>
                      </c:pt>
                      <c:pt idx="821" formatCode="General">
                        <c:v>0.65</c:v>
                      </c:pt>
                      <c:pt idx="822" formatCode="General">
                        <c:v>0.65</c:v>
                      </c:pt>
                      <c:pt idx="823" formatCode="General">
                        <c:v>0.65</c:v>
                      </c:pt>
                      <c:pt idx="824" formatCode="General">
                        <c:v>0.65</c:v>
                      </c:pt>
                      <c:pt idx="825" formatCode="General">
                        <c:v>0.65</c:v>
                      </c:pt>
                      <c:pt idx="826" formatCode="General">
                        <c:v>0.65</c:v>
                      </c:pt>
                      <c:pt idx="827" formatCode="General">
                        <c:v>0.65</c:v>
                      </c:pt>
                      <c:pt idx="828" formatCode="General">
                        <c:v>0.65</c:v>
                      </c:pt>
                      <c:pt idx="829" formatCode="General">
                        <c:v>0.65</c:v>
                      </c:pt>
                      <c:pt idx="830" formatCode="General">
                        <c:v>0.65</c:v>
                      </c:pt>
                      <c:pt idx="831" formatCode="General">
                        <c:v>0.65</c:v>
                      </c:pt>
                      <c:pt idx="832" formatCode="General">
                        <c:v>0.65</c:v>
                      </c:pt>
                      <c:pt idx="833" formatCode="General">
                        <c:v>0.65</c:v>
                      </c:pt>
                      <c:pt idx="834" formatCode="General">
                        <c:v>0.65</c:v>
                      </c:pt>
                      <c:pt idx="835" formatCode="General">
                        <c:v>0.65</c:v>
                      </c:pt>
                      <c:pt idx="836" formatCode="General">
                        <c:v>0.65</c:v>
                      </c:pt>
                      <c:pt idx="837" formatCode="General">
                        <c:v>0.65</c:v>
                      </c:pt>
                      <c:pt idx="838" formatCode="General">
                        <c:v>0.65</c:v>
                      </c:pt>
                      <c:pt idx="839" formatCode="General">
                        <c:v>0.65</c:v>
                      </c:pt>
                      <c:pt idx="840" formatCode="General">
                        <c:v>0.65</c:v>
                      </c:pt>
                      <c:pt idx="841" formatCode="General">
                        <c:v>0.65</c:v>
                      </c:pt>
                      <c:pt idx="842" formatCode="General">
                        <c:v>0.65</c:v>
                      </c:pt>
                      <c:pt idx="843" formatCode="General">
                        <c:v>0.65</c:v>
                      </c:pt>
                      <c:pt idx="844" formatCode="General">
                        <c:v>0.65</c:v>
                      </c:pt>
                      <c:pt idx="845" formatCode="General">
                        <c:v>0.65</c:v>
                      </c:pt>
                      <c:pt idx="846" formatCode="General">
                        <c:v>0.65</c:v>
                      </c:pt>
                      <c:pt idx="847" formatCode="General">
                        <c:v>0.65</c:v>
                      </c:pt>
                      <c:pt idx="848" formatCode="General">
                        <c:v>0.65</c:v>
                      </c:pt>
                      <c:pt idx="849" formatCode="General">
                        <c:v>0.65</c:v>
                      </c:pt>
                      <c:pt idx="850" formatCode="General">
                        <c:v>0.65</c:v>
                      </c:pt>
                      <c:pt idx="851" formatCode="General">
                        <c:v>0.65</c:v>
                      </c:pt>
                      <c:pt idx="852" formatCode="General">
                        <c:v>0.65</c:v>
                      </c:pt>
                      <c:pt idx="853" formatCode="General">
                        <c:v>0.65</c:v>
                      </c:pt>
                      <c:pt idx="854" formatCode="General">
                        <c:v>0.65</c:v>
                      </c:pt>
                      <c:pt idx="855" formatCode="General">
                        <c:v>0.65</c:v>
                      </c:pt>
                      <c:pt idx="856" formatCode="General">
                        <c:v>0.65</c:v>
                      </c:pt>
                      <c:pt idx="857" formatCode="General">
                        <c:v>0.65</c:v>
                      </c:pt>
                      <c:pt idx="858" formatCode="General">
                        <c:v>0.65</c:v>
                      </c:pt>
                      <c:pt idx="859" formatCode="General">
                        <c:v>0.65</c:v>
                      </c:pt>
                      <c:pt idx="860" formatCode="General">
                        <c:v>0.65</c:v>
                      </c:pt>
                      <c:pt idx="861" formatCode="General">
                        <c:v>0.65</c:v>
                      </c:pt>
                      <c:pt idx="862" formatCode="General">
                        <c:v>0.65</c:v>
                      </c:pt>
                      <c:pt idx="863" formatCode="General">
                        <c:v>0.65</c:v>
                      </c:pt>
                      <c:pt idx="864" formatCode="General">
                        <c:v>-0.8</c:v>
                      </c:pt>
                      <c:pt idx="865" formatCode="General">
                        <c:v>-0.8</c:v>
                      </c:pt>
                      <c:pt idx="866" formatCode="General">
                        <c:v>-0.8</c:v>
                      </c:pt>
                      <c:pt idx="867" formatCode="General">
                        <c:v>-0.8</c:v>
                      </c:pt>
                      <c:pt idx="868" formatCode="General">
                        <c:v>-0.1</c:v>
                      </c:pt>
                      <c:pt idx="869" formatCode="General">
                        <c:v>0.03</c:v>
                      </c:pt>
                      <c:pt idx="870" formatCode="General">
                        <c:v>0.03</c:v>
                      </c:pt>
                      <c:pt idx="871" formatCode="General">
                        <c:v>0.2</c:v>
                      </c:pt>
                      <c:pt idx="872" formatCode="General">
                        <c:v>0.2</c:v>
                      </c:pt>
                      <c:pt idx="873" formatCode="General">
                        <c:v>0.2</c:v>
                      </c:pt>
                      <c:pt idx="874" formatCode="General">
                        <c:v>0.2</c:v>
                      </c:pt>
                      <c:pt idx="875" formatCode="General">
                        <c:v>0.2</c:v>
                      </c:pt>
                      <c:pt idx="876" formatCode="General">
                        <c:v>0.2</c:v>
                      </c:pt>
                      <c:pt idx="877" formatCode="General">
                        <c:v>0.2</c:v>
                      </c:pt>
                      <c:pt idx="878" formatCode="General">
                        <c:v>0.2</c:v>
                      </c:pt>
                      <c:pt idx="879" formatCode="General">
                        <c:v>0.2</c:v>
                      </c:pt>
                      <c:pt idx="880" formatCode="General">
                        <c:v>0.2</c:v>
                      </c:pt>
                      <c:pt idx="881" formatCode="General">
                        <c:v>0.2</c:v>
                      </c:pt>
                      <c:pt idx="882" formatCode="General">
                        <c:v>0.2</c:v>
                      </c:pt>
                      <c:pt idx="883" formatCode="General">
                        <c:v>0.2</c:v>
                      </c:pt>
                      <c:pt idx="884" formatCode="General">
                        <c:v>0.2</c:v>
                      </c:pt>
                      <c:pt idx="885" formatCode="General">
                        <c:v>0.2</c:v>
                      </c:pt>
                      <c:pt idx="886" formatCode="General">
                        <c:v>0.2</c:v>
                      </c:pt>
                      <c:pt idx="887" formatCode="General">
                        <c:v>0.2</c:v>
                      </c:pt>
                      <c:pt idx="888" formatCode="General">
                        <c:v>0.2</c:v>
                      </c:pt>
                      <c:pt idx="889" formatCode="General">
                        <c:v>0.2</c:v>
                      </c:pt>
                      <c:pt idx="890" formatCode="General">
                        <c:v>0.2</c:v>
                      </c:pt>
                      <c:pt idx="891" formatCode="General">
                        <c:v>0.55000000000000004</c:v>
                      </c:pt>
                      <c:pt idx="892" formatCode="General">
                        <c:v>0.55000000000000004</c:v>
                      </c:pt>
                      <c:pt idx="893" formatCode="General">
                        <c:v>0.2</c:v>
                      </c:pt>
                      <c:pt idx="894" formatCode="General">
                        <c:v>0.2</c:v>
                      </c:pt>
                      <c:pt idx="895" formatCode="General">
                        <c:v>0.2</c:v>
                      </c:pt>
                      <c:pt idx="896" formatCode="General">
                        <c:v>0.2</c:v>
                      </c:pt>
                      <c:pt idx="897" formatCode="General">
                        <c:v>0.2</c:v>
                      </c:pt>
                      <c:pt idx="898" formatCode="General">
                        <c:v>0.2</c:v>
                      </c:pt>
                      <c:pt idx="899" formatCode="General">
                        <c:v>0.2</c:v>
                      </c:pt>
                      <c:pt idx="900" formatCode="General">
                        <c:v>0.2</c:v>
                      </c:pt>
                      <c:pt idx="901" formatCode="General">
                        <c:v>0.2</c:v>
                      </c:pt>
                      <c:pt idx="902" formatCode="General">
                        <c:v>0.2</c:v>
                      </c:pt>
                      <c:pt idx="903" formatCode="General">
                        <c:v>0.2</c:v>
                      </c:pt>
                      <c:pt idx="904" formatCode="General">
                        <c:v>0.2</c:v>
                      </c:pt>
                      <c:pt idx="905" formatCode="General">
                        <c:v>0.32</c:v>
                      </c:pt>
                      <c:pt idx="906" formatCode="General">
                        <c:v>0.28000000000000003</c:v>
                      </c:pt>
                      <c:pt idx="907" formatCode="General">
                        <c:v>0.28000000000000003</c:v>
                      </c:pt>
                      <c:pt idx="908" formatCode="General">
                        <c:v>0.28000000000000003</c:v>
                      </c:pt>
                      <c:pt idx="909" formatCode="General">
                        <c:v>0.28000000000000003</c:v>
                      </c:pt>
                      <c:pt idx="910" formatCode="General">
                        <c:v>0.15</c:v>
                      </c:pt>
                      <c:pt idx="911" formatCode="General">
                        <c:v>0.18</c:v>
                      </c:pt>
                      <c:pt idx="912" formatCode="General">
                        <c:v>0.18</c:v>
                      </c:pt>
                      <c:pt idx="913" formatCode="General">
                        <c:v>0.18</c:v>
                      </c:pt>
                      <c:pt idx="914" formatCode="General">
                        <c:v>0.18</c:v>
                      </c:pt>
                      <c:pt idx="915" formatCode="General">
                        <c:v>0.18</c:v>
                      </c:pt>
                      <c:pt idx="916" formatCode="General">
                        <c:v>0.18</c:v>
                      </c:pt>
                      <c:pt idx="917" formatCode="General">
                        <c:v>0.18</c:v>
                      </c:pt>
                      <c:pt idx="918" formatCode="General">
                        <c:v>0.18</c:v>
                      </c:pt>
                      <c:pt idx="919" formatCode="General">
                        <c:v>0.18</c:v>
                      </c:pt>
                      <c:pt idx="920" formatCode="General">
                        <c:v>0.18</c:v>
                      </c:pt>
                      <c:pt idx="921" formatCode="General">
                        <c:v>0.08</c:v>
                      </c:pt>
                      <c:pt idx="922" formatCode="General">
                        <c:v>0.08</c:v>
                      </c:pt>
                      <c:pt idx="923" formatCode="General">
                        <c:v>0.08</c:v>
                      </c:pt>
                      <c:pt idx="924" formatCode="General">
                        <c:v>0.08</c:v>
                      </c:pt>
                      <c:pt idx="925" formatCode="General">
                        <c:v>0.08</c:v>
                      </c:pt>
                      <c:pt idx="926" formatCode="General">
                        <c:v>0.08</c:v>
                      </c:pt>
                      <c:pt idx="927" formatCode="General">
                        <c:v>0.08</c:v>
                      </c:pt>
                      <c:pt idx="928" formatCode="General">
                        <c:v>0.08</c:v>
                      </c:pt>
                      <c:pt idx="929" formatCode="General">
                        <c:v>0.08</c:v>
                      </c:pt>
                      <c:pt idx="930" formatCode="General">
                        <c:v>0.08</c:v>
                      </c:pt>
                      <c:pt idx="931" formatCode="General">
                        <c:v>0.08</c:v>
                      </c:pt>
                      <c:pt idx="932" formatCode="General">
                        <c:v>0.18</c:v>
                      </c:pt>
                      <c:pt idx="933" formatCode="General">
                        <c:v>0.18</c:v>
                      </c:pt>
                      <c:pt idx="934" formatCode="General">
                        <c:v>0.18</c:v>
                      </c:pt>
                      <c:pt idx="935" formatCode="General">
                        <c:v>0.18</c:v>
                      </c:pt>
                      <c:pt idx="936" formatCode="General">
                        <c:v>0.18</c:v>
                      </c:pt>
                      <c:pt idx="937" formatCode="General">
                        <c:v>0.18</c:v>
                      </c:pt>
                      <c:pt idx="938" formatCode="General">
                        <c:v>0.18</c:v>
                      </c:pt>
                      <c:pt idx="939" formatCode="General">
                        <c:v>0.18</c:v>
                      </c:pt>
                      <c:pt idx="940" formatCode="General">
                        <c:v>0.18</c:v>
                      </c:pt>
                      <c:pt idx="941" formatCode="General">
                        <c:v>0.18</c:v>
                      </c:pt>
                      <c:pt idx="942" formatCode="General">
                        <c:v>0.18</c:v>
                      </c:pt>
                      <c:pt idx="943" formatCode="General">
                        <c:v>0.18</c:v>
                      </c:pt>
                      <c:pt idx="944" formatCode="General">
                        <c:v>0.18</c:v>
                      </c:pt>
                      <c:pt idx="945" formatCode="General">
                        <c:v>0.18</c:v>
                      </c:pt>
                      <c:pt idx="946" formatCode="General">
                        <c:v>0.18</c:v>
                      </c:pt>
                      <c:pt idx="947" formatCode="General">
                        <c:v>0.18</c:v>
                      </c:pt>
                      <c:pt idx="948" formatCode="General">
                        <c:v>-7.0000000000000007E-2</c:v>
                      </c:pt>
                      <c:pt idx="949" formatCode="General">
                        <c:v>-7.0000000000000007E-2</c:v>
                      </c:pt>
                      <c:pt idx="950" formatCode="General">
                        <c:v>-7.0000000000000007E-2</c:v>
                      </c:pt>
                      <c:pt idx="951" formatCode="General">
                        <c:v>-7.0000000000000007E-2</c:v>
                      </c:pt>
                      <c:pt idx="952" formatCode="General">
                        <c:v>-7.0000000000000007E-2</c:v>
                      </c:pt>
                      <c:pt idx="953" formatCode="General">
                        <c:v>-7.0000000000000007E-2</c:v>
                      </c:pt>
                      <c:pt idx="954" formatCode="General">
                        <c:v>-7.0000000000000007E-2</c:v>
                      </c:pt>
                      <c:pt idx="955" formatCode="General">
                        <c:v>-7.0000000000000007E-2</c:v>
                      </c:pt>
                      <c:pt idx="956" formatCode="General">
                        <c:v>-7.0000000000000007E-2</c:v>
                      </c:pt>
                      <c:pt idx="957" formatCode="General">
                        <c:v>-7.0000000000000007E-2</c:v>
                      </c:pt>
                      <c:pt idx="958" formatCode="General">
                        <c:v>-7.0000000000000007E-2</c:v>
                      </c:pt>
                      <c:pt idx="959" formatCode="General">
                        <c:v>0.15</c:v>
                      </c:pt>
                      <c:pt idx="960" formatCode="General">
                        <c:v>0.15</c:v>
                      </c:pt>
                      <c:pt idx="961" formatCode="General">
                        <c:v>0.15</c:v>
                      </c:pt>
                      <c:pt idx="962" formatCode="General">
                        <c:v>0.15</c:v>
                      </c:pt>
                      <c:pt idx="963" formatCode="General">
                        <c:v>0.15</c:v>
                      </c:pt>
                      <c:pt idx="964" formatCode="General">
                        <c:v>0.15</c:v>
                      </c:pt>
                      <c:pt idx="965" formatCode="General">
                        <c:v>0.15</c:v>
                      </c:pt>
                      <c:pt idx="966" formatCode="General">
                        <c:v>0.15</c:v>
                      </c:pt>
                      <c:pt idx="967" formatCode="General">
                        <c:v>0.15</c:v>
                      </c:pt>
                      <c:pt idx="968" formatCode="General">
                        <c:v>0.15</c:v>
                      </c:pt>
                      <c:pt idx="969" formatCode="General">
                        <c:v>0.15</c:v>
                      </c:pt>
                      <c:pt idx="970" formatCode="General">
                        <c:v>0.15</c:v>
                      </c:pt>
                      <c:pt idx="971" formatCode="General">
                        <c:v>0.15</c:v>
                      </c:pt>
                      <c:pt idx="972" formatCode="General">
                        <c:v>0.15</c:v>
                      </c:pt>
                      <c:pt idx="973" formatCode="General">
                        <c:v>0.13</c:v>
                      </c:pt>
                      <c:pt idx="974" formatCode="General">
                        <c:v>0.13</c:v>
                      </c:pt>
                      <c:pt idx="975" formatCode="General">
                        <c:v>0.13</c:v>
                      </c:pt>
                      <c:pt idx="976" formatCode="General">
                        <c:v>0.13</c:v>
                      </c:pt>
                      <c:pt idx="977" formatCode="General">
                        <c:v>0.13</c:v>
                      </c:pt>
                      <c:pt idx="978" formatCode="General">
                        <c:v>0.13</c:v>
                      </c:pt>
                      <c:pt idx="979" formatCode="General">
                        <c:v>0.13</c:v>
                      </c:pt>
                      <c:pt idx="980" formatCode="General">
                        <c:v>0.13</c:v>
                      </c:pt>
                      <c:pt idx="981" formatCode="General">
                        <c:v>0.13</c:v>
                      </c:pt>
                      <c:pt idx="982" formatCode="General">
                        <c:v>0.13</c:v>
                      </c:pt>
                      <c:pt idx="983" formatCode="General">
                        <c:v>0.13</c:v>
                      </c:pt>
                      <c:pt idx="984" formatCode="General">
                        <c:v>0.13</c:v>
                      </c:pt>
                      <c:pt idx="985" formatCode="General">
                        <c:v>0.13</c:v>
                      </c:pt>
                      <c:pt idx="986" formatCode="General">
                        <c:v>0.13</c:v>
                      </c:pt>
                      <c:pt idx="987" formatCode="General">
                        <c:v>0.13</c:v>
                      </c:pt>
                      <c:pt idx="988" formatCode="General">
                        <c:v>0.13</c:v>
                      </c:pt>
                      <c:pt idx="989" formatCode="General">
                        <c:v>-0.1</c:v>
                      </c:pt>
                      <c:pt idx="990" formatCode="General">
                        <c:v>-0.1</c:v>
                      </c:pt>
                      <c:pt idx="991" formatCode="General">
                        <c:v>-0.1</c:v>
                      </c:pt>
                      <c:pt idx="992" formatCode="General">
                        <c:v>-0.1</c:v>
                      </c:pt>
                      <c:pt idx="993" formatCode="General">
                        <c:v>-0.1</c:v>
                      </c:pt>
                      <c:pt idx="994" formatCode="General">
                        <c:v>-0.1</c:v>
                      </c:pt>
                      <c:pt idx="995" formatCode="General">
                        <c:v>-0.1</c:v>
                      </c:pt>
                      <c:pt idx="996" formatCode="General">
                        <c:v>-0.1</c:v>
                      </c:pt>
                      <c:pt idx="997" formatCode="General">
                        <c:v>-0.1</c:v>
                      </c:pt>
                      <c:pt idx="998" formatCode="General">
                        <c:v>-0.1</c:v>
                      </c:pt>
                      <c:pt idx="999" formatCode="General">
                        <c:v>-0.1</c:v>
                      </c:pt>
                      <c:pt idx="1000" formatCode="General">
                        <c:v>-0.1</c:v>
                      </c:pt>
                      <c:pt idx="1001" formatCode="General">
                        <c:v>-0.1</c:v>
                      </c:pt>
                      <c:pt idx="1002" formatCode="General">
                        <c:v>-0.1</c:v>
                      </c:pt>
                      <c:pt idx="1003" formatCode="General">
                        <c:v>-0.18</c:v>
                      </c:pt>
                      <c:pt idx="1004" formatCode="General">
                        <c:v>-0.18</c:v>
                      </c:pt>
                      <c:pt idx="1005" formatCode="General">
                        <c:v>-0.18</c:v>
                      </c:pt>
                      <c:pt idx="1006" formatCode="General">
                        <c:v>-0.18</c:v>
                      </c:pt>
                      <c:pt idx="1007" formatCode="General">
                        <c:v>-0.18</c:v>
                      </c:pt>
                      <c:pt idx="1008" formatCode="General">
                        <c:v>-0.18</c:v>
                      </c:pt>
                      <c:pt idx="1009" formatCode="General">
                        <c:v>-0.18</c:v>
                      </c:pt>
                      <c:pt idx="1010" formatCode="General">
                        <c:v>-0.18</c:v>
                      </c:pt>
                      <c:pt idx="1011" formatCode="General">
                        <c:v>-0.18</c:v>
                      </c:pt>
                      <c:pt idx="1012" formatCode="General">
                        <c:v>-0.18</c:v>
                      </c:pt>
                      <c:pt idx="1013" formatCode="General">
                        <c:v>-0.18</c:v>
                      </c:pt>
                      <c:pt idx="1014" formatCode="General">
                        <c:v>-0.18</c:v>
                      </c:pt>
                      <c:pt idx="1015" formatCode="General">
                        <c:v>-0.18</c:v>
                      </c:pt>
                      <c:pt idx="1016" formatCode="General">
                        <c:v>-0.18</c:v>
                      </c:pt>
                      <c:pt idx="1017" formatCode="General">
                        <c:v>-0.18</c:v>
                      </c:pt>
                      <c:pt idx="1018" formatCode="General">
                        <c:v>-0.18</c:v>
                      </c:pt>
                      <c:pt idx="1019" formatCode="General">
                        <c:v>-0.18</c:v>
                      </c:pt>
                      <c:pt idx="1020" formatCode="General">
                        <c:v>-0.18</c:v>
                      </c:pt>
                      <c:pt idx="1021" formatCode="General">
                        <c:v>-0.18</c:v>
                      </c:pt>
                      <c:pt idx="1022" formatCode="General">
                        <c:v>-0.18</c:v>
                      </c:pt>
                      <c:pt idx="1023" formatCode="General">
                        <c:v>-0.18</c:v>
                      </c:pt>
                      <c:pt idx="1024" formatCode="General">
                        <c:v>-0.18</c:v>
                      </c:pt>
                      <c:pt idx="1025" formatCode="General">
                        <c:v>-0.18</c:v>
                      </c:pt>
                      <c:pt idx="1026" formatCode="General">
                        <c:v>-0.18</c:v>
                      </c:pt>
                      <c:pt idx="1027" formatCode="General">
                        <c:v>-0.18</c:v>
                      </c:pt>
                      <c:pt idx="1028" formatCode="General">
                        <c:v>-0.18</c:v>
                      </c:pt>
                      <c:pt idx="1029" formatCode="General">
                        <c:v>-0.18</c:v>
                      </c:pt>
                      <c:pt idx="1030" formatCode="General">
                        <c:v>-0.18</c:v>
                      </c:pt>
                      <c:pt idx="1031" formatCode="General">
                        <c:v>-0.18</c:v>
                      </c:pt>
                      <c:pt idx="1032" formatCode="General">
                        <c:v>-0.35</c:v>
                      </c:pt>
                      <c:pt idx="1033" formatCode="General">
                        <c:v>-0.33</c:v>
                      </c:pt>
                      <c:pt idx="1034" formatCode="General">
                        <c:v>-0.33</c:v>
                      </c:pt>
                      <c:pt idx="1035" formatCode="General">
                        <c:v>-0.33</c:v>
                      </c:pt>
                      <c:pt idx="1036" formatCode="General">
                        <c:v>-0.4</c:v>
                      </c:pt>
                      <c:pt idx="1037" formatCode="General">
                        <c:v>-0.4</c:v>
                      </c:pt>
                      <c:pt idx="1038" formatCode="General">
                        <c:v>-0.4</c:v>
                      </c:pt>
                      <c:pt idx="1039" formatCode="General">
                        <c:v>-0.4</c:v>
                      </c:pt>
                      <c:pt idx="1040" formatCode="General">
                        <c:v>-0.4</c:v>
                      </c:pt>
                      <c:pt idx="1041" formatCode="General">
                        <c:v>-0.4</c:v>
                      </c:pt>
                      <c:pt idx="1042" formatCode="General">
                        <c:v>-0.4</c:v>
                      </c:pt>
                      <c:pt idx="1043" formatCode="General">
                        <c:v>-0.4</c:v>
                      </c:pt>
                      <c:pt idx="1044" formatCode="General">
                        <c:v>-0.4</c:v>
                      </c:pt>
                      <c:pt idx="1045" formatCode="General">
                        <c:v>-0.4</c:v>
                      </c:pt>
                      <c:pt idx="1046" formatCode="General">
                        <c:v>-0.4</c:v>
                      </c:pt>
                      <c:pt idx="1047" formatCode="General">
                        <c:v>-0.4</c:v>
                      </c:pt>
                      <c:pt idx="1048" formatCode="General">
                        <c:v>-0.4</c:v>
                      </c:pt>
                      <c:pt idx="1049" formatCode="General">
                        <c:v>-0.4</c:v>
                      </c:pt>
                      <c:pt idx="1050" formatCode="General">
                        <c:v>-0.4</c:v>
                      </c:pt>
                      <c:pt idx="1051" formatCode="General">
                        <c:v>-0.4</c:v>
                      </c:pt>
                      <c:pt idx="1052" formatCode="General">
                        <c:v>-0.4</c:v>
                      </c:pt>
                      <c:pt idx="1053" formatCode="General">
                        <c:v>-0.4</c:v>
                      </c:pt>
                      <c:pt idx="1054" formatCode="General">
                        <c:v>-0.4</c:v>
                      </c:pt>
                      <c:pt idx="1055" formatCode="General">
                        <c:v>-0.4</c:v>
                      </c:pt>
                      <c:pt idx="1056" formatCode="General">
                        <c:v>-0.4</c:v>
                      </c:pt>
                      <c:pt idx="1057" formatCode="General">
                        <c:v>-0.4</c:v>
                      </c:pt>
                      <c:pt idx="1058" formatCode="General">
                        <c:v>-0.4</c:v>
                      </c:pt>
                      <c:pt idx="1059" formatCode="General">
                        <c:v>-0.4</c:v>
                      </c:pt>
                      <c:pt idx="1060" formatCode="General">
                        <c:v>-0.4</c:v>
                      </c:pt>
                      <c:pt idx="1061" formatCode="General">
                        <c:v>-0.4</c:v>
                      </c:pt>
                      <c:pt idx="1062" formatCode="General">
                        <c:v>-0.4</c:v>
                      </c:pt>
                      <c:pt idx="1063" formatCode="General">
                        <c:v>-0.4</c:v>
                      </c:pt>
                      <c:pt idx="1064" formatCode="General">
                        <c:v>0.18</c:v>
                      </c:pt>
                      <c:pt idx="1065" formatCode="General">
                        <c:v>0.18</c:v>
                      </c:pt>
                      <c:pt idx="1066" formatCode="General">
                        <c:v>1</c:v>
                      </c:pt>
                      <c:pt idx="1067" formatCode="General">
                        <c:v>0.18</c:v>
                      </c:pt>
                      <c:pt idx="1068" formatCode="General">
                        <c:v>0.18</c:v>
                      </c:pt>
                      <c:pt idx="1069" formatCode="General">
                        <c:v>0.18</c:v>
                      </c:pt>
                      <c:pt idx="1070" formatCode="General">
                        <c:v>0.18</c:v>
                      </c:pt>
                      <c:pt idx="1071" formatCode="General">
                        <c:v>0.18</c:v>
                      </c:pt>
                      <c:pt idx="1072" formatCode="General">
                        <c:v>0.18</c:v>
                      </c:pt>
                      <c:pt idx="1073" formatCode="General">
                        <c:v>0.18</c:v>
                      </c:pt>
                      <c:pt idx="1074" formatCode="General">
                        <c:v>0.18</c:v>
                      </c:pt>
                      <c:pt idx="1075" formatCode="General">
                        <c:v>0.18</c:v>
                      </c:pt>
                      <c:pt idx="1076" formatCode="General">
                        <c:v>0.18</c:v>
                      </c:pt>
                      <c:pt idx="1077" formatCode="General">
                        <c:v>0.18</c:v>
                      </c:pt>
                      <c:pt idx="1078" formatCode="General">
                        <c:v>0.18</c:v>
                      </c:pt>
                      <c:pt idx="1079" formatCode="General">
                        <c:v>0.18</c:v>
                      </c:pt>
                      <c:pt idx="1080" formatCode="General">
                        <c:v>0.2</c:v>
                      </c:pt>
                      <c:pt idx="1081" formatCode="General">
                        <c:v>0.2</c:v>
                      </c:pt>
                      <c:pt idx="1082" formatCode="General">
                        <c:v>0.2</c:v>
                      </c:pt>
                      <c:pt idx="1083" formatCode="General">
                        <c:v>0.2</c:v>
                      </c:pt>
                      <c:pt idx="1084" formatCode="General">
                        <c:v>0.2</c:v>
                      </c:pt>
                      <c:pt idx="1085" formatCode="General">
                        <c:v>0.2</c:v>
                      </c:pt>
                      <c:pt idx="1086" formatCode="General">
                        <c:v>0.2</c:v>
                      </c:pt>
                      <c:pt idx="1087" formatCode="General">
                        <c:v>0.2</c:v>
                      </c:pt>
                      <c:pt idx="1088" formatCode="General">
                        <c:v>0.2</c:v>
                      </c:pt>
                      <c:pt idx="1089" formatCode="General">
                        <c:v>0.2</c:v>
                      </c:pt>
                      <c:pt idx="1090" formatCode="General">
                        <c:v>0.2</c:v>
                      </c:pt>
                      <c:pt idx="1091" formatCode="General">
                        <c:v>0.2</c:v>
                      </c:pt>
                      <c:pt idx="1092" formatCode="General">
                        <c:v>0.2</c:v>
                      </c:pt>
                      <c:pt idx="1093" formatCode="General">
                        <c:v>0.22</c:v>
                      </c:pt>
                      <c:pt idx="1094" formatCode="General">
                        <c:v>0.22</c:v>
                      </c:pt>
                      <c:pt idx="1095" formatCode="General">
                        <c:v>0.22</c:v>
                      </c:pt>
                      <c:pt idx="1096" formatCode="General">
                        <c:v>0.22</c:v>
                      </c:pt>
                      <c:pt idx="1097" formatCode="General">
                        <c:v>0.22</c:v>
                      </c:pt>
                      <c:pt idx="1098" formatCode="General">
                        <c:v>0.22</c:v>
                      </c:pt>
                      <c:pt idx="1099" formatCode="General">
                        <c:v>0.28999999999999998</c:v>
                      </c:pt>
                      <c:pt idx="1100" formatCode="General">
                        <c:v>0.28999999999999998</c:v>
                      </c:pt>
                      <c:pt idx="1101" formatCode="General">
                        <c:v>0.28999999999999998</c:v>
                      </c:pt>
                      <c:pt idx="1102" formatCode="General">
                        <c:v>0.4</c:v>
                      </c:pt>
                      <c:pt idx="1103" formatCode="General">
                        <c:v>0.48</c:v>
                      </c:pt>
                      <c:pt idx="1104" formatCode="General">
                        <c:v>0.48</c:v>
                      </c:pt>
                      <c:pt idx="1105" formatCode="General">
                        <c:v>0.48</c:v>
                      </c:pt>
                      <c:pt idx="1106" formatCode="General">
                        <c:v>0.5</c:v>
                      </c:pt>
                      <c:pt idx="1107" formatCode="General">
                        <c:v>0.5</c:v>
                      </c:pt>
                      <c:pt idx="1108" formatCode="General">
                        <c:v>0.57999999999999996</c:v>
                      </c:pt>
                      <c:pt idx="1109" formatCode="General">
                        <c:v>0.57999999999999996</c:v>
                      </c:pt>
                      <c:pt idx="1110" formatCode="General">
                        <c:v>0.65</c:v>
                      </c:pt>
                      <c:pt idx="1111" formatCode="General">
                        <c:v>0.65</c:v>
                      </c:pt>
                      <c:pt idx="1112" formatCode="General">
                        <c:v>0.65</c:v>
                      </c:pt>
                      <c:pt idx="1113" formatCode="General">
                        <c:v>0.65</c:v>
                      </c:pt>
                      <c:pt idx="1114" formatCode="General">
                        <c:v>0.65</c:v>
                      </c:pt>
                      <c:pt idx="1115" formatCode="General">
                        <c:v>0.77</c:v>
                      </c:pt>
                      <c:pt idx="1116" formatCode="General">
                        <c:v>0.77</c:v>
                      </c:pt>
                      <c:pt idx="1117" formatCode="General">
                        <c:v>0.77</c:v>
                      </c:pt>
                      <c:pt idx="1118" formatCode="General">
                        <c:v>0.77</c:v>
                      </c:pt>
                      <c:pt idx="1119" formatCode="General">
                        <c:v>0.77</c:v>
                      </c:pt>
                      <c:pt idx="1120" formatCode="General">
                        <c:v>0.77</c:v>
                      </c:pt>
                      <c:pt idx="1121" formatCode="General">
                        <c:v>0.77</c:v>
                      </c:pt>
                      <c:pt idx="1122" formatCode="General">
                        <c:v>0.77</c:v>
                      </c:pt>
                      <c:pt idx="1123" formatCode="General">
                        <c:v>0.77</c:v>
                      </c:pt>
                      <c:pt idx="1124" formatCode="General">
                        <c:v>0.68</c:v>
                      </c:pt>
                      <c:pt idx="1125" formatCode="General">
                        <c:v>0.68</c:v>
                      </c:pt>
                      <c:pt idx="1126" formatCode="General">
                        <c:v>0.68</c:v>
                      </c:pt>
                      <c:pt idx="1127" formatCode="General">
                        <c:v>0.68</c:v>
                      </c:pt>
                      <c:pt idx="1128" formatCode="General">
                        <c:v>0.68</c:v>
                      </c:pt>
                      <c:pt idx="1129" formatCode="General">
                        <c:v>0.68</c:v>
                      </c:pt>
                      <c:pt idx="1130" formatCode="General">
                        <c:v>0.68</c:v>
                      </c:pt>
                      <c:pt idx="1131" formatCode="General">
                        <c:v>0.68</c:v>
                      </c:pt>
                      <c:pt idx="1132" formatCode="General">
                        <c:v>0.68</c:v>
                      </c:pt>
                      <c:pt idx="1133" formatCode="General">
                        <c:v>0.68</c:v>
                      </c:pt>
                      <c:pt idx="1134" formatCode="General">
                        <c:v>0.68</c:v>
                      </c:pt>
                      <c:pt idx="1135" formatCode="General">
                        <c:v>0.68</c:v>
                      </c:pt>
                      <c:pt idx="1136" formatCode="General">
                        <c:v>0.8</c:v>
                      </c:pt>
                      <c:pt idx="1137" formatCode="General">
                        <c:v>0.8</c:v>
                      </c:pt>
                      <c:pt idx="1138" formatCode="General">
                        <c:v>0.8</c:v>
                      </c:pt>
                      <c:pt idx="1139" formatCode="General">
                        <c:v>0.8</c:v>
                      </c:pt>
                      <c:pt idx="1140" formatCode="General">
                        <c:v>0.8</c:v>
                      </c:pt>
                      <c:pt idx="1141" formatCode="General">
                        <c:v>0.8</c:v>
                      </c:pt>
                      <c:pt idx="1142" formatCode="General">
                        <c:v>0.8</c:v>
                      </c:pt>
                      <c:pt idx="1143" formatCode="General">
                        <c:v>0.8</c:v>
                      </c:pt>
                      <c:pt idx="1144" formatCode="General">
                        <c:v>0.99</c:v>
                      </c:pt>
                      <c:pt idx="1145" formatCode="General">
                        <c:v>0.99</c:v>
                      </c:pt>
                      <c:pt idx="1146" formatCode="General">
                        <c:v>0.99</c:v>
                      </c:pt>
                      <c:pt idx="1147" formatCode="General">
                        <c:v>0.99</c:v>
                      </c:pt>
                      <c:pt idx="1148" formatCode="General">
                        <c:v>0.99</c:v>
                      </c:pt>
                      <c:pt idx="1149" formatCode="General">
                        <c:v>0.99</c:v>
                      </c:pt>
                      <c:pt idx="1150" formatCode="General">
                        <c:v>1.08</c:v>
                      </c:pt>
                      <c:pt idx="1151" formatCode="General">
                        <c:v>1.08</c:v>
                      </c:pt>
                      <c:pt idx="1152" formatCode="General">
                        <c:v>1.08</c:v>
                      </c:pt>
                      <c:pt idx="1153" formatCode="General">
                        <c:v>1.08</c:v>
                      </c:pt>
                      <c:pt idx="1154" formatCode="General">
                        <c:v>1.08</c:v>
                      </c:pt>
                      <c:pt idx="1155" formatCode="General">
                        <c:v>1.1200000000000001</c:v>
                      </c:pt>
                      <c:pt idx="1156" formatCode="General">
                        <c:v>1.1200000000000001</c:v>
                      </c:pt>
                      <c:pt idx="1157" formatCode="General">
                        <c:v>1.1200000000000001</c:v>
                      </c:pt>
                      <c:pt idx="1158" formatCode="General">
                        <c:v>1.1200000000000001</c:v>
                      </c:pt>
                      <c:pt idx="1159" formatCode="General">
                        <c:v>1.1200000000000001</c:v>
                      </c:pt>
                      <c:pt idx="1160" formatCode="General">
                        <c:v>1.1200000000000001</c:v>
                      </c:pt>
                      <c:pt idx="1161" formatCode="General">
                        <c:v>1.1200000000000001</c:v>
                      </c:pt>
                      <c:pt idx="1162" formatCode="General">
                        <c:v>1.1399999999999999</c:v>
                      </c:pt>
                      <c:pt idx="1163" formatCode="General">
                        <c:v>1.1399999999999999</c:v>
                      </c:pt>
                      <c:pt idx="1164" formatCode="General">
                        <c:v>1.28</c:v>
                      </c:pt>
                      <c:pt idx="1165" formatCode="General">
                        <c:v>1.28</c:v>
                      </c:pt>
                      <c:pt idx="1166" formatCode="General">
                        <c:v>1.28</c:v>
                      </c:pt>
                      <c:pt idx="1167" formatCode="General">
                        <c:v>1.28</c:v>
                      </c:pt>
                      <c:pt idx="1168" formatCode="General">
                        <c:v>1.28</c:v>
                      </c:pt>
                      <c:pt idx="1169" formatCode="General">
                        <c:v>1.28</c:v>
                      </c:pt>
                      <c:pt idx="1170" formatCode="General">
                        <c:v>1.44</c:v>
                      </c:pt>
                      <c:pt idx="1171" formatCode="General">
                        <c:v>1.44</c:v>
                      </c:pt>
                      <c:pt idx="1172" formatCode="General">
                        <c:v>1.44</c:v>
                      </c:pt>
                      <c:pt idx="1173" formatCode="General">
                        <c:v>1.44</c:v>
                      </c:pt>
                      <c:pt idx="1174" formatCode="General">
                        <c:v>1.44</c:v>
                      </c:pt>
                      <c:pt idx="1175" formatCode="General">
                        <c:v>1.44</c:v>
                      </c:pt>
                      <c:pt idx="1176" formatCode="General">
                        <c:v>1.44</c:v>
                      </c:pt>
                      <c:pt idx="1177" formatCode="General">
                        <c:v>1.44</c:v>
                      </c:pt>
                      <c:pt idx="1178" formatCode="General">
                        <c:v>1.44</c:v>
                      </c:pt>
                      <c:pt idx="1179" formatCode="General">
                        <c:v>1.44</c:v>
                      </c:pt>
                      <c:pt idx="1180" formatCode="General">
                        <c:v>1.44</c:v>
                      </c:pt>
                      <c:pt idx="1181" formatCode="General">
                        <c:v>1.44</c:v>
                      </c:pt>
                      <c:pt idx="1182" formatCode="General">
                        <c:v>1.44</c:v>
                      </c:pt>
                      <c:pt idx="1183" formatCode="General">
                        <c:v>1.44</c:v>
                      </c:pt>
                      <c:pt idx="1184" formatCode="General">
                        <c:v>1.44</c:v>
                      </c:pt>
                      <c:pt idx="1185" formatCode="General">
                        <c:v>1.4</c:v>
                      </c:pt>
                      <c:pt idx="1186" formatCode="General">
                        <c:v>1.4</c:v>
                      </c:pt>
                      <c:pt idx="1187" formatCode="General">
                        <c:v>1.4</c:v>
                      </c:pt>
                      <c:pt idx="1188" formatCode="General">
                        <c:v>1.4</c:v>
                      </c:pt>
                      <c:pt idx="1189" formatCode="General">
                        <c:v>1.4</c:v>
                      </c:pt>
                      <c:pt idx="1190" formatCode="General">
                        <c:v>1.41</c:v>
                      </c:pt>
                      <c:pt idx="1191" formatCode="General">
                        <c:v>1.41</c:v>
                      </c:pt>
                      <c:pt idx="1192" formatCode="General">
                        <c:v>1.41</c:v>
                      </c:pt>
                      <c:pt idx="1193" formatCode="General">
                        <c:v>1.41</c:v>
                      </c:pt>
                      <c:pt idx="1194" formatCode="General">
                        <c:v>1.41</c:v>
                      </c:pt>
                      <c:pt idx="1195" formatCode="General">
                        <c:v>1.41</c:v>
                      </c:pt>
                      <c:pt idx="1196" formatCode="General">
                        <c:v>1.41</c:v>
                      </c:pt>
                      <c:pt idx="1197" formatCode="General">
                        <c:v>1.41</c:v>
                      </c:pt>
                      <c:pt idx="1198" formatCode="General">
                        <c:v>1.41</c:v>
                      </c:pt>
                      <c:pt idx="1199" formatCode="General">
                        <c:v>1.41</c:v>
                      </c:pt>
                      <c:pt idx="1200" formatCode="General">
                        <c:v>1.41</c:v>
                      </c:pt>
                      <c:pt idx="1201" formatCode="General">
                        <c:v>1.41</c:v>
                      </c:pt>
                      <c:pt idx="1202" formatCode="General">
                        <c:v>1.41</c:v>
                      </c:pt>
                      <c:pt idx="1203" formatCode="General">
                        <c:v>1.41</c:v>
                      </c:pt>
                      <c:pt idx="1204" formatCode="General">
                        <c:v>1.41</c:v>
                      </c:pt>
                      <c:pt idx="1205" formatCode="General">
                        <c:v>1.41</c:v>
                      </c:pt>
                      <c:pt idx="1206" formatCode="General">
                        <c:v>1.41</c:v>
                      </c:pt>
                      <c:pt idx="1207" formatCode="General">
                        <c:v>1.41</c:v>
                      </c:pt>
                      <c:pt idx="1208" formatCode="General">
                        <c:v>1.41</c:v>
                      </c:pt>
                      <c:pt idx="1209" formatCode="General">
                        <c:v>1.41</c:v>
                      </c:pt>
                      <c:pt idx="1210" formatCode="General">
                        <c:v>1.41</c:v>
                      </c:pt>
                      <c:pt idx="1211" formatCode="General">
                        <c:v>1.41</c:v>
                      </c:pt>
                      <c:pt idx="1212" formatCode="General">
                        <c:v>1.41</c:v>
                      </c:pt>
                      <c:pt idx="1213" formatCode="General">
                        <c:v>1.41</c:v>
                      </c:pt>
                      <c:pt idx="1214" formatCode="General">
                        <c:v>1.42</c:v>
                      </c:pt>
                      <c:pt idx="1215" formatCode="General">
                        <c:v>1.42</c:v>
                      </c:pt>
                      <c:pt idx="1216" formatCode="General">
                        <c:v>1.42</c:v>
                      </c:pt>
                      <c:pt idx="1217" formatCode="General">
                        <c:v>1.42</c:v>
                      </c:pt>
                      <c:pt idx="1218" formatCode="General">
                        <c:v>1.42</c:v>
                      </c:pt>
                      <c:pt idx="1219" formatCode="General">
                        <c:v>1.42</c:v>
                      </c:pt>
                      <c:pt idx="1220" formatCode="General">
                        <c:v>1.42</c:v>
                      </c:pt>
                      <c:pt idx="1221" formatCode="General">
                        <c:v>1.42</c:v>
                      </c:pt>
                      <c:pt idx="1222" formatCode="General">
                        <c:v>1.42</c:v>
                      </c:pt>
                      <c:pt idx="1223" formatCode="General">
                        <c:v>1.42</c:v>
                      </c:pt>
                      <c:pt idx="1224" formatCode="General">
                        <c:v>1.42</c:v>
                      </c:pt>
                      <c:pt idx="1225" formatCode="General">
                        <c:v>1.9</c:v>
                      </c:pt>
                      <c:pt idx="1226" formatCode="General">
                        <c:v>1.9</c:v>
                      </c:pt>
                      <c:pt idx="1227" formatCode="General">
                        <c:v>1.9</c:v>
                      </c:pt>
                      <c:pt idx="1228" formatCode="General">
                        <c:v>1.9</c:v>
                      </c:pt>
                      <c:pt idx="1229" formatCode="General">
                        <c:v>1.9</c:v>
                      </c:pt>
                      <c:pt idx="1230" formatCode="General">
                        <c:v>1.9</c:v>
                      </c:pt>
                      <c:pt idx="1231" formatCode="General">
                        <c:v>1.9</c:v>
                      </c:pt>
                      <c:pt idx="1232" formatCode="General">
                        <c:v>1.9</c:v>
                      </c:pt>
                      <c:pt idx="1233" formatCode="General">
                        <c:v>1.9</c:v>
                      </c:pt>
                      <c:pt idx="1234" formatCode="General">
                        <c:v>1.9</c:v>
                      </c:pt>
                      <c:pt idx="1235" formatCode="General">
                        <c:v>1.9</c:v>
                      </c:pt>
                      <c:pt idx="1236" formatCode="General">
                        <c:v>1.9</c:v>
                      </c:pt>
                      <c:pt idx="1237" formatCode="General">
                        <c:v>1.9</c:v>
                      </c:pt>
                      <c:pt idx="1238" formatCode="General">
                        <c:v>1.9</c:v>
                      </c:pt>
                      <c:pt idx="1239" formatCode="General">
                        <c:v>1.9</c:v>
                      </c:pt>
                      <c:pt idx="1240" formatCode="General">
                        <c:v>1.9</c:v>
                      </c:pt>
                      <c:pt idx="1241" formatCode="General">
                        <c:v>1.9</c:v>
                      </c:pt>
                      <c:pt idx="1242" formatCode="General">
                        <c:v>1.9</c:v>
                      </c:pt>
                      <c:pt idx="1243" formatCode="General">
                        <c:v>1.9</c:v>
                      </c:pt>
                      <c:pt idx="1244" formatCode="General">
                        <c:v>1.9</c:v>
                      </c:pt>
                      <c:pt idx="1245" formatCode="General">
                        <c:v>1.9</c:v>
                      </c:pt>
                      <c:pt idx="1246" formatCode="General">
                        <c:v>1.9</c:v>
                      </c:pt>
                      <c:pt idx="1247" formatCode="General">
                        <c:v>1.9</c:v>
                      </c:pt>
                      <c:pt idx="1248" formatCode="General">
                        <c:v>1.9</c:v>
                      </c:pt>
                      <c:pt idx="1249" formatCode="General">
                        <c:v>1.9</c:v>
                      </c:pt>
                      <c:pt idx="1250" formatCode="General">
                        <c:v>1.9</c:v>
                      </c:pt>
                      <c:pt idx="1251" formatCode="General">
                        <c:v>1.9</c:v>
                      </c:pt>
                      <c:pt idx="1252" formatCode="General">
                        <c:v>1.9</c:v>
                      </c:pt>
                      <c:pt idx="1253" formatCode="General">
                        <c:v>1.9</c:v>
                      </c:pt>
                      <c:pt idx="1254" formatCode="General">
                        <c:v>1.9</c:v>
                      </c:pt>
                      <c:pt idx="1255" formatCode="General">
                        <c:v>1.9</c:v>
                      </c:pt>
                      <c:pt idx="1256" formatCode="General">
                        <c:v>1.9</c:v>
                      </c:pt>
                      <c:pt idx="1257" formatCode="General">
                        <c:v>1.9</c:v>
                      </c:pt>
                      <c:pt idx="1258" formatCode="General">
                        <c:v>1.9</c:v>
                      </c:pt>
                      <c:pt idx="1259" formatCode="General">
                        <c:v>1.9</c:v>
                      </c:pt>
                      <c:pt idx="1260" formatCode="General">
                        <c:v>1.9</c:v>
                      </c:pt>
                      <c:pt idx="1261" formatCode="General">
                        <c:v>1.9</c:v>
                      </c:pt>
                      <c:pt idx="1262" formatCode="General">
                        <c:v>1.9</c:v>
                      </c:pt>
                      <c:pt idx="1263" formatCode="General">
                        <c:v>1.9</c:v>
                      </c:pt>
                      <c:pt idx="1264" formatCode="General">
                        <c:v>1.9</c:v>
                      </c:pt>
                      <c:pt idx="1265" formatCode="General">
                        <c:v>1.9</c:v>
                      </c:pt>
                      <c:pt idx="1266" formatCode="General">
                        <c:v>1.9</c:v>
                      </c:pt>
                      <c:pt idx="1267" formatCode="General">
                        <c:v>1.9</c:v>
                      </c:pt>
                      <c:pt idx="1268" formatCode="General">
                        <c:v>1.9</c:v>
                      </c:pt>
                      <c:pt idx="1269" formatCode="General">
                        <c:v>1.9</c:v>
                      </c:pt>
                      <c:pt idx="1270" formatCode="General">
                        <c:v>1.9</c:v>
                      </c:pt>
                      <c:pt idx="1271" formatCode="General">
                        <c:v>1.9</c:v>
                      </c:pt>
                      <c:pt idx="1272" formatCode="General">
                        <c:v>1.9</c:v>
                      </c:pt>
                      <c:pt idx="1273" formatCode="General">
                        <c:v>1.9</c:v>
                      </c:pt>
                      <c:pt idx="1274" formatCode="General">
                        <c:v>1.9</c:v>
                      </c:pt>
                      <c:pt idx="1275" formatCode="General">
                        <c:v>1.9</c:v>
                      </c:pt>
                      <c:pt idx="1276" formatCode="General">
                        <c:v>1.9</c:v>
                      </c:pt>
                      <c:pt idx="1277" formatCode="General">
                        <c:v>1.9</c:v>
                      </c:pt>
                      <c:pt idx="1278" formatCode="General">
                        <c:v>1.9</c:v>
                      </c:pt>
                      <c:pt idx="1279" formatCode="General">
                        <c:v>1.9</c:v>
                      </c:pt>
                      <c:pt idx="1280" formatCode="General">
                        <c:v>1.9</c:v>
                      </c:pt>
                      <c:pt idx="1281" formatCode="General">
                        <c:v>1.9</c:v>
                      </c:pt>
                      <c:pt idx="1282" formatCode="General">
                        <c:v>1.9</c:v>
                      </c:pt>
                      <c:pt idx="1283" formatCode="General">
                        <c:v>1.9</c:v>
                      </c:pt>
                      <c:pt idx="1284" formatCode="General">
                        <c:v>1.9</c:v>
                      </c:pt>
                      <c:pt idx="1285" formatCode="General">
                        <c:v>1.9</c:v>
                      </c:pt>
                      <c:pt idx="1286" formatCode="General">
                        <c:v>1.9</c:v>
                      </c:pt>
                      <c:pt idx="1287" formatCode="General">
                        <c:v>1.9</c:v>
                      </c:pt>
                      <c:pt idx="1288" formatCode="General">
                        <c:v>1.8</c:v>
                      </c:pt>
                      <c:pt idx="1289" formatCode="General">
                        <c:v>1.8</c:v>
                      </c:pt>
                      <c:pt idx="1290" formatCode="General">
                        <c:v>1.8</c:v>
                      </c:pt>
                      <c:pt idx="1291" formatCode="General">
                        <c:v>1.8</c:v>
                      </c:pt>
                      <c:pt idx="1292" formatCode="General">
                        <c:v>1.8</c:v>
                      </c:pt>
                      <c:pt idx="1293" formatCode="General">
                        <c:v>1.8</c:v>
                      </c:pt>
                      <c:pt idx="1294" formatCode="General">
                        <c:v>1.8</c:v>
                      </c:pt>
                      <c:pt idx="1295" formatCode="General">
                        <c:v>1.8</c:v>
                      </c:pt>
                      <c:pt idx="1296" formatCode="General">
                        <c:v>1.8</c:v>
                      </c:pt>
                      <c:pt idx="1297" formatCode="General">
                        <c:v>1.8</c:v>
                      </c:pt>
                      <c:pt idx="1298" formatCode="General">
                        <c:v>1.8</c:v>
                      </c:pt>
                      <c:pt idx="1299" formatCode="General">
                        <c:v>1.8</c:v>
                      </c:pt>
                      <c:pt idx="1300" formatCode="General">
                        <c:v>1.8</c:v>
                      </c:pt>
                      <c:pt idx="1301" formatCode="General">
                        <c:v>1.8</c:v>
                      </c:pt>
                      <c:pt idx="1302" formatCode="General">
                        <c:v>1.8</c:v>
                      </c:pt>
                      <c:pt idx="1303" formatCode="General">
                        <c:v>1.8</c:v>
                      </c:pt>
                      <c:pt idx="1304" formatCode="General">
                        <c:v>1.8</c:v>
                      </c:pt>
                      <c:pt idx="1305" formatCode="General">
                        <c:v>1.8</c:v>
                      </c:pt>
                      <c:pt idx="1306" formatCode="General">
                        <c:v>1.75</c:v>
                      </c:pt>
                      <c:pt idx="1307" formatCode="General">
                        <c:v>1.75</c:v>
                      </c:pt>
                      <c:pt idx="1308" formatCode="General">
                        <c:v>1.75</c:v>
                      </c:pt>
                      <c:pt idx="1309" formatCode="General">
                        <c:v>1.75</c:v>
                      </c:pt>
                      <c:pt idx="1310" formatCode="General">
                        <c:v>1.75</c:v>
                      </c:pt>
                      <c:pt idx="1311" formatCode="General">
                        <c:v>1.75</c:v>
                      </c:pt>
                      <c:pt idx="1312" formatCode="General">
                        <c:v>1.75</c:v>
                      </c:pt>
                      <c:pt idx="1313" formatCode="General">
                        <c:v>1.75</c:v>
                      </c:pt>
                      <c:pt idx="1314" formatCode="General">
                        <c:v>1.75</c:v>
                      </c:pt>
                      <c:pt idx="1315" formatCode="General">
                        <c:v>1.75</c:v>
                      </c:pt>
                      <c:pt idx="1316" formatCode="General">
                        <c:v>1.75</c:v>
                      </c:pt>
                      <c:pt idx="1317" formatCode="General">
                        <c:v>1.75</c:v>
                      </c:pt>
                      <c:pt idx="1318" formatCode="General">
                        <c:v>1.75</c:v>
                      </c:pt>
                      <c:pt idx="1319" formatCode="General">
                        <c:v>1.75</c:v>
                      </c:pt>
                      <c:pt idx="1320" formatCode="General">
                        <c:v>1.75</c:v>
                      </c:pt>
                      <c:pt idx="1321" formatCode="General">
                        <c:v>1.75</c:v>
                      </c:pt>
                      <c:pt idx="1322" formatCode="General">
                        <c:v>1.75</c:v>
                      </c:pt>
                      <c:pt idx="1323" formatCode="General">
                        <c:v>1.75</c:v>
                      </c:pt>
                      <c:pt idx="1324" formatCode="General">
                        <c:v>1.75</c:v>
                      </c:pt>
                      <c:pt idx="1325" formatCode="General">
                        <c:v>1.75</c:v>
                      </c:pt>
                      <c:pt idx="1326" formatCode="General">
                        <c:v>1.75</c:v>
                      </c:pt>
                      <c:pt idx="1327" formatCode="General">
                        <c:v>1.75</c:v>
                      </c:pt>
                      <c:pt idx="1328" formatCode="General">
                        <c:v>1.75</c:v>
                      </c:pt>
                      <c:pt idx="1329" formatCode="General">
                        <c:v>1.75</c:v>
                      </c:pt>
                      <c:pt idx="1330" formatCode="General">
                        <c:v>1.75</c:v>
                      </c:pt>
                      <c:pt idx="1331" formatCode="General">
                        <c:v>1.75</c:v>
                      </c:pt>
                      <c:pt idx="1332" formatCode="General">
                        <c:v>1.75</c:v>
                      </c:pt>
                      <c:pt idx="1333" formatCode="General">
                        <c:v>1.75</c:v>
                      </c:pt>
                      <c:pt idx="1334" formatCode="General">
                        <c:v>1.75</c:v>
                      </c:pt>
                      <c:pt idx="1335" formatCode="General">
                        <c:v>1.75</c:v>
                      </c:pt>
                      <c:pt idx="1336" formatCode="General">
                        <c:v>1.75</c:v>
                      </c:pt>
                      <c:pt idx="1337" formatCode="General">
                        <c:v>1.75</c:v>
                      </c:pt>
                      <c:pt idx="1338" formatCode="General">
                        <c:v>1.75</c:v>
                      </c:pt>
                      <c:pt idx="1339" formatCode="General">
                        <c:v>1.75</c:v>
                      </c:pt>
                      <c:pt idx="1340" formatCode="General">
                        <c:v>1.75</c:v>
                      </c:pt>
                      <c:pt idx="1341" formatCode="General">
                        <c:v>1.75</c:v>
                      </c:pt>
                      <c:pt idx="1342" formatCode="General">
                        <c:v>1.75</c:v>
                      </c:pt>
                      <c:pt idx="1343" formatCode="General">
                        <c:v>1.75</c:v>
                      </c:pt>
                      <c:pt idx="1344" formatCode="General">
                        <c:v>1.75</c:v>
                      </c:pt>
                      <c:pt idx="1345" formatCode="General">
                        <c:v>1.75</c:v>
                      </c:pt>
                      <c:pt idx="1346" formatCode="General">
                        <c:v>1.75</c:v>
                      </c:pt>
                      <c:pt idx="1347" formatCode="General">
                        <c:v>1.75</c:v>
                      </c:pt>
                      <c:pt idx="1348" formatCode="General">
                        <c:v>1.75</c:v>
                      </c:pt>
                      <c:pt idx="1349" formatCode="General">
                        <c:v>1.75</c:v>
                      </c:pt>
                      <c:pt idx="1350" formatCode="General">
                        <c:v>1.75</c:v>
                      </c:pt>
                      <c:pt idx="1351" formatCode="General">
                        <c:v>1.75</c:v>
                      </c:pt>
                      <c:pt idx="1352" formatCode="General">
                        <c:v>1.75</c:v>
                      </c:pt>
                      <c:pt idx="1353" formatCode="General">
                        <c:v>1.75</c:v>
                      </c:pt>
                      <c:pt idx="1354" formatCode="General">
                        <c:v>1.75</c:v>
                      </c:pt>
                      <c:pt idx="1355" formatCode="General">
                        <c:v>1.75</c:v>
                      </c:pt>
                      <c:pt idx="1356" formatCode="General">
                        <c:v>1.75</c:v>
                      </c:pt>
                      <c:pt idx="1357" formatCode="General">
                        <c:v>1.75</c:v>
                      </c:pt>
                      <c:pt idx="1358" formatCode="General">
                        <c:v>1.75</c:v>
                      </c:pt>
                      <c:pt idx="1359" formatCode="General">
                        <c:v>1.75</c:v>
                      </c:pt>
                      <c:pt idx="1360" formatCode="General">
                        <c:v>1.75</c:v>
                      </c:pt>
                      <c:pt idx="1361" formatCode="General">
                        <c:v>1.75</c:v>
                      </c:pt>
                      <c:pt idx="1362" formatCode="General">
                        <c:v>1.75</c:v>
                      </c:pt>
                      <c:pt idx="1363" formatCode="General">
                        <c:v>1.75</c:v>
                      </c:pt>
                      <c:pt idx="1364" formatCode="General">
                        <c:v>1.75</c:v>
                      </c:pt>
                      <c:pt idx="1365" formatCode="General">
                        <c:v>1.75</c:v>
                      </c:pt>
                      <c:pt idx="1366" formatCode="General">
                        <c:v>1.75</c:v>
                      </c:pt>
                      <c:pt idx="1367" formatCode="General">
                        <c:v>1.75</c:v>
                      </c:pt>
                      <c:pt idx="1368" formatCode="General">
                        <c:v>2.1800000000000002</c:v>
                      </c:pt>
                      <c:pt idx="1369" formatCode="General">
                        <c:v>2.1800000000000002</c:v>
                      </c:pt>
                      <c:pt idx="1370" formatCode="General">
                        <c:v>2.1800000000000002</c:v>
                      </c:pt>
                      <c:pt idx="1371" formatCode="General">
                        <c:v>2.1800000000000002</c:v>
                      </c:pt>
                      <c:pt idx="1372" formatCode="General">
                        <c:v>2.1800000000000002</c:v>
                      </c:pt>
                      <c:pt idx="1373" formatCode="General">
                        <c:v>2.1800000000000002</c:v>
                      </c:pt>
                      <c:pt idx="1374" formatCode="General">
                        <c:v>2.1800000000000002</c:v>
                      </c:pt>
                      <c:pt idx="1375" formatCode="General">
                        <c:v>2.1800000000000002</c:v>
                      </c:pt>
                      <c:pt idx="1376" formatCode="General">
                        <c:v>2.1800000000000002</c:v>
                      </c:pt>
                      <c:pt idx="1377" formatCode="General">
                        <c:v>2.1800000000000002</c:v>
                      </c:pt>
                      <c:pt idx="1378" formatCode="General">
                        <c:v>2.1800000000000002</c:v>
                      </c:pt>
                      <c:pt idx="1379" formatCode="General">
                        <c:v>2.1800000000000002</c:v>
                      </c:pt>
                      <c:pt idx="1380" formatCode="General">
                        <c:v>2.1800000000000002</c:v>
                      </c:pt>
                      <c:pt idx="1381" formatCode="General">
                        <c:v>2.1800000000000002</c:v>
                      </c:pt>
                      <c:pt idx="1382" formatCode="General">
                        <c:v>2.1800000000000002</c:v>
                      </c:pt>
                      <c:pt idx="1383" formatCode="General">
                        <c:v>2.1800000000000002</c:v>
                      </c:pt>
                      <c:pt idx="1384" formatCode="General">
                        <c:v>2.1800000000000002</c:v>
                      </c:pt>
                      <c:pt idx="1385" formatCode="General">
                        <c:v>2.1800000000000002</c:v>
                      </c:pt>
                      <c:pt idx="1386" formatCode="General">
                        <c:v>2.1800000000000002</c:v>
                      </c:pt>
                      <c:pt idx="1387" formatCode="General">
                        <c:v>2.1800000000000002</c:v>
                      </c:pt>
                      <c:pt idx="1388" formatCode="General">
                        <c:v>2.1800000000000002</c:v>
                      </c:pt>
                      <c:pt idx="1389" formatCode="General">
                        <c:v>2.1800000000000002</c:v>
                      </c:pt>
                      <c:pt idx="1390" formatCode="General">
                        <c:v>2.1800000000000002</c:v>
                      </c:pt>
                      <c:pt idx="1391" formatCode="General">
                        <c:v>2.1800000000000002</c:v>
                      </c:pt>
                      <c:pt idx="1392" formatCode="General">
                        <c:v>2.1800000000000002</c:v>
                      </c:pt>
                      <c:pt idx="1393" formatCode="General">
                        <c:v>2.1800000000000002</c:v>
                      </c:pt>
                      <c:pt idx="1394" formatCode="General">
                        <c:v>2.1800000000000002</c:v>
                      </c:pt>
                      <c:pt idx="1395" formatCode="General">
                        <c:v>2.1800000000000002</c:v>
                      </c:pt>
                      <c:pt idx="1396" formatCode="General">
                        <c:v>2.1800000000000002</c:v>
                      </c:pt>
                      <c:pt idx="1397" formatCode="General">
                        <c:v>2.1800000000000002</c:v>
                      </c:pt>
                      <c:pt idx="1398" formatCode="General">
                        <c:v>2.1800000000000002</c:v>
                      </c:pt>
                      <c:pt idx="1399" formatCode="General">
                        <c:v>2.1800000000000002</c:v>
                      </c:pt>
                      <c:pt idx="1400" formatCode="General">
                        <c:v>2.1800000000000002</c:v>
                      </c:pt>
                      <c:pt idx="1401" formatCode="General">
                        <c:v>2.1800000000000002</c:v>
                      </c:pt>
                      <c:pt idx="1402" formatCode="General">
                        <c:v>2.1800000000000002</c:v>
                      </c:pt>
                      <c:pt idx="1403" formatCode="General">
                        <c:v>2.1800000000000002</c:v>
                      </c:pt>
                      <c:pt idx="1404" formatCode="General">
                        <c:v>2.1800000000000002</c:v>
                      </c:pt>
                      <c:pt idx="1405" formatCode="General">
                        <c:v>2.1800000000000002</c:v>
                      </c:pt>
                      <c:pt idx="1406" formatCode="General">
                        <c:v>2.1800000000000002</c:v>
                      </c:pt>
                      <c:pt idx="1407" formatCode="General">
                        <c:v>2.1800000000000002</c:v>
                      </c:pt>
                      <c:pt idx="1408" formatCode="General">
                        <c:v>2.1800000000000002</c:v>
                      </c:pt>
                      <c:pt idx="1409" formatCode="General">
                        <c:v>2.1800000000000002</c:v>
                      </c:pt>
                      <c:pt idx="1410" formatCode="General">
                        <c:v>2.1800000000000002</c:v>
                      </c:pt>
                      <c:pt idx="1411" formatCode="General">
                        <c:v>2.1800000000000002</c:v>
                      </c:pt>
                      <c:pt idx="1412" formatCode="General">
                        <c:v>2.1800000000000002</c:v>
                      </c:pt>
                      <c:pt idx="1413" formatCode="General">
                        <c:v>2.1800000000000002</c:v>
                      </c:pt>
                      <c:pt idx="1414" formatCode="General">
                        <c:v>2.1800000000000002</c:v>
                      </c:pt>
                      <c:pt idx="1415" formatCode="General">
                        <c:v>2.1800000000000002</c:v>
                      </c:pt>
                      <c:pt idx="1416" formatCode="General">
                        <c:v>2.1800000000000002</c:v>
                      </c:pt>
                      <c:pt idx="1417" formatCode="General">
                        <c:v>2.1800000000000002</c:v>
                      </c:pt>
                      <c:pt idx="1418" formatCode="General">
                        <c:v>2.1800000000000002</c:v>
                      </c:pt>
                      <c:pt idx="1419" formatCode="General">
                        <c:v>2.1800000000000002</c:v>
                      </c:pt>
                      <c:pt idx="1420" formatCode="General">
                        <c:v>2.1800000000000002</c:v>
                      </c:pt>
                      <c:pt idx="1421" formatCode="General">
                        <c:v>2.1800000000000002</c:v>
                      </c:pt>
                      <c:pt idx="1422" formatCode="General">
                        <c:v>2.1800000000000002</c:v>
                      </c:pt>
                      <c:pt idx="1423" formatCode="General">
                        <c:v>2.1800000000000002</c:v>
                      </c:pt>
                      <c:pt idx="1424" formatCode="General">
                        <c:v>2.1800000000000002</c:v>
                      </c:pt>
                      <c:pt idx="1425" formatCode="General">
                        <c:v>2.1800000000000002</c:v>
                      </c:pt>
                      <c:pt idx="1426" formatCode="General">
                        <c:v>2.1800000000000002</c:v>
                      </c:pt>
                      <c:pt idx="1427" formatCode="General">
                        <c:v>2.1800000000000002</c:v>
                      </c:pt>
                      <c:pt idx="1428" formatCode="General">
                        <c:v>2.1800000000000002</c:v>
                      </c:pt>
                      <c:pt idx="1429" formatCode="General">
                        <c:v>2.1800000000000002</c:v>
                      </c:pt>
                      <c:pt idx="1430" formatCode="General">
                        <c:v>2.1800000000000002</c:v>
                      </c:pt>
                      <c:pt idx="1431" formatCode="General">
                        <c:v>2.1800000000000002</c:v>
                      </c:pt>
                      <c:pt idx="1432" formatCode="General">
                        <c:v>2.1800000000000002</c:v>
                      </c:pt>
                      <c:pt idx="1433" formatCode="General">
                        <c:v>2.1800000000000002</c:v>
                      </c:pt>
                      <c:pt idx="1434" formatCode="General">
                        <c:v>2.1800000000000002</c:v>
                      </c:pt>
                      <c:pt idx="1435" formatCode="General">
                        <c:v>2.1800000000000002</c:v>
                      </c:pt>
                      <c:pt idx="1436" formatCode="General">
                        <c:v>2.1800000000000002</c:v>
                      </c:pt>
                      <c:pt idx="1437" formatCode="General">
                        <c:v>2.1800000000000002</c:v>
                      </c:pt>
                      <c:pt idx="1438" formatCode="General">
                        <c:v>2.1800000000000002</c:v>
                      </c:pt>
                      <c:pt idx="1439" formatCode="General">
                        <c:v>2.1800000000000002</c:v>
                      </c:pt>
                      <c:pt idx="1440" formatCode="General">
                        <c:v>2.1800000000000002</c:v>
                      </c:pt>
                      <c:pt idx="1441" formatCode="General">
                        <c:v>2.1800000000000002</c:v>
                      </c:pt>
                      <c:pt idx="1442" formatCode="General">
                        <c:v>2.1800000000000002</c:v>
                      </c:pt>
                      <c:pt idx="1443" formatCode="General">
                        <c:v>2.1800000000000002</c:v>
                      </c:pt>
                      <c:pt idx="1444" formatCode="General">
                        <c:v>2.1800000000000002</c:v>
                      </c:pt>
                      <c:pt idx="1445" formatCode="General">
                        <c:v>2.1800000000000002</c:v>
                      </c:pt>
                      <c:pt idx="1446" formatCode="General">
                        <c:v>2.1800000000000002</c:v>
                      </c:pt>
                      <c:pt idx="1447" formatCode="General">
                        <c:v>2.1800000000000002</c:v>
                      </c:pt>
                      <c:pt idx="1448" formatCode="General">
                        <c:v>2.1800000000000002</c:v>
                      </c:pt>
                      <c:pt idx="1449" formatCode="General">
                        <c:v>2.1800000000000002</c:v>
                      </c:pt>
                      <c:pt idx="1450" formatCode="General">
                        <c:v>2.1800000000000002</c:v>
                      </c:pt>
                      <c:pt idx="1451" formatCode="General">
                        <c:v>2.1800000000000002</c:v>
                      </c:pt>
                      <c:pt idx="1452" formatCode="General">
                        <c:v>2.1800000000000002</c:v>
                      </c:pt>
                      <c:pt idx="1453" formatCode="General">
                        <c:v>2.1800000000000002</c:v>
                      </c:pt>
                      <c:pt idx="1454" formatCode="General">
                        <c:v>2.1800000000000002</c:v>
                      </c:pt>
                      <c:pt idx="1455" formatCode="General">
                        <c:v>2.1800000000000002</c:v>
                      </c:pt>
                      <c:pt idx="1456" formatCode="General">
                        <c:v>2.1800000000000002</c:v>
                      </c:pt>
                      <c:pt idx="1457" formatCode="General">
                        <c:v>2.1800000000000002</c:v>
                      </c:pt>
                      <c:pt idx="1458" formatCode="General">
                        <c:v>2.1800000000000002</c:v>
                      </c:pt>
                      <c:pt idx="1459" formatCode="General">
                        <c:v>2.1800000000000002</c:v>
                      </c:pt>
                      <c:pt idx="1460" formatCode="General">
                        <c:v>2.1800000000000002</c:v>
                      </c:pt>
                      <c:pt idx="1461" formatCode="General">
                        <c:v>2.1800000000000002</c:v>
                      </c:pt>
                      <c:pt idx="1462" formatCode="General">
                        <c:v>2.1800000000000002</c:v>
                      </c:pt>
                      <c:pt idx="1463" formatCode="General">
                        <c:v>2.4700000000000002</c:v>
                      </c:pt>
                      <c:pt idx="1464" formatCode="General">
                        <c:v>2.4700000000000002</c:v>
                      </c:pt>
                      <c:pt idx="1465" formatCode="General">
                        <c:v>2.4700000000000002</c:v>
                      </c:pt>
                      <c:pt idx="1466" formatCode="General">
                        <c:v>2.4700000000000002</c:v>
                      </c:pt>
                      <c:pt idx="1467" formatCode="General">
                        <c:v>2.4700000000000002</c:v>
                      </c:pt>
                      <c:pt idx="1468" formatCode="General">
                        <c:v>2.4700000000000002</c:v>
                      </c:pt>
                      <c:pt idx="1469" formatCode="General">
                        <c:v>2.4700000000000002</c:v>
                      </c:pt>
                      <c:pt idx="1470" formatCode="General">
                        <c:v>2.4700000000000002</c:v>
                      </c:pt>
                      <c:pt idx="1471" formatCode="General">
                        <c:v>2.4700000000000002</c:v>
                      </c:pt>
                      <c:pt idx="1472" formatCode="General">
                        <c:v>2.4700000000000002</c:v>
                      </c:pt>
                      <c:pt idx="1473" formatCode="General">
                        <c:v>2.4700000000000002</c:v>
                      </c:pt>
                      <c:pt idx="1474" formatCode="General">
                        <c:v>2.4700000000000002</c:v>
                      </c:pt>
                      <c:pt idx="1475" formatCode="General">
                        <c:v>2.4700000000000002</c:v>
                      </c:pt>
                      <c:pt idx="1476" formatCode="General">
                        <c:v>2.4700000000000002</c:v>
                      </c:pt>
                      <c:pt idx="1477" formatCode="General">
                        <c:v>2.4700000000000002</c:v>
                      </c:pt>
                      <c:pt idx="1478" formatCode="General">
                        <c:v>2.4700000000000002</c:v>
                      </c:pt>
                      <c:pt idx="1479" formatCode="General">
                        <c:v>2.4700000000000002</c:v>
                      </c:pt>
                      <c:pt idx="1480" formatCode="General">
                        <c:v>2.4700000000000002</c:v>
                      </c:pt>
                      <c:pt idx="1481" formatCode="General">
                        <c:v>2.4700000000000002</c:v>
                      </c:pt>
                      <c:pt idx="1482" formatCode="General">
                        <c:v>2.4700000000000002</c:v>
                      </c:pt>
                      <c:pt idx="1483" formatCode="General">
                        <c:v>2.4700000000000002</c:v>
                      </c:pt>
                      <c:pt idx="1484" formatCode="General">
                        <c:v>2.4700000000000002</c:v>
                      </c:pt>
                      <c:pt idx="1485" formatCode="General">
                        <c:v>2.4700000000000002</c:v>
                      </c:pt>
                      <c:pt idx="1486" formatCode="General">
                        <c:v>2.4700000000000002</c:v>
                      </c:pt>
                      <c:pt idx="1487" formatCode="General">
                        <c:v>2.4700000000000002</c:v>
                      </c:pt>
                      <c:pt idx="1488" formatCode="General">
                        <c:v>2.4700000000000002</c:v>
                      </c:pt>
                      <c:pt idx="1489" formatCode="General">
                        <c:v>2.4700000000000002</c:v>
                      </c:pt>
                      <c:pt idx="1490" formatCode="General">
                        <c:v>2.4700000000000002</c:v>
                      </c:pt>
                      <c:pt idx="1491" formatCode="General">
                        <c:v>2.4700000000000002</c:v>
                      </c:pt>
                      <c:pt idx="1492" formatCode="General">
                        <c:v>2.4700000000000002</c:v>
                      </c:pt>
                      <c:pt idx="1493" formatCode="General">
                        <c:v>2.4700000000000002</c:v>
                      </c:pt>
                      <c:pt idx="1494" formatCode="General">
                        <c:v>2.4700000000000002</c:v>
                      </c:pt>
                      <c:pt idx="1495" formatCode="General">
                        <c:v>2.4700000000000002</c:v>
                      </c:pt>
                      <c:pt idx="1496" formatCode="General">
                        <c:v>2.4700000000000002</c:v>
                      </c:pt>
                      <c:pt idx="1497" formatCode="General">
                        <c:v>2.4700000000000002</c:v>
                      </c:pt>
                      <c:pt idx="1498" formatCode="General">
                        <c:v>2.4700000000000002</c:v>
                      </c:pt>
                      <c:pt idx="1499" formatCode="General">
                        <c:v>2.4700000000000002</c:v>
                      </c:pt>
                      <c:pt idx="1500" formatCode="General">
                        <c:v>2.4700000000000002</c:v>
                      </c:pt>
                      <c:pt idx="1501" formatCode="General">
                        <c:v>2.4700000000000002</c:v>
                      </c:pt>
                      <c:pt idx="1502" formatCode="General">
                        <c:v>2.4700000000000002</c:v>
                      </c:pt>
                      <c:pt idx="1503" formatCode="General">
                        <c:v>2.4700000000000002</c:v>
                      </c:pt>
                      <c:pt idx="1504" formatCode="General">
                        <c:v>2.4700000000000002</c:v>
                      </c:pt>
                      <c:pt idx="1505" formatCode="General">
                        <c:v>2.4700000000000002</c:v>
                      </c:pt>
                      <c:pt idx="1506" formatCode="General">
                        <c:v>2.4700000000000002</c:v>
                      </c:pt>
                      <c:pt idx="1507" formatCode="General">
                        <c:v>2.4700000000000002</c:v>
                      </c:pt>
                      <c:pt idx="1508" formatCode="General">
                        <c:v>2.4700000000000002</c:v>
                      </c:pt>
                      <c:pt idx="1509" formatCode="General">
                        <c:v>2.4700000000000002</c:v>
                      </c:pt>
                      <c:pt idx="1510" formatCode="General">
                        <c:v>2.4700000000000002</c:v>
                      </c:pt>
                      <c:pt idx="1511" formatCode="General">
                        <c:v>2.4700000000000002</c:v>
                      </c:pt>
                      <c:pt idx="1512" formatCode="General">
                        <c:v>2.4700000000000002</c:v>
                      </c:pt>
                      <c:pt idx="1513" formatCode="General">
                        <c:v>2.4700000000000002</c:v>
                      </c:pt>
                      <c:pt idx="1514" formatCode="General">
                        <c:v>2.4700000000000002</c:v>
                      </c:pt>
                      <c:pt idx="1515" formatCode="General">
                        <c:v>2.4700000000000002</c:v>
                      </c:pt>
                      <c:pt idx="1516" formatCode="General">
                        <c:v>2.4700000000000002</c:v>
                      </c:pt>
                      <c:pt idx="1517" formatCode="General">
                        <c:v>2.4700000000000002</c:v>
                      </c:pt>
                      <c:pt idx="1518" formatCode="General">
                        <c:v>2.4700000000000002</c:v>
                      </c:pt>
                      <c:pt idx="1519" formatCode="General">
                        <c:v>2.4700000000000002</c:v>
                      </c:pt>
                      <c:pt idx="1520" formatCode="General">
                        <c:v>2.4700000000000002</c:v>
                      </c:pt>
                      <c:pt idx="1521" formatCode="General">
                        <c:v>2.4700000000000002</c:v>
                      </c:pt>
                      <c:pt idx="1522" formatCode="General">
                        <c:v>2.4700000000000002</c:v>
                      </c:pt>
                      <c:pt idx="1523" formatCode="General">
                        <c:v>2.4700000000000002</c:v>
                      </c:pt>
                      <c:pt idx="1524" formatCode="General">
                        <c:v>2.4700000000000002</c:v>
                      </c:pt>
                      <c:pt idx="1525" formatCode="General">
                        <c:v>2.4700000000000002</c:v>
                      </c:pt>
                      <c:pt idx="1526" formatCode="General">
                        <c:v>2.4700000000000002</c:v>
                      </c:pt>
                      <c:pt idx="1527" formatCode="General">
                        <c:v>2.4700000000000002</c:v>
                      </c:pt>
                      <c:pt idx="1528" formatCode="General">
                        <c:v>2.4700000000000002</c:v>
                      </c:pt>
                      <c:pt idx="1529" formatCode="General">
                        <c:v>2.4700000000000002</c:v>
                      </c:pt>
                      <c:pt idx="1530" formatCode="General">
                        <c:v>2.4700000000000002</c:v>
                      </c:pt>
                      <c:pt idx="1531" formatCode="General">
                        <c:v>2.4700000000000002</c:v>
                      </c:pt>
                      <c:pt idx="1532" formatCode="General">
                        <c:v>2.4700000000000002</c:v>
                      </c:pt>
                      <c:pt idx="1533" formatCode="General">
                        <c:v>2.4700000000000002</c:v>
                      </c:pt>
                      <c:pt idx="1534" formatCode="General">
                        <c:v>2.4700000000000002</c:v>
                      </c:pt>
                      <c:pt idx="1535" formatCode="General">
                        <c:v>2.4700000000000002</c:v>
                      </c:pt>
                      <c:pt idx="1536" formatCode="General">
                        <c:v>2.4700000000000002</c:v>
                      </c:pt>
                      <c:pt idx="1537" formatCode="General">
                        <c:v>2.4700000000000002</c:v>
                      </c:pt>
                      <c:pt idx="1538" formatCode="General">
                        <c:v>2.4700000000000002</c:v>
                      </c:pt>
                      <c:pt idx="1539" formatCode="General">
                        <c:v>2.4700000000000002</c:v>
                      </c:pt>
                      <c:pt idx="1540" formatCode="General">
                        <c:v>2.4700000000000002</c:v>
                      </c:pt>
                      <c:pt idx="1541" formatCode="General">
                        <c:v>2.4700000000000002</c:v>
                      </c:pt>
                      <c:pt idx="1542" formatCode="General">
                        <c:v>2.4700000000000002</c:v>
                      </c:pt>
                      <c:pt idx="1543" formatCode="General">
                        <c:v>2.4700000000000002</c:v>
                      </c:pt>
                      <c:pt idx="1544" formatCode="General">
                        <c:v>2.4700000000000002</c:v>
                      </c:pt>
                      <c:pt idx="1545" formatCode="General">
                        <c:v>2.4700000000000002</c:v>
                      </c:pt>
                      <c:pt idx="1546" formatCode="General">
                        <c:v>2.4700000000000002</c:v>
                      </c:pt>
                      <c:pt idx="1547" formatCode="General">
                        <c:v>2.4700000000000002</c:v>
                      </c:pt>
                      <c:pt idx="1548" formatCode="General">
                        <c:v>2.4700000000000002</c:v>
                      </c:pt>
                      <c:pt idx="1549" formatCode="General">
                        <c:v>2.4700000000000002</c:v>
                      </c:pt>
                      <c:pt idx="1550" formatCode="General">
                        <c:v>2.4700000000000002</c:v>
                      </c:pt>
                      <c:pt idx="1551" formatCode="General">
                        <c:v>2.4700000000000002</c:v>
                      </c:pt>
                      <c:pt idx="1552" formatCode="General">
                        <c:v>2.4700000000000002</c:v>
                      </c:pt>
                      <c:pt idx="1553" formatCode="General">
                        <c:v>2.4700000000000002</c:v>
                      </c:pt>
                      <c:pt idx="1554" formatCode="General">
                        <c:v>2.4700000000000002</c:v>
                      </c:pt>
                      <c:pt idx="1555" formatCode="General">
                        <c:v>2.4700000000000002</c:v>
                      </c:pt>
                      <c:pt idx="1556" formatCode="General">
                        <c:v>2.4700000000000002</c:v>
                      </c:pt>
                      <c:pt idx="1557" formatCode="General">
                        <c:v>2.4700000000000002</c:v>
                      </c:pt>
                      <c:pt idx="1558" formatCode="General">
                        <c:v>2.4700000000000002</c:v>
                      </c:pt>
                      <c:pt idx="1559" formatCode="General">
                        <c:v>2.4700000000000002</c:v>
                      </c:pt>
                      <c:pt idx="1560" formatCode="General">
                        <c:v>2.4700000000000002</c:v>
                      </c:pt>
                      <c:pt idx="1561" formatCode="General">
                        <c:v>2.4700000000000002</c:v>
                      </c:pt>
                      <c:pt idx="1562" formatCode="General">
                        <c:v>2.4700000000000002</c:v>
                      </c:pt>
                      <c:pt idx="1563" formatCode="General">
                        <c:v>2.4700000000000002</c:v>
                      </c:pt>
                      <c:pt idx="1564" formatCode="General">
                        <c:v>2.4700000000000002</c:v>
                      </c:pt>
                      <c:pt idx="1565" formatCode="General">
                        <c:v>2.4700000000000002</c:v>
                      </c:pt>
                      <c:pt idx="1566" formatCode="General">
                        <c:v>2.4700000000000002</c:v>
                      </c:pt>
                      <c:pt idx="1567" formatCode="General">
                        <c:v>2.4700000000000002</c:v>
                      </c:pt>
                      <c:pt idx="1568" formatCode="General">
                        <c:v>2.4700000000000002</c:v>
                      </c:pt>
                      <c:pt idx="1569" formatCode="General">
                        <c:v>2.4700000000000002</c:v>
                      </c:pt>
                      <c:pt idx="1570" formatCode="General">
                        <c:v>2.4700000000000002</c:v>
                      </c:pt>
                      <c:pt idx="1571" formatCode="General">
                        <c:v>2.4700000000000002</c:v>
                      </c:pt>
                      <c:pt idx="1572" formatCode="General">
                        <c:v>2.4700000000000002</c:v>
                      </c:pt>
                      <c:pt idx="1573" formatCode="General">
                        <c:v>2.4700000000000002</c:v>
                      </c:pt>
                      <c:pt idx="1574" formatCode="General">
                        <c:v>2.4700000000000002</c:v>
                      </c:pt>
                      <c:pt idx="1575" formatCode="General">
                        <c:v>2.4700000000000002</c:v>
                      </c:pt>
                      <c:pt idx="1576" formatCode="General">
                        <c:v>2.4700000000000002</c:v>
                      </c:pt>
                      <c:pt idx="1577" formatCode="General">
                        <c:v>2.4700000000000002</c:v>
                      </c:pt>
                      <c:pt idx="1578" formatCode="General">
                        <c:v>2.4700000000000002</c:v>
                      </c:pt>
                      <c:pt idx="1579" formatCode="General">
                        <c:v>2.4700000000000002</c:v>
                      </c:pt>
                      <c:pt idx="1580" formatCode="General">
                        <c:v>2.4700000000000002</c:v>
                      </c:pt>
                      <c:pt idx="1581" formatCode="General">
                        <c:v>2.4700000000000002</c:v>
                      </c:pt>
                      <c:pt idx="1582" formatCode="General">
                        <c:v>2.4700000000000002</c:v>
                      </c:pt>
                      <c:pt idx="1583" formatCode="General">
                        <c:v>2.4700000000000002</c:v>
                      </c:pt>
                      <c:pt idx="1584" formatCode="General">
                        <c:v>2.4700000000000002</c:v>
                      </c:pt>
                      <c:pt idx="1585" formatCode="General">
                        <c:v>2.4700000000000002</c:v>
                      </c:pt>
                      <c:pt idx="1586" formatCode="General">
                        <c:v>2.4700000000000002</c:v>
                      </c:pt>
                      <c:pt idx="1587" formatCode="General">
                        <c:v>2.4700000000000002</c:v>
                      </c:pt>
                      <c:pt idx="1588" formatCode="General">
                        <c:v>2.4700000000000002</c:v>
                      </c:pt>
                      <c:pt idx="1589" formatCode="General">
                        <c:v>2.4700000000000002</c:v>
                      </c:pt>
                      <c:pt idx="1590" formatCode="General">
                        <c:v>2.4700000000000002</c:v>
                      </c:pt>
                      <c:pt idx="1591" formatCode="General">
                        <c:v>2.4700000000000002</c:v>
                      </c:pt>
                      <c:pt idx="1592" formatCode="General">
                        <c:v>2.4700000000000002</c:v>
                      </c:pt>
                      <c:pt idx="1593" formatCode="General">
                        <c:v>2.4700000000000002</c:v>
                      </c:pt>
                      <c:pt idx="1594" formatCode="General">
                        <c:v>2.4700000000000002</c:v>
                      </c:pt>
                      <c:pt idx="1595" formatCode="General">
                        <c:v>2.4700000000000002</c:v>
                      </c:pt>
                      <c:pt idx="1596" formatCode="General">
                        <c:v>2.4700000000000002</c:v>
                      </c:pt>
                      <c:pt idx="1597" formatCode="General">
                        <c:v>2.4700000000000002</c:v>
                      </c:pt>
                      <c:pt idx="1598" formatCode="General">
                        <c:v>2.4700000000000002</c:v>
                      </c:pt>
                      <c:pt idx="1599" formatCode="General">
                        <c:v>2.4700000000000002</c:v>
                      </c:pt>
                      <c:pt idx="1600" formatCode="General">
                        <c:v>2.4700000000000002</c:v>
                      </c:pt>
                      <c:pt idx="1601" formatCode="General">
                        <c:v>2.4700000000000002</c:v>
                      </c:pt>
                      <c:pt idx="1602" formatCode="General">
                        <c:v>2.4700000000000002</c:v>
                      </c:pt>
                      <c:pt idx="1603" formatCode="General">
                        <c:v>2.4700000000000002</c:v>
                      </c:pt>
                      <c:pt idx="1604" formatCode="General">
                        <c:v>2.4700000000000002</c:v>
                      </c:pt>
                      <c:pt idx="1605" formatCode="General">
                        <c:v>2.4700000000000002</c:v>
                      </c:pt>
                      <c:pt idx="1606" formatCode="General">
                        <c:v>2.4700000000000002</c:v>
                      </c:pt>
                      <c:pt idx="1607" formatCode="General">
                        <c:v>2.4700000000000002</c:v>
                      </c:pt>
                      <c:pt idx="1608" formatCode="General">
                        <c:v>2.4700000000000002</c:v>
                      </c:pt>
                      <c:pt idx="1609" formatCode="General">
                        <c:v>2.4700000000000002</c:v>
                      </c:pt>
                      <c:pt idx="1610" formatCode="General">
                        <c:v>2.4700000000000002</c:v>
                      </c:pt>
                      <c:pt idx="1611" formatCode="General">
                        <c:v>2.4700000000000002</c:v>
                      </c:pt>
                      <c:pt idx="1612" formatCode="General">
                        <c:v>2.4700000000000002</c:v>
                      </c:pt>
                      <c:pt idx="1613" formatCode="General">
                        <c:v>2.4700000000000002</c:v>
                      </c:pt>
                      <c:pt idx="1614" formatCode="General">
                        <c:v>2.4700000000000002</c:v>
                      </c:pt>
                      <c:pt idx="1615" formatCode="General">
                        <c:v>2.4700000000000002</c:v>
                      </c:pt>
                      <c:pt idx="1616" formatCode="General">
                        <c:v>2.4700000000000002</c:v>
                      </c:pt>
                      <c:pt idx="1617" formatCode="General">
                        <c:v>2.4700000000000002</c:v>
                      </c:pt>
                      <c:pt idx="1618" formatCode="General">
                        <c:v>2.4700000000000002</c:v>
                      </c:pt>
                      <c:pt idx="1619" formatCode="General">
                        <c:v>2.4700000000000002</c:v>
                      </c:pt>
                      <c:pt idx="1620" formatCode="General">
                        <c:v>2.4700000000000002</c:v>
                      </c:pt>
                      <c:pt idx="1621" formatCode="General">
                        <c:v>2.4700000000000002</c:v>
                      </c:pt>
                      <c:pt idx="1622" formatCode="General">
                        <c:v>2.4700000000000002</c:v>
                      </c:pt>
                      <c:pt idx="1623" formatCode="General">
                        <c:v>2.4700000000000002</c:v>
                      </c:pt>
                      <c:pt idx="1624" formatCode="General">
                        <c:v>2.4700000000000002</c:v>
                      </c:pt>
                      <c:pt idx="1625" formatCode="General">
                        <c:v>2.4700000000000002</c:v>
                      </c:pt>
                      <c:pt idx="1626" formatCode="General">
                        <c:v>2.4700000000000002</c:v>
                      </c:pt>
                      <c:pt idx="1627" formatCode="General">
                        <c:v>2.4700000000000002</c:v>
                      </c:pt>
                      <c:pt idx="1628" formatCode="General">
                        <c:v>2.4700000000000002</c:v>
                      </c:pt>
                      <c:pt idx="1629" formatCode="General">
                        <c:v>2.4700000000000002</c:v>
                      </c:pt>
                      <c:pt idx="1630" formatCode="General">
                        <c:v>2.4700000000000002</c:v>
                      </c:pt>
                      <c:pt idx="1631" formatCode="General">
                        <c:v>2.4700000000000002</c:v>
                      </c:pt>
                      <c:pt idx="1632" formatCode="General">
                        <c:v>2.4700000000000002</c:v>
                      </c:pt>
                      <c:pt idx="1633" formatCode="General">
                        <c:v>2.4700000000000002</c:v>
                      </c:pt>
                      <c:pt idx="1634" formatCode="General">
                        <c:v>2.4700000000000002</c:v>
                      </c:pt>
                      <c:pt idx="1635" formatCode="General">
                        <c:v>2.4700000000000002</c:v>
                      </c:pt>
                      <c:pt idx="1636" formatCode="General">
                        <c:v>2.4700000000000002</c:v>
                      </c:pt>
                      <c:pt idx="1637" formatCode="General">
                        <c:v>2.4700000000000002</c:v>
                      </c:pt>
                      <c:pt idx="1638" formatCode="General">
                        <c:v>2.4700000000000002</c:v>
                      </c:pt>
                      <c:pt idx="1639" formatCode="General">
                        <c:v>2.4700000000000002</c:v>
                      </c:pt>
                      <c:pt idx="1640" formatCode="General">
                        <c:v>3.3</c:v>
                      </c:pt>
                      <c:pt idx="1641" formatCode="General">
                        <c:v>3.3</c:v>
                      </c:pt>
                      <c:pt idx="1642" formatCode="General">
                        <c:v>3.3</c:v>
                      </c:pt>
                      <c:pt idx="1643" formatCode="General">
                        <c:v>3.3</c:v>
                      </c:pt>
                      <c:pt idx="1644" formatCode="General">
                        <c:v>3.3</c:v>
                      </c:pt>
                      <c:pt idx="1645" formatCode="General">
                        <c:v>3.3</c:v>
                      </c:pt>
                      <c:pt idx="1646" formatCode="General">
                        <c:v>3.3</c:v>
                      </c:pt>
                      <c:pt idx="1647" formatCode="General">
                        <c:v>3.3</c:v>
                      </c:pt>
                      <c:pt idx="1648" formatCode="General">
                        <c:v>3.3</c:v>
                      </c:pt>
                      <c:pt idx="1649" formatCode="General">
                        <c:v>3.3</c:v>
                      </c:pt>
                      <c:pt idx="1650" formatCode="General">
                        <c:v>3.3</c:v>
                      </c:pt>
                      <c:pt idx="1651" formatCode="General">
                        <c:v>3.3</c:v>
                      </c:pt>
                      <c:pt idx="1652" formatCode="General">
                        <c:v>3.3</c:v>
                      </c:pt>
                      <c:pt idx="1653" formatCode="General">
                        <c:v>3.3</c:v>
                      </c:pt>
                      <c:pt idx="1654" formatCode="General">
                        <c:v>3.3</c:v>
                      </c:pt>
                      <c:pt idx="1655" formatCode="General">
                        <c:v>3.3</c:v>
                      </c:pt>
                      <c:pt idx="1656" formatCode="General">
                        <c:v>3.3</c:v>
                      </c:pt>
                      <c:pt idx="1657" formatCode="General">
                        <c:v>3.3</c:v>
                      </c:pt>
                      <c:pt idx="1658" formatCode="General">
                        <c:v>3.3</c:v>
                      </c:pt>
                      <c:pt idx="1659" formatCode="General">
                        <c:v>3.3</c:v>
                      </c:pt>
                      <c:pt idx="1660" formatCode="General">
                        <c:v>3.3</c:v>
                      </c:pt>
                      <c:pt idx="1661" formatCode="General">
                        <c:v>3.3</c:v>
                      </c:pt>
                      <c:pt idx="1662" formatCode="General">
                        <c:v>3.3</c:v>
                      </c:pt>
                      <c:pt idx="1663" formatCode="General">
                        <c:v>3.3</c:v>
                      </c:pt>
                      <c:pt idx="1664" formatCode="General">
                        <c:v>3.3</c:v>
                      </c:pt>
                      <c:pt idx="1665" formatCode="General">
                        <c:v>3.3</c:v>
                      </c:pt>
                      <c:pt idx="1666" formatCode="General">
                        <c:v>3.3</c:v>
                      </c:pt>
                      <c:pt idx="1667" formatCode="General">
                        <c:v>3.3</c:v>
                      </c:pt>
                      <c:pt idx="1668" formatCode="General">
                        <c:v>3.3</c:v>
                      </c:pt>
                      <c:pt idx="1669" formatCode="General">
                        <c:v>3.3</c:v>
                      </c:pt>
                      <c:pt idx="1670" formatCode="General">
                        <c:v>3.3</c:v>
                      </c:pt>
                      <c:pt idx="1671" formatCode="General">
                        <c:v>3.3</c:v>
                      </c:pt>
                      <c:pt idx="1672" formatCode="General">
                        <c:v>3.3</c:v>
                      </c:pt>
                      <c:pt idx="1673" formatCode="General">
                        <c:v>3.3</c:v>
                      </c:pt>
                      <c:pt idx="1674" formatCode="General">
                        <c:v>3.3</c:v>
                      </c:pt>
                      <c:pt idx="1675" formatCode="General">
                        <c:v>3.3</c:v>
                      </c:pt>
                      <c:pt idx="1676" formatCode="General">
                        <c:v>3.3</c:v>
                      </c:pt>
                      <c:pt idx="1677" formatCode="General">
                        <c:v>3.3</c:v>
                      </c:pt>
                      <c:pt idx="1678" formatCode="General">
                        <c:v>3.3</c:v>
                      </c:pt>
                      <c:pt idx="1679" formatCode="General">
                        <c:v>3.3</c:v>
                      </c:pt>
                      <c:pt idx="1680" formatCode="General">
                        <c:v>3.3</c:v>
                      </c:pt>
                      <c:pt idx="1681" formatCode="General">
                        <c:v>3.3</c:v>
                      </c:pt>
                      <c:pt idx="1682" formatCode="General">
                        <c:v>3.3</c:v>
                      </c:pt>
                      <c:pt idx="1683" formatCode="General">
                        <c:v>3.3</c:v>
                      </c:pt>
                      <c:pt idx="1684" formatCode="General">
                        <c:v>3.3</c:v>
                      </c:pt>
                      <c:pt idx="1685" formatCode="General">
                        <c:v>3.3</c:v>
                      </c:pt>
                      <c:pt idx="1686" formatCode="General">
                        <c:v>3.3</c:v>
                      </c:pt>
                      <c:pt idx="1687" formatCode="General">
                        <c:v>3.3</c:v>
                      </c:pt>
                      <c:pt idx="1688" formatCode="General">
                        <c:v>3.3</c:v>
                      </c:pt>
                      <c:pt idx="1689" formatCode="General">
                        <c:v>3.3</c:v>
                      </c:pt>
                      <c:pt idx="1690" formatCode="General">
                        <c:v>3.3</c:v>
                      </c:pt>
                      <c:pt idx="1691" formatCode="General">
                        <c:v>3.3</c:v>
                      </c:pt>
                      <c:pt idx="1692" formatCode="General">
                        <c:v>3.3</c:v>
                      </c:pt>
                      <c:pt idx="1693" formatCode="General">
                        <c:v>3.3</c:v>
                      </c:pt>
                      <c:pt idx="1694" formatCode="General">
                        <c:v>3.3</c:v>
                      </c:pt>
                      <c:pt idx="1695" formatCode="General">
                        <c:v>3.3</c:v>
                      </c:pt>
                      <c:pt idx="1696" formatCode="General">
                        <c:v>3.3</c:v>
                      </c:pt>
                      <c:pt idx="1697" formatCode="General">
                        <c:v>3.3</c:v>
                      </c:pt>
                      <c:pt idx="1698" formatCode="General">
                        <c:v>3.3</c:v>
                      </c:pt>
                      <c:pt idx="1699" formatCode="General">
                        <c:v>3.3</c:v>
                      </c:pt>
                      <c:pt idx="1700" formatCode="General">
                        <c:v>3.3</c:v>
                      </c:pt>
                      <c:pt idx="1701" formatCode="General">
                        <c:v>3.3</c:v>
                      </c:pt>
                      <c:pt idx="1702" formatCode="General">
                        <c:v>3.3</c:v>
                      </c:pt>
                      <c:pt idx="1703" formatCode="General">
                        <c:v>3.3</c:v>
                      </c:pt>
                      <c:pt idx="1704" formatCode="General">
                        <c:v>3.3</c:v>
                      </c:pt>
                      <c:pt idx="1705" formatCode="General">
                        <c:v>3.3</c:v>
                      </c:pt>
                      <c:pt idx="1706" formatCode="General">
                        <c:v>3.3</c:v>
                      </c:pt>
                      <c:pt idx="1707" formatCode="General">
                        <c:v>3.3</c:v>
                      </c:pt>
                      <c:pt idx="1708" formatCode="General">
                        <c:v>3.3</c:v>
                      </c:pt>
                      <c:pt idx="1709" formatCode="General">
                        <c:v>3.3</c:v>
                      </c:pt>
                      <c:pt idx="1710" formatCode="General">
                        <c:v>3.3</c:v>
                      </c:pt>
                      <c:pt idx="1711" formatCode="General">
                        <c:v>3.3</c:v>
                      </c:pt>
                      <c:pt idx="1712" formatCode="General">
                        <c:v>3.3</c:v>
                      </c:pt>
                      <c:pt idx="1713" formatCode="General">
                        <c:v>3.3</c:v>
                      </c:pt>
                      <c:pt idx="1714" formatCode="General">
                        <c:v>3.3</c:v>
                      </c:pt>
                      <c:pt idx="1715" formatCode="General">
                        <c:v>3.3</c:v>
                      </c:pt>
                      <c:pt idx="1716" formatCode="General">
                        <c:v>3.3</c:v>
                      </c:pt>
                      <c:pt idx="1717" formatCode="General">
                        <c:v>3.3</c:v>
                      </c:pt>
                      <c:pt idx="1718" formatCode="General">
                        <c:v>3.3</c:v>
                      </c:pt>
                      <c:pt idx="1719" formatCode="General">
                        <c:v>3.3</c:v>
                      </c:pt>
                      <c:pt idx="1720" formatCode="General">
                        <c:v>3.3</c:v>
                      </c:pt>
                      <c:pt idx="1721" formatCode="General">
                        <c:v>3.3</c:v>
                      </c:pt>
                      <c:pt idx="1722" formatCode="General">
                        <c:v>3.3</c:v>
                      </c:pt>
                      <c:pt idx="1723" formatCode="General">
                        <c:v>3.3</c:v>
                      </c:pt>
                      <c:pt idx="1724" formatCode="General">
                        <c:v>3.3</c:v>
                      </c:pt>
                      <c:pt idx="1725" formatCode="General">
                        <c:v>3.3</c:v>
                      </c:pt>
                      <c:pt idx="1726" formatCode="General">
                        <c:v>3.3</c:v>
                      </c:pt>
                      <c:pt idx="1727" formatCode="General">
                        <c:v>3.3</c:v>
                      </c:pt>
                      <c:pt idx="1728" formatCode="General">
                        <c:v>3.3</c:v>
                      </c:pt>
                      <c:pt idx="1729" formatCode="General">
                        <c:v>3.3</c:v>
                      </c:pt>
                      <c:pt idx="1730" formatCode="General">
                        <c:v>3.3</c:v>
                      </c:pt>
                      <c:pt idx="1731" formatCode="General">
                        <c:v>3.3</c:v>
                      </c:pt>
                      <c:pt idx="1732" formatCode="General">
                        <c:v>3.3</c:v>
                      </c:pt>
                      <c:pt idx="1733" formatCode="General">
                        <c:v>3.3</c:v>
                      </c:pt>
                      <c:pt idx="1734" formatCode="General">
                        <c:v>3.3</c:v>
                      </c:pt>
                      <c:pt idx="1735" formatCode="General">
                        <c:v>3.3</c:v>
                      </c:pt>
                      <c:pt idx="1736" formatCode="General">
                        <c:v>3.3</c:v>
                      </c:pt>
                      <c:pt idx="1737" formatCode="General">
                        <c:v>3.3</c:v>
                      </c:pt>
                      <c:pt idx="1738" formatCode="General">
                        <c:v>3.3</c:v>
                      </c:pt>
                      <c:pt idx="1739" formatCode="General">
                        <c:v>3.3</c:v>
                      </c:pt>
                      <c:pt idx="1740" formatCode="General">
                        <c:v>3.3</c:v>
                      </c:pt>
                      <c:pt idx="1741" formatCode="General">
                        <c:v>3.3</c:v>
                      </c:pt>
                      <c:pt idx="1742" formatCode="General">
                        <c:v>3.3</c:v>
                      </c:pt>
                      <c:pt idx="1743" formatCode="General">
                        <c:v>3.3</c:v>
                      </c:pt>
                      <c:pt idx="1744" formatCode="General">
                        <c:v>3.3</c:v>
                      </c:pt>
                      <c:pt idx="1745" formatCode="General">
                        <c:v>3.3</c:v>
                      </c:pt>
                      <c:pt idx="1746" formatCode="General">
                        <c:v>3.3</c:v>
                      </c:pt>
                      <c:pt idx="1747" formatCode="General">
                        <c:v>3.3</c:v>
                      </c:pt>
                      <c:pt idx="1748" formatCode="General">
                        <c:v>3.3</c:v>
                      </c:pt>
                      <c:pt idx="1749" formatCode="General">
                        <c:v>3.3</c:v>
                      </c:pt>
                      <c:pt idx="1750" formatCode="General">
                        <c:v>3.3</c:v>
                      </c:pt>
                      <c:pt idx="1751" formatCode="General">
                        <c:v>3.3</c:v>
                      </c:pt>
                      <c:pt idx="1752" formatCode="General">
                        <c:v>3.3</c:v>
                      </c:pt>
                      <c:pt idx="1753" formatCode="General">
                        <c:v>3.3</c:v>
                      </c:pt>
                      <c:pt idx="1754" formatCode="General">
                        <c:v>3.3</c:v>
                      </c:pt>
                      <c:pt idx="1755" formatCode="General">
                        <c:v>3.3</c:v>
                      </c:pt>
                      <c:pt idx="1756" formatCode="General">
                        <c:v>3.3</c:v>
                      </c:pt>
                      <c:pt idx="1757" formatCode="General">
                        <c:v>3.3</c:v>
                      </c:pt>
                      <c:pt idx="1758" formatCode="General">
                        <c:v>3.3</c:v>
                      </c:pt>
                      <c:pt idx="1759" formatCode="General">
                        <c:v>3.3</c:v>
                      </c:pt>
                      <c:pt idx="1760" formatCode="General">
                        <c:v>3.3</c:v>
                      </c:pt>
                      <c:pt idx="1761" formatCode="General">
                        <c:v>3.3</c:v>
                      </c:pt>
                      <c:pt idx="1762" formatCode="General">
                        <c:v>3.3</c:v>
                      </c:pt>
                      <c:pt idx="1763" formatCode="General">
                        <c:v>3.3</c:v>
                      </c:pt>
                      <c:pt idx="1764" formatCode="General">
                        <c:v>3.3</c:v>
                      </c:pt>
                      <c:pt idx="1765" formatCode="General">
                        <c:v>3.3</c:v>
                      </c:pt>
                      <c:pt idx="1766" formatCode="General">
                        <c:v>3.3</c:v>
                      </c:pt>
                      <c:pt idx="1767" formatCode="General">
                        <c:v>3.3</c:v>
                      </c:pt>
                      <c:pt idx="1768" formatCode="General">
                        <c:v>3.3</c:v>
                      </c:pt>
                      <c:pt idx="1769" formatCode="General">
                        <c:v>3.3</c:v>
                      </c:pt>
                      <c:pt idx="1770" formatCode="General">
                        <c:v>3.3</c:v>
                      </c:pt>
                      <c:pt idx="1771" formatCode="General">
                        <c:v>3.3</c:v>
                      </c:pt>
                      <c:pt idx="1772" formatCode="General">
                        <c:v>3.3</c:v>
                      </c:pt>
                      <c:pt idx="1773" formatCode="General">
                        <c:v>3.3</c:v>
                      </c:pt>
                      <c:pt idx="1774" formatCode="General">
                        <c:v>3.3</c:v>
                      </c:pt>
                      <c:pt idx="1775" formatCode="General">
                        <c:v>3.3</c:v>
                      </c:pt>
                      <c:pt idx="1776" formatCode="General">
                        <c:v>3.3</c:v>
                      </c:pt>
                      <c:pt idx="1777" formatCode="General">
                        <c:v>3.3</c:v>
                      </c:pt>
                      <c:pt idx="1778" formatCode="General">
                        <c:v>3.3</c:v>
                      </c:pt>
                      <c:pt idx="1779" formatCode="General">
                        <c:v>3.3</c:v>
                      </c:pt>
                      <c:pt idx="1780" formatCode="General">
                        <c:v>3.3</c:v>
                      </c:pt>
                      <c:pt idx="1781" formatCode="General">
                        <c:v>3.3</c:v>
                      </c:pt>
                      <c:pt idx="1782" formatCode="General">
                        <c:v>3.3</c:v>
                      </c:pt>
                      <c:pt idx="1783" formatCode="General">
                        <c:v>3.3</c:v>
                      </c:pt>
                      <c:pt idx="1784" formatCode="General">
                        <c:v>3.3</c:v>
                      </c:pt>
                      <c:pt idx="1785" formatCode="General">
                        <c:v>3.3</c:v>
                      </c:pt>
                      <c:pt idx="1786" formatCode="General">
                        <c:v>3.3</c:v>
                      </c:pt>
                      <c:pt idx="1787" formatCode="General">
                        <c:v>3.3</c:v>
                      </c:pt>
                      <c:pt idx="1788" formatCode="General">
                        <c:v>3.3</c:v>
                      </c:pt>
                      <c:pt idx="1789" formatCode="General">
                        <c:v>3.3</c:v>
                      </c:pt>
                      <c:pt idx="1790" formatCode="General">
                        <c:v>3.3</c:v>
                      </c:pt>
                      <c:pt idx="1791" formatCode="General">
                        <c:v>3.3</c:v>
                      </c:pt>
                      <c:pt idx="1792" formatCode="General">
                        <c:v>3.3</c:v>
                      </c:pt>
                      <c:pt idx="1793" formatCode="General">
                        <c:v>3.3</c:v>
                      </c:pt>
                      <c:pt idx="1794" formatCode="General">
                        <c:v>3.3</c:v>
                      </c:pt>
                      <c:pt idx="1795" formatCode="General">
                        <c:v>3.3</c:v>
                      </c:pt>
                      <c:pt idx="1796" formatCode="General">
                        <c:v>3.3</c:v>
                      </c:pt>
                      <c:pt idx="1797" formatCode="General">
                        <c:v>3.3</c:v>
                      </c:pt>
                      <c:pt idx="1798" formatCode="General">
                        <c:v>3.3</c:v>
                      </c:pt>
                      <c:pt idx="1799" formatCode="General">
                        <c:v>3.3</c:v>
                      </c:pt>
                      <c:pt idx="1800" formatCode="General">
                        <c:v>3.3</c:v>
                      </c:pt>
                      <c:pt idx="1801" formatCode="General">
                        <c:v>3.3</c:v>
                      </c:pt>
                      <c:pt idx="1802" formatCode="General">
                        <c:v>3.3</c:v>
                      </c:pt>
                      <c:pt idx="1803" formatCode="General">
                        <c:v>3.3</c:v>
                      </c:pt>
                      <c:pt idx="1804" formatCode="General">
                        <c:v>3.3</c:v>
                      </c:pt>
                      <c:pt idx="1805" formatCode="General">
                        <c:v>3.3</c:v>
                      </c:pt>
                      <c:pt idx="1806" formatCode="General">
                        <c:v>3.3</c:v>
                      </c:pt>
                      <c:pt idx="1807" formatCode="General">
                        <c:v>3.3</c:v>
                      </c:pt>
                      <c:pt idx="1808" formatCode="General">
                        <c:v>3.3</c:v>
                      </c:pt>
                      <c:pt idx="1809" formatCode="General">
                        <c:v>3.3</c:v>
                      </c:pt>
                      <c:pt idx="1810" formatCode="General">
                        <c:v>3.3</c:v>
                      </c:pt>
                      <c:pt idx="1811" formatCode="General">
                        <c:v>3.3</c:v>
                      </c:pt>
                      <c:pt idx="1812" formatCode="General">
                        <c:v>3.3</c:v>
                      </c:pt>
                      <c:pt idx="1813" formatCode="General">
                        <c:v>3.3</c:v>
                      </c:pt>
                      <c:pt idx="1814" formatCode="General">
                        <c:v>3.3</c:v>
                      </c:pt>
                      <c:pt idx="1815" formatCode="General">
                        <c:v>3.3</c:v>
                      </c:pt>
                      <c:pt idx="1816" formatCode="General">
                        <c:v>3.3</c:v>
                      </c:pt>
                      <c:pt idx="1817" formatCode="General">
                        <c:v>3.3</c:v>
                      </c:pt>
                      <c:pt idx="1818" formatCode="General">
                        <c:v>3.3</c:v>
                      </c:pt>
                      <c:pt idx="1819" formatCode="General">
                        <c:v>3.3</c:v>
                      </c:pt>
                      <c:pt idx="1820" formatCode="General">
                        <c:v>3.3</c:v>
                      </c:pt>
                      <c:pt idx="1821" formatCode="General">
                        <c:v>3.3</c:v>
                      </c:pt>
                      <c:pt idx="1822" formatCode="General">
                        <c:v>3.3</c:v>
                      </c:pt>
                      <c:pt idx="1823" formatCode="General">
                        <c:v>3.3</c:v>
                      </c:pt>
                      <c:pt idx="1824" formatCode="General">
                        <c:v>3.3</c:v>
                      </c:pt>
                      <c:pt idx="1825" formatCode="General">
                        <c:v>3.3</c:v>
                      </c:pt>
                      <c:pt idx="1826" formatCode="General">
                        <c:v>3.3</c:v>
                      </c:pt>
                      <c:pt idx="1827" formatCode="General">
                        <c:v>3.3</c:v>
                      </c:pt>
                      <c:pt idx="1828" formatCode="General">
                        <c:v>3.3</c:v>
                      </c:pt>
                      <c:pt idx="1829" formatCode="General">
                        <c:v>3.3</c:v>
                      </c:pt>
                      <c:pt idx="1830" formatCode="General">
                        <c:v>3.3</c:v>
                      </c:pt>
                      <c:pt idx="1831" formatCode="General">
                        <c:v>3.3</c:v>
                      </c:pt>
                      <c:pt idx="1832" formatCode="General">
                        <c:v>3.3</c:v>
                      </c:pt>
                      <c:pt idx="1833" formatCode="General">
                        <c:v>3.3</c:v>
                      </c:pt>
                      <c:pt idx="1834" formatCode="General">
                        <c:v>3.3</c:v>
                      </c:pt>
                      <c:pt idx="1835" formatCode="General">
                        <c:v>3.3</c:v>
                      </c:pt>
                      <c:pt idx="1836" formatCode="General">
                        <c:v>3.3</c:v>
                      </c:pt>
                      <c:pt idx="1837" formatCode="General">
                        <c:v>3.3</c:v>
                      </c:pt>
                      <c:pt idx="1838" formatCode="General">
                        <c:v>3.3</c:v>
                      </c:pt>
                      <c:pt idx="1839" formatCode="General">
                        <c:v>3.3</c:v>
                      </c:pt>
                      <c:pt idx="1840" formatCode="General">
                        <c:v>3.3</c:v>
                      </c:pt>
                      <c:pt idx="1841" formatCode="General">
                        <c:v>3.3</c:v>
                      </c:pt>
                      <c:pt idx="1842" formatCode="General">
                        <c:v>3.3</c:v>
                      </c:pt>
                      <c:pt idx="1843" formatCode="General">
                        <c:v>2.5499999999999998</c:v>
                      </c:pt>
                      <c:pt idx="1844" formatCode="General">
                        <c:v>2.5</c:v>
                      </c:pt>
                      <c:pt idx="1845" formatCode="General">
                        <c:v>2.5</c:v>
                      </c:pt>
                      <c:pt idx="1846" formatCode="General">
                        <c:v>2.5</c:v>
                      </c:pt>
                      <c:pt idx="1847" formatCode="General">
                        <c:v>2.5</c:v>
                      </c:pt>
                      <c:pt idx="1848" formatCode="General">
                        <c:v>2.5</c:v>
                      </c:pt>
                      <c:pt idx="1849" formatCode="General">
                        <c:v>2.5</c:v>
                      </c:pt>
                      <c:pt idx="1850" formatCode="General">
                        <c:v>2.5</c:v>
                      </c:pt>
                      <c:pt idx="1851" formatCode="General">
                        <c:v>2.5</c:v>
                      </c:pt>
                      <c:pt idx="1852" formatCode="General">
                        <c:v>2.5</c:v>
                      </c:pt>
                      <c:pt idx="1853" formatCode="General">
                        <c:v>2.5</c:v>
                      </c:pt>
                      <c:pt idx="1854" formatCode="General">
                        <c:v>2.5</c:v>
                      </c:pt>
                      <c:pt idx="1855" formatCode="General">
                        <c:v>2.65</c:v>
                      </c:pt>
                      <c:pt idx="1856" formatCode="General">
                        <c:v>2.65</c:v>
                      </c:pt>
                      <c:pt idx="1857" formatCode="General">
                        <c:v>2.65</c:v>
                      </c:pt>
                      <c:pt idx="1858" formatCode="General">
                        <c:v>2.67</c:v>
                      </c:pt>
                      <c:pt idx="1859" formatCode="General">
                        <c:v>2.67</c:v>
                      </c:pt>
                      <c:pt idx="1860" formatCode="General">
                        <c:v>2.67</c:v>
                      </c:pt>
                      <c:pt idx="1861" formatCode="General">
                        <c:v>2.67</c:v>
                      </c:pt>
                      <c:pt idx="1862" formatCode="General">
                        <c:v>2.67</c:v>
                      </c:pt>
                      <c:pt idx="1863" formatCode="General">
                        <c:v>2.69</c:v>
                      </c:pt>
                      <c:pt idx="1864" formatCode="General">
                        <c:v>2.69</c:v>
                      </c:pt>
                      <c:pt idx="1865" formatCode="General">
                        <c:v>2.69</c:v>
                      </c:pt>
                      <c:pt idx="1866" formatCode="General">
                        <c:v>2.69</c:v>
                      </c:pt>
                      <c:pt idx="1867" formatCode="General">
                        <c:v>2.69</c:v>
                      </c:pt>
                      <c:pt idx="1868" formatCode="General">
                        <c:v>2.69</c:v>
                      </c:pt>
                      <c:pt idx="1869" formatCode="General">
                        <c:v>2.87</c:v>
                      </c:pt>
                      <c:pt idx="1870" formatCode="General">
                        <c:v>2.87</c:v>
                      </c:pt>
                      <c:pt idx="1871" formatCode="General">
                        <c:v>2.87</c:v>
                      </c:pt>
                      <c:pt idx="1872" formatCode="General">
                        <c:v>2.95</c:v>
                      </c:pt>
                      <c:pt idx="1873" formatCode="General">
                        <c:v>2.95</c:v>
                      </c:pt>
                      <c:pt idx="1874" formatCode="General">
                        <c:v>2.95</c:v>
                      </c:pt>
                      <c:pt idx="1875" formatCode="General">
                        <c:v>2.95</c:v>
                      </c:pt>
                      <c:pt idx="1876" formatCode="General">
                        <c:v>3.07</c:v>
                      </c:pt>
                      <c:pt idx="1877" formatCode="General">
                        <c:v>3.25</c:v>
                      </c:pt>
                      <c:pt idx="1878" formatCode="General">
                        <c:v>3.45</c:v>
                      </c:pt>
                      <c:pt idx="1879" formatCode="General">
                        <c:v>3.27</c:v>
                      </c:pt>
                      <c:pt idx="1880" formatCode="General">
                        <c:v>3.27</c:v>
                      </c:pt>
                      <c:pt idx="1881" formatCode="General">
                        <c:v>3.27</c:v>
                      </c:pt>
                      <c:pt idx="1882" formatCode="General">
                        <c:v>3.27</c:v>
                      </c:pt>
                      <c:pt idx="1883" formatCode="General">
                        <c:v>3.37</c:v>
                      </c:pt>
                      <c:pt idx="1884" formatCode="General">
                        <c:v>3.53</c:v>
                      </c:pt>
                      <c:pt idx="1885" formatCode="General">
                        <c:v>3.53</c:v>
                      </c:pt>
                      <c:pt idx="1886" formatCode="General">
                        <c:v>3.53</c:v>
                      </c:pt>
                      <c:pt idx="1887" formatCode="General">
                        <c:v>3.53</c:v>
                      </c:pt>
                      <c:pt idx="1888" formatCode="General">
                        <c:v>3.53</c:v>
                      </c:pt>
                      <c:pt idx="1889" formatCode="General">
                        <c:v>3.53</c:v>
                      </c:pt>
                      <c:pt idx="1890" formatCode="General">
                        <c:v>3.25</c:v>
                      </c:pt>
                      <c:pt idx="1891" formatCode="General">
                        <c:v>3.25</c:v>
                      </c:pt>
                      <c:pt idx="1892" formatCode="General">
                        <c:v>3.25</c:v>
                      </c:pt>
                      <c:pt idx="1893" formatCode="General">
                        <c:v>3.25</c:v>
                      </c:pt>
                      <c:pt idx="1894" formatCode="General">
                        <c:v>3.25</c:v>
                      </c:pt>
                      <c:pt idx="1895" formatCode="General">
                        <c:v>3.25</c:v>
                      </c:pt>
                      <c:pt idx="1896" formatCode="General">
                        <c:v>3.25</c:v>
                      </c:pt>
                      <c:pt idx="1897" formatCode="General">
                        <c:v>3.25</c:v>
                      </c:pt>
                      <c:pt idx="1898" formatCode="General">
                        <c:v>3.2</c:v>
                      </c:pt>
                      <c:pt idx="1899" formatCode="General">
                        <c:v>3.2</c:v>
                      </c:pt>
                      <c:pt idx="1900" formatCode="General">
                        <c:v>3.2</c:v>
                      </c:pt>
                      <c:pt idx="1901" formatCode="General">
                        <c:v>3.2</c:v>
                      </c:pt>
                      <c:pt idx="1902" formatCode="General">
                        <c:v>3.2</c:v>
                      </c:pt>
                      <c:pt idx="1903" formatCode="General">
                        <c:v>3.2</c:v>
                      </c:pt>
                      <c:pt idx="1904" formatCode="General">
                        <c:v>3.2</c:v>
                      </c:pt>
                      <c:pt idx="1905" formatCode="General">
                        <c:v>3.2</c:v>
                      </c:pt>
                      <c:pt idx="1906" formatCode="General">
                        <c:v>3.2</c:v>
                      </c:pt>
                      <c:pt idx="1907" formatCode="General">
                        <c:v>3.2</c:v>
                      </c:pt>
                      <c:pt idx="1908" formatCode="General">
                        <c:v>3.2</c:v>
                      </c:pt>
                      <c:pt idx="1909" formatCode="General">
                        <c:v>3.2</c:v>
                      </c:pt>
                      <c:pt idx="1910" formatCode="General">
                        <c:v>3.2</c:v>
                      </c:pt>
                      <c:pt idx="1911" formatCode="General">
                        <c:v>3.2</c:v>
                      </c:pt>
                      <c:pt idx="1912" formatCode="General">
                        <c:v>3.1</c:v>
                      </c:pt>
                      <c:pt idx="1913" formatCode="General">
                        <c:v>3.05</c:v>
                      </c:pt>
                      <c:pt idx="1914" formatCode="General">
                        <c:v>3</c:v>
                      </c:pt>
                      <c:pt idx="1915" formatCode="General">
                        <c:v>3</c:v>
                      </c:pt>
                      <c:pt idx="1916" formatCode="General">
                        <c:v>3</c:v>
                      </c:pt>
                      <c:pt idx="1917" formatCode="General">
                        <c:v>3</c:v>
                      </c:pt>
                      <c:pt idx="1918" formatCode="General">
                        <c:v>3</c:v>
                      </c:pt>
                      <c:pt idx="1919" formatCode="General">
                        <c:v>3</c:v>
                      </c:pt>
                      <c:pt idx="1920" formatCode="General">
                        <c:v>3</c:v>
                      </c:pt>
                      <c:pt idx="1921" formatCode="General">
                        <c:v>3</c:v>
                      </c:pt>
                      <c:pt idx="1922" formatCode="General">
                        <c:v>3</c:v>
                      </c:pt>
                      <c:pt idx="1923" formatCode="General">
                        <c:v>3</c:v>
                      </c:pt>
                      <c:pt idx="1924" formatCode="General">
                        <c:v>3</c:v>
                      </c:pt>
                      <c:pt idx="1925" formatCode="General">
                        <c:v>3</c:v>
                      </c:pt>
                      <c:pt idx="1926" formatCode="General">
                        <c:v>3</c:v>
                      </c:pt>
                      <c:pt idx="1927" formatCode="General">
                        <c:v>3</c:v>
                      </c:pt>
                      <c:pt idx="1928" formatCode="General">
                        <c:v>3</c:v>
                      </c:pt>
                      <c:pt idx="1929" formatCode="General">
                        <c:v>3</c:v>
                      </c:pt>
                      <c:pt idx="1930" formatCode="General">
                        <c:v>3</c:v>
                      </c:pt>
                      <c:pt idx="1931" formatCode="General">
                        <c:v>3</c:v>
                      </c:pt>
                      <c:pt idx="1932" formatCode="General">
                        <c:v>3.05</c:v>
                      </c:pt>
                      <c:pt idx="1933" formatCode="General">
                        <c:v>3.05</c:v>
                      </c:pt>
                      <c:pt idx="1934" formatCode="General">
                        <c:v>3.05</c:v>
                      </c:pt>
                      <c:pt idx="1935" formatCode="General">
                        <c:v>3.05</c:v>
                      </c:pt>
                      <c:pt idx="1936" formatCode="General">
                        <c:v>3.05</c:v>
                      </c:pt>
                      <c:pt idx="1937" formatCode="General">
                        <c:v>3.05</c:v>
                      </c:pt>
                      <c:pt idx="1938" formatCode="General">
                        <c:v>3.05</c:v>
                      </c:pt>
                      <c:pt idx="1939" formatCode="General">
                        <c:v>3.05</c:v>
                      </c:pt>
                      <c:pt idx="1940" formatCode="General">
                        <c:v>3.05</c:v>
                      </c:pt>
                      <c:pt idx="1941" formatCode="General">
                        <c:v>3.05</c:v>
                      </c:pt>
                      <c:pt idx="1942" formatCode="General">
                        <c:v>3.05</c:v>
                      </c:pt>
                      <c:pt idx="1943" formatCode="General">
                        <c:v>3.05</c:v>
                      </c:pt>
                      <c:pt idx="1944" formatCode="General">
                        <c:v>3.05</c:v>
                      </c:pt>
                      <c:pt idx="1945" formatCode="General">
                        <c:v>3.05</c:v>
                      </c:pt>
                      <c:pt idx="1946" formatCode="General">
                        <c:v>3.05</c:v>
                      </c:pt>
                      <c:pt idx="1947" formatCode="General">
                        <c:v>3.05</c:v>
                      </c:pt>
                      <c:pt idx="1948" formatCode="General">
                        <c:v>3.05</c:v>
                      </c:pt>
                      <c:pt idx="1949" formatCode="General">
                        <c:v>3.05</c:v>
                      </c:pt>
                      <c:pt idx="1950" formatCode="General">
                        <c:v>3.05</c:v>
                      </c:pt>
                      <c:pt idx="1951" formatCode="General">
                        <c:v>3.05</c:v>
                      </c:pt>
                      <c:pt idx="1952" formatCode="General">
                        <c:v>3.05</c:v>
                      </c:pt>
                      <c:pt idx="1953" formatCode="General">
                        <c:v>2.95</c:v>
                      </c:pt>
                      <c:pt idx="1954" formatCode="General">
                        <c:v>2.95</c:v>
                      </c:pt>
                      <c:pt idx="1955" formatCode="General">
                        <c:v>2.95</c:v>
                      </c:pt>
                      <c:pt idx="1956" formatCode="General">
                        <c:v>2.95</c:v>
                      </c:pt>
                      <c:pt idx="1957" formatCode="General">
                        <c:v>2.95</c:v>
                      </c:pt>
                      <c:pt idx="1958" formatCode="General">
                        <c:v>2.95</c:v>
                      </c:pt>
                      <c:pt idx="1959" formatCode="General">
                        <c:v>2.95</c:v>
                      </c:pt>
                      <c:pt idx="1960" formatCode="General">
                        <c:v>2.95</c:v>
                      </c:pt>
                      <c:pt idx="1961" formatCode="General">
                        <c:v>2.95</c:v>
                      </c:pt>
                      <c:pt idx="1962" formatCode="General">
                        <c:v>2.95</c:v>
                      </c:pt>
                      <c:pt idx="1963" formatCode="General">
                        <c:v>2.95</c:v>
                      </c:pt>
                      <c:pt idx="1964" formatCode="General">
                        <c:v>2.95</c:v>
                      </c:pt>
                      <c:pt idx="1965" formatCode="General">
                        <c:v>2.95</c:v>
                      </c:pt>
                      <c:pt idx="1966" formatCode="General">
                        <c:v>2.95</c:v>
                      </c:pt>
                      <c:pt idx="1967" formatCode="General">
                        <c:v>2.95</c:v>
                      </c:pt>
                      <c:pt idx="1968" formatCode="General">
                        <c:v>2.95</c:v>
                      </c:pt>
                      <c:pt idx="1969" formatCode="General">
                        <c:v>2.95</c:v>
                      </c:pt>
                      <c:pt idx="1970" formatCode="General">
                        <c:v>2.95</c:v>
                      </c:pt>
                      <c:pt idx="1971" formatCode="General">
                        <c:v>2.95</c:v>
                      </c:pt>
                      <c:pt idx="1972" formatCode="General">
                        <c:v>2.95</c:v>
                      </c:pt>
                      <c:pt idx="1973" formatCode="General">
                        <c:v>2.95</c:v>
                      </c:pt>
                      <c:pt idx="1974" formatCode="General">
                        <c:v>2.95</c:v>
                      </c:pt>
                      <c:pt idx="1975" formatCode="General">
                        <c:v>2.95</c:v>
                      </c:pt>
                      <c:pt idx="1976" formatCode="General">
                        <c:v>2.95</c:v>
                      </c:pt>
                      <c:pt idx="1977" formatCode="General">
                        <c:v>2.95</c:v>
                      </c:pt>
                      <c:pt idx="1978" formatCode="General">
                        <c:v>2.95</c:v>
                      </c:pt>
                      <c:pt idx="1979" formatCode="General">
                        <c:v>2.95</c:v>
                      </c:pt>
                      <c:pt idx="1980" formatCode="General">
                        <c:v>2.95</c:v>
                      </c:pt>
                      <c:pt idx="1981" formatCode="General">
                        <c:v>2.95</c:v>
                      </c:pt>
                      <c:pt idx="1982" formatCode="General">
                        <c:v>3.15</c:v>
                      </c:pt>
                      <c:pt idx="1983" formatCode="General">
                        <c:v>3.15</c:v>
                      </c:pt>
                      <c:pt idx="1984" formatCode="General">
                        <c:v>3.15</c:v>
                      </c:pt>
                      <c:pt idx="1985" formatCode="General">
                        <c:v>3.15</c:v>
                      </c:pt>
                      <c:pt idx="1986" formatCode="General">
                        <c:v>3.15</c:v>
                      </c:pt>
                      <c:pt idx="1987" formatCode="General">
                        <c:v>3.15</c:v>
                      </c:pt>
                      <c:pt idx="1988" formatCode="General">
                        <c:v>3</c:v>
                      </c:pt>
                      <c:pt idx="1989" formatCode="General">
                        <c:v>3</c:v>
                      </c:pt>
                      <c:pt idx="1990" formatCode="General">
                        <c:v>3.05</c:v>
                      </c:pt>
                      <c:pt idx="1991" formatCode="General">
                        <c:v>3.05</c:v>
                      </c:pt>
                      <c:pt idx="1992" formatCode="General">
                        <c:v>2.78</c:v>
                      </c:pt>
                      <c:pt idx="1993" formatCode="General">
                        <c:v>2.78</c:v>
                      </c:pt>
                      <c:pt idx="1994" formatCode="General">
                        <c:v>2.78</c:v>
                      </c:pt>
                      <c:pt idx="1995" formatCode="General">
                        <c:v>2.78</c:v>
                      </c:pt>
                      <c:pt idx="1996" formatCode="General">
                        <c:v>2.78</c:v>
                      </c:pt>
                      <c:pt idx="1997" formatCode="General">
                        <c:v>2.78</c:v>
                      </c:pt>
                      <c:pt idx="1998" formatCode="General">
                        <c:v>2.78</c:v>
                      </c:pt>
                      <c:pt idx="1999" formatCode="General">
                        <c:v>2.78</c:v>
                      </c:pt>
                      <c:pt idx="2000" formatCode="General">
                        <c:v>2.78</c:v>
                      </c:pt>
                      <c:pt idx="2001" formatCode="General">
                        <c:v>2.78</c:v>
                      </c:pt>
                      <c:pt idx="2002" formatCode="General">
                        <c:v>2.85</c:v>
                      </c:pt>
                      <c:pt idx="2003" formatCode="General">
                        <c:v>2.85</c:v>
                      </c:pt>
                      <c:pt idx="2004" formatCode="General">
                        <c:v>2.85</c:v>
                      </c:pt>
                      <c:pt idx="2005" formatCode="General">
                        <c:v>2.85</c:v>
                      </c:pt>
                      <c:pt idx="2006" formatCode="General">
                        <c:v>2.85</c:v>
                      </c:pt>
                      <c:pt idx="2007" formatCode="General">
                        <c:v>2.85</c:v>
                      </c:pt>
                      <c:pt idx="2008" formatCode="General">
                        <c:v>2.85</c:v>
                      </c:pt>
                      <c:pt idx="2009" formatCode="General">
                        <c:v>2.9</c:v>
                      </c:pt>
                      <c:pt idx="2010" formatCode="General">
                        <c:v>2.9</c:v>
                      </c:pt>
                      <c:pt idx="2011" formatCode="General">
                        <c:v>2.9</c:v>
                      </c:pt>
                      <c:pt idx="2012" formatCode="General">
                        <c:v>2.9</c:v>
                      </c:pt>
                      <c:pt idx="2013" formatCode="General">
                        <c:v>2.9</c:v>
                      </c:pt>
                      <c:pt idx="2014" formatCode="General">
                        <c:v>2.9</c:v>
                      </c:pt>
                      <c:pt idx="2015" formatCode="General">
                        <c:v>2.9</c:v>
                      </c:pt>
                      <c:pt idx="2016" formatCode="General">
                        <c:v>2.93</c:v>
                      </c:pt>
                      <c:pt idx="2017" formatCode="General">
                        <c:v>3</c:v>
                      </c:pt>
                      <c:pt idx="2018" formatCode="General">
                        <c:v>3</c:v>
                      </c:pt>
                      <c:pt idx="2019" formatCode="General">
                        <c:v>3</c:v>
                      </c:pt>
                      <c:pt idx="2020" formatCode="General">
                        <c:v>2.97</c:v>
                      </c:pt>
                      <c:pt idx="2021" formatCode="General">
                        <c:v>2.97</c:v>
                      </c:pt>
                      <c:pt idx="2022" formatCode="General">
                        <c:v>2.97</c:v>
                      </c:pt>
                      <c:pt idx="2023" formatCode="General">
                        <c:v>2.85</c:v>
                      </c:pt>
                      <c:pt idx="2024" formatCode="General">
                        <c:v>2.78</c:v>
                      </c:pt>
                      <c:pt idx="2025" formatCode="General">
                        <c:v>2.78</c:v>
                      </c:pt>
                      <c:pt idx="2026" formatCode="General">
                        <c:v>2.78</c:v>
                      </c:pt>
                      <c:pt idx="2027" formatCode="General">
                        <c:v>2.81</c:v>
                      </c:pt>
                      <c:pt idx="2028" formatCode="General">
                        <c:v>2.81</c:v>
                      </c:pt>
                      <c:pt idx="2029" formatCode="General">
                        <c:v>2.81</c:v>
                      </c:pt>
                      <c:pt idx="2030" formatCode="General">
                        <c:v>2.81</c:v>
                      </c:pt>
                      <c:pt idx="2031" formatCode="General">
                        <c:v>2.81</c:v>
                      </c:pt>
                      <c:pt idx="2032" formatCode="General">
                        <c:v>2.81</c:v>
                      </c:pt>
                      <c:pt idx="2033" formatCode="General">
                        <c:v>2.81</c:v>
                      </c:pt>
                      <c:pt idx="2034" formatCode="General">
                        <c:v>2.81</c:v>
                      </c:pt>
                      <c:pt idx="2035" formatCode="General">
                        <c:v>2.81</c:v>
                      </c:pt>
                      <c:pt idx="2036" formatCode="General">
                        <c:v>2.81</c:v>
                      </c:pt>
                      <c:pt idx="2037" formatCode="General">
                        <c:v>2.81</c:v>
                      </c:pt>
                      <c:pt idx="2038" formatCode="General">
                        <c:v>2.81</c:v>
                      </c:pt>
                      <c:pt idx="2039" formatCode="General">
                        <c:v>2.81</c:v>
                      </c:pt>
                      <c:pt idx="2040" formatCode="General">
                        <c:v>2.81</c:v>
                      </c:pt>
                      <c:pt idx="2041" formatCode="General">
                        <c:v>2.81</c:v>
                      </c:pt>
                      <c:pt idx="2042" formatCode="General">
                        <c:v>2.81</c:v>
                      </c:pt>
                      <c:pt idx="2043" formatCode="General">
                        <c:v>2.81</c:v>
                      </c:pt>
                      <c:pt idx="2044" formatCode="General">
                        <c:v>2.81</c:v>
                      </c:pt>
                      <c:pt idx="2045" formatCode="General">
                        <c:v>2.85</c:v>
                      </c:pt>
                      <c:pt idx="2046" formatCode="General">
                        <c:v>2.83</c:v>
                      </c:pt>
                      <c:pt idx="2047" formatCode="General">
                        <c:v>2.83</c:v>
                      </c:pt>
                      <c:pt idx="2048" formatCode="General">
                        <c:v>2.83</c:v>
                      </c:pt>
                      <c:pt idx="2049" formatCode="General">
                        <c:v>2.83</c:v>
                      </c:pt>
                      <c:pt idx="2050" formatCode="General">
                        <c:v>2.83</c:v>
                      </c:pt>
                      <c:pt idx="2051" formatCode="General">
                        <c:v>2.83</c:v>
                      </c:pt>
                      <c:pt idx="2052" formatCode="General">
                        <c:v>2.83</c:v>
                      </c:pt>
                      <c:pt idx="2053" formatCode="General">
                        <c:v>2.76</c:v>
                      </c:pt>
                      <c:pt idx="2054" formatCode="General">
                        <c:v>2.76</c:v>
                      </c:pt>
                      <c:pt idx="2055" formatCode="General">
                        <c:v>2.76</c:v>
                      </c:pt>
                      <c:pt idx="2056" formatCode="General">
                        <c:v>2.76</c:v>
                      </c:pt>
                      <c:pt idx="2057" formatCode="General">
                        <c:v>2.76</c:v>
                      </c:pt>
                      <c:pt idx="2058" formatCode="General">
                        <c:v>2.9</c:v>
                      </c:pt>
                      <c:pt idx="2059" formatCode="General">
                        <c:v>2.9</c:v>
                      </c:pt>
                      <c:pt idx="2060" formatCode="General">
                        <c:v>2.9</c:v>
                      </c:pt>
                      <c:pt idx="2061" formatCode="General">
                        <c:v>2.84</c:v>
                      </c:pt>
                      <c:pt idx="2062" formatCode="General">
                        <c:v>2.84</c:v>
                      </c:pt>
                      <c:pt idx="2063" formatCode="General">
                        <c:v>2.84</c:v>
                      </c:pt>
                      <c:pt idx="2064" formatCode="General">
                        <c:v>2.84</c:v>
                      </c:pt>
                      <c:pt idx="2065" formatCode="General">
                        <c:v>2.84</c:v>
                      </c:pt>
                      <c:pt idx="2066" formatCode="General">
                        <c:v>2.87</c:v>
                      </c:pt>
                      <c:pt idx="2067" formatCode="General">
                        <c:v>2.87</c:v>
                      </c:pt>
                      <c:pt idx="2068" formatCode="General">
                        <c:v>2.87</c:v>
                      </c:pt>
                      <c:pt idx="2069" formatCode="General">
                        <c:v>2.87</c:v>
                      </c:pt>
                      <c:pt idx="2070" formatCode="General">
                        <c:v>2.87</c:v>
                      </c:pt>
                      <c:pt idx="2071" formatCode="General">
                        <c:v>2.87</c:v>
                      </c:pt>
                      <c:pt idx="2072" formatCode="General">
                        <c:v>2.87</c:v>
                      </c:pt>
                      <c:pt idx="2073" formatCode="General">
                        <c:v>2.87</c:v>
                      </c:pt>
                      <c:pt idx="2074" formatCode="General">
                        <c:v>2.87</c:v>
                      </c:pt>
                      <c:pt idx="2075" formatCode="General">
                        <c:v>2.9</c:v>
                      </c:pt>
                      <c:pt idx="2076" formatCode="General">
                        <c:v>2.9</c:v>
                      </c:pt>
                      <c:pt idx="2077" formatCode="General">
                        <c:v>2.9</c:v>
                      </c:pt>
                      <c:pt idx="2078" formatCode="General">
                        <c:v>2.9</c:v>
                      </c:pt>
                      <c:pt idx="2079" formatCode="General">
                        <c:v>2.9</c:v>
                      </c:pt>
                      <c:pt idx="2080" formatCode="General">
                        <c:v>2.9</c:v>
                      </c:pt>
                      <c:pt idx="2081" formatCode="General">
                        <c:v>2.9</c:v>
                      </c:pt>
                      <c:pt idx="2082" formatCode="General">
                        <c:v>2.9</c:v>
                      </c:pt>
                      <c:pt idx="2083" formatCode="General">
                        <c:v>2.9</c:v>
                      </c:pt>
                      <c:pt idx="2084" formatCode="General">
                        <c:v>2.9</c:v>
                      </c:pt>
                      <c:pt idx="2085" formatCode="General">
                        <c:v>2.9</c:v>
                      </c:pt>
                      <c:pt idx="2086" formatCode="General">
                        <c:v>2.87</c:v>
                      </c:pt>
                      <c:pt idx="2087" formatCode="General">
                        <c:v>2.87</c:v>
                      </c:pt>
                      <c:pt idx="2088" formatCode="General">
                        <c:v>2.87</c:v>
                      </c:pt>
                      <c:pt idx="2089" formatCode="General">
                        <c:v>2.87</c:v>
                      </c:pt>
                      <c:pt idx="2090" formatCode="General">
                        <c:v>2.87</c:v>
                      </c:pt>
                      <c:pt idx="2091" formatCode="General">
                        <c:v>2.87</c:v>
                      </c:pt>
                      <c:pt idx="2092" formatCode="General">
                        <c:v>2.87</c:v>
                      </c:pt>
                      <c:pt idx="2093" formatCode="General">
                        <c:v>2.87</c:v>
                      </c:pt>
                      <c:pt idx="2094" formatCode="General">
                        <c:v>2.87</c:v>
                      </c:pt>
                      <c:pt idx="2095" formatCode="General">
                        <c:v>2.87</c:v>
                      </c:pt>
                      <c:pt idx="2096" formatCode="General">
                        <c:v>2.87</c:v>
                      </c:pt>
                      <c:pt idx="2097" formatCode="General">
                        <c:v>2.87</c:v>
                      </c:pt>
                      <c:pt idx="2098" formatCode="General">
                        <c:v>2.87</c:v>
                      </c:pt>
                      <c:pt idx="2099" formatCode="General">
                        <c:v>2.87</c:v>
                      </c:pt>
                      <c:pt idx="2100" formatCode="General">
                        <c:v>2.87</c:v>
                      </c:pt>
                      <c:pt idx="2101" formatCode="General">
                        <c:v>2.87</c:v>
                      </c:pt>
                      <c:pt idx="2102" formatCode="General">
                        <c:v>2.87</c:v>
                      </c:pt>
                      <c:pt idx="2103" formatCode="General">
                        <c:v>2.87</c:v>
                      </c:pt>
                      <c:pt idx="2104" formatCode="General">
                        <c:v>2.87</c:v>
                      </c:pt>
                      <c:pt idx="2105" formatCode="General">
                        <c:v>2.87</c:v>
                      </c:pt>
                      <c:pt idx="2106" formatCode="General">
                        <c:v>2.87</c:v>
                      </c:pt>
                      <c:pt idx="2107" formatCode="General">
                        <c:v>2.92</c:v>
                      </c:pt>
                      <c:pt idx="2108" formatCode="General">
                        <c:v>2.92</c:v>
                      </c:pt>
                      <c:pt idx="2109" formatCode="General">
                        <c:v>2.92</c:v>
                      </c:pt>
                      <c:pt idx="2110" formatCode="General">
                        <c:v>2.75</c:v>
                      </c:pt>
                      <c:pt idx="2111" formatCode="General">
                        <c:v>2.75</c:v>
                      </c:pt>
                      <c:pt idx="2112" formatCode="General">
                        <c:v>2.75</c:v>
                      </c:pt>
                      <c:pt idx="2113" formatCode="General">
                        <c:v>2.75</c:v>
                      </c:pt>
                      <c:pt idx="2114" formatCode="General">
                        <c:v>2.7</c:v>
                      </c:pt>
                      <c:pt idx="2115" formatCode="General">
                        <c:v>2.7</c:v>
                      </c:pt>
                      <c:pt idx="2116" formatCode="General">
                        <c:v>2.77</c:v>
                      </c:pt>
                      <c:pt idx="2117" formatCode="General">
                        <c:v>2.77</c:v>
                      </c:pt>
                      <c:pt idx="2118" formatCode="General">
                        <c:v>2.77</c:v>
                      </c:pt>
                      <c:pt idx="2119" formatCode="General">
                        <c:v>2.77</c:v>
                      </c:pt>
                      <c:pt idx="2120" formatCode="General">
                        <c:v>2.77</c:v>
                      </c:pt>
                      <c:pt idx="2121" formatCode="General">
                        <c:v>2.77</c:v>
                      </c:pt>
                      <c:pt idx="2122" formatCode="General">
                        <c:v>2.77</c:v>
                      </c:pt>
                      <c:pt idx="2123" formatCode="General">
                        <c:v>2.77</c:v>
                      </c:pt>
                      <c:pt idx="2124" formatCode="General">
                        <c:v>2.85</c:v>
                      </c:pt>
                      <c:pt idx="2125" formatCode="General">
                        <c:v>2.85</c:v>
                      </c:pt>
                      <c:pt idx="2126" formatCode="General">
                        <c:v>2.85</c:v>
                      </c:pt>
                      <c:pt idx="2127" formatCode="General">
                        <c:v>2.85</c:v>
                      </c:pt>
                      <c:pt idx="2128" formatCode="General">
                        <c:v>2.83</c:v>
                      </c:pt>
                      <c:pt idx="2129" formatCode="General">
                        <c:v>2.83</c:v>
                      </c:pt>
                      <c:pt idx="2130" formatCode="General">
                        <c:v>2.83</c:v>
                      </c:pt>
                      <c:pt idx="2131" formatCode="General">
                        <c:v>2.83</c:v>
                      </c:pt>
                      <c:pt idx="2132" formatCode="General">
                        <c:v>2.83</c:v>
                      </c:pt>
                      <c:pt idx="2133" formatCode="General">
                        <c:v>2.83</c:v>
                      </c:pt>
                      <c:pt idx="2134" formatCode="General">
                        <c:v>2.83</c:v>
                      </c:pt>
                      <c:pt idx="2135" formatCode="General">
                        <c:v>2.83</c:v>
                      </c:pt>
                      <c:pt idx="2136" formatCode="General">
                        <c:v>2.77</c:v>
                      </c:pt>
                      <c:pt idx="2137" formatCode="General">
                        <c:v>2.77</c:v>
                      </c:pt>
                      <c:pt idx="2138" formatCode="General">
                        <c:v>2.77</c:v>
                      </c:pt>
                      <c:pt idx="2139" formatCode="General">
                        <c:v>2.77</c:v>
                      </c:pt>
                      <c:pt idx="2140" formatCode="General">
                        <c:v>2.77</c:v>
                      </c:pt>
                      <c:pt idx="2141" formatCode="General">
                        <c:v>2.77</c:v>
                      </c:pt>
                      <c:pt idx="2142" formatCode="General">
                        <c:v>2.77</c:v>
                      </c:pt>
                      <c:pt idx="2143" formatCode="General">
                        <c:v>2.77</c:v>
                      </c:pt>
                      <c:pt idx="2144" formatCode="General">
                        <c:v>2.7</c:v>
                      </c:pt>
                      <c:pt idx="2145" formatCode="General">
                        <c:v>2.67</c:v>
                      </c:pt>
                      <c:pt idx="2146" formatCode="General">
                        <c:v>2.67</c:v>
                      </c:pt>
                      <c:pt idx="2147" formatCode="General">
                        <c:v>2.67</c:v>
                      </c:pt>
                      <c:pt idx="2148" formatCode="General">
                        <c:v>2.67</c:v>
                      </c:pt>
                      <c:pt idx="2149" formatCode="General">
                        <c:v>2.58</c:v>
                      </c:pt>
                      <c:pt idx="2150" formatCode="General">
                        <c:v>2.58</c:v>
                      </c:pt>
                      <c:pt idx="2151" formatCode="General">
                        <c:v>2.58</c:v>
                      </c:pt>
                      <c:pt idx="2152" formatCode="General">
                        <c:v>2.58</c:v>
                      </c:pt>
                      <c:pt idx="2153" formatCode="General">
                        <c:v>2.58</c:v>
                      </c:pt>
                      <c:pt idx="2154" formatCode="General">
                        <c:v>2.58</c:v>
                      </c:pt>
                      <c:pt idx="2155" formatCode="General">
                        <c:v>2.58</c:v>
                      </c:pt>
                      <c:pt idx="2156" formatCode="General">
                        <c:v>2.58</c:v>
                      </c:pt>
                      <c:pt idx="2157" formatCode="General">
                        <c:v>2.5299999999999998</c:v>
                      </c:pt>
                      <c:pt idx="2158" formatCode="General">
                        <c:v>2.5299999999999998</c:v>
                      </c:pt>
                      <c:pt idx="2159" formatCode="General">
                        <c:v>2.5299999999999998</c:v>
                      </c:pt>
                      <c:pt idx="2160" formatCode="General">
                        <c:v>2.5299999999999998</c:v>
                      </c:pt>
                      <c:pt idx="2161" formatCode="General">
                        <c:v>2.5299999999999998</c:v>
                      </c:pt>
                      <c:pt idx="2162" formatCode="General">
                        <c:v>2.5299999999999998</c:v>
                      </c:pt>
                      <c:pt idx="2163" formatCode="General">
                        <c:v>2.5299999999999998</c:v>
                      </c:pt>
                      <c:pt idx="2164" formatCode="General">
                        <c:v>2.5299999999999998</c:v>
                      </c:pt>
                      <c:pt idx="2165" formatCode="General">
                        <c:v>2.5299999999999998</c:v>
                      </c:pt>
                      <c:pt idx="2166" formatCode="General">
                        <c:v>2.5299999999999998</c:v>
                      </c:pt>
                      <c:pt idx="2167" formatCode="General">
                        <c:v>2.5299999999999998</c:v>
                      </c:pt>
                      <c:pt idx="2168" formatCode="General">
                        <c:v>2.5299999999999998</c:v>
                      </c:pt>
                      <c:pt idx="2169" formatCode="General">
                        <c:v>2.5299999999999998</c:v>
                      </c:pt>
                      <c:pt idx="2170" formatCode="General">
                        <c:v>2.5299999999999998</c:v>
                      </c:pt>
                      <c:pt idx="2171" formatCode="General">
                        <c:v>2.5299999999999998</c:v>
                      </c:pt>
                      <c:pt idx="2172" formatCode="General">
                        <c:v>2.5299999999999998</c:v>
                      </c:pt>
                      <c:pt idx="2173" formatCode="General">
                        <c:v>2.4300000000000002</c:v>
                      </c:pt>
                      <c:pt idx="2174" formatCode="General">
                        <c:v>2.35</c:v>
                      </c:pt>
                      <c:pt idx="2175" formatCode="General">
                        <c:v>2.35</c:v>
                      </c:pt>
                      <c:pt idx="2176" formatCode="General">
                        <c:v>2.35</c:v>
                      </c:pt>
                      <c:pt idx="2177" formatCode="General">
                        <c:v>2.35</c:v>
                      </c:pt>
                      <c:pt idx="2178" formatCode="General">
                        <c:v>2.35</c:v>
                      </c:pt>
                      <c:pt idx="2179" formatCode="General">
                        <c:v>2.35</c:v>
                      </c:pt>
                      <c:pt idx="2180" formatCode="General">
                        <c:v>2.35</c:v>
                      </c:pt>
                      <c:pt idx="2181" formatCode="General">
                        <c:v>2.35</c:v>
                      </c:pt>
                      <c:pt idx="2182" formatCode="General">
                        <c:v>2.35</c:v>
                      </c:pt>
                      <c:pt idx="2183" formatCode="General">
                        <c:v>2.35</c:v>
                      </c:pt>
                      <c:pt idx="2184" formatCode="General">
                        <c:v>2.35</c:v>
                      </c:pt>
                      <c:pt idx="2185" formatCode="General">
                        <c:v>2.35</c:v>
                      </c:pt>
                      <c:pt idx="2186" formatCode="General">
                        <c:v>2.35</c:v>
                      </c:pt>
                      <c:pt idx="2187" formatCode="General">
                        <c:v>2.35</c:v>
                      </c:pt>
                      <c:pt idx="2188" formatCode="General">
                        <c:v>2.38</c:v>
                      </c:pt>
                      <c:pt idx="2189" formatCode="General">
                        <c:v>2.38</c:v>
                      </c:pt>
                      <c:pt idx="2190" formatCode="General">
                        <c:v>2.38</c:v>
                      </c:pt>
                      <c:pt idx="2191" formatCode="General">
                        <c:v>2.38</c:v>
                      </c:pt>
                      <c:pt idx="2192" formatCode="General">
                        <c:v>2.38</c:v>
                      </c:pt>
                      <c:pt idx="2193" formatCode="General">
                        <c:v>2.38</c:v>
                      </c:pt>
                      <c:pt idx="2194" formatCode="General">
                        <c:v>2.38</c:v>
                      </c:pt>
                      <c:pt idx="2195" formatCode="General">
                        <c:v>2.38</c:v>
                      </c:pt>
                      <c:pt idx="2196" formatCode="General">
                        <c:v>2.38</c:v>
                      </c:pt>
                      <c:pt idx="2197" formatCode="General">
                        <c:v>2.38</c:v>
                      </c:pt>
                      <c:pt idx="2198" formatCode="General">
                        <c:v>2.4500000000000002</c:v>
                      </c:pt>
                      <c:pt idx="2199" formatCode="General">
                        <c:v>2.4500000000000002</c:v>
                      </c:pt>
                      <c:pt idx="2200" formatCode="General">
                        <c:v>2.4500000000000002</c:v>
                      </c:pt>
                      <c:pt idx="2201" formatCode="General">
                        <c:v>2.4500000000000002</c:v>
                      </c:pt>
                      <c:pt idx="2202" formatCode="General">
                        <c:v>2.4500000000000002</c:v>
                      </c:pt>
                      <c:pt idx="2203" formatCode="General">
                        <c:v>2.4500000000000002</c:v>
                      </c:pt>
                      <c:pt idx="2204" formatCode="General">
                        <c:v>2.4500000000000002</c:v>
                      </c:pt>
                      <c:pt idx="2205" formatCode="General">
                        <c:v>2.4500000000000002</c:v>
                      </c:pt>
                      <c:pt idx="2206" formatCode="General">
                        <c:v>2.5</c:v>
                      </c:pt>
                      <c:pt idx="2207" formatCode="General">
                        <c:v>2.5</c:v>
                      </c:pt>
                      <c:pt idx="2208" formatCode="General">
                        <c:v>2.5</c:v>
                      </c:pt>
                      <c:pt idx="2209" formatCode="General">
                        <c:v>2.5</c:v>
                      </c:pt>
                      <c:pt idx="2210" formatCode="General">
                        <c:v>2.5</c:v>
                      </c:pt>
                      <c:pt idx="2211" formatCode="General">
                        <c:v>2.5</c:v>
                      </c:pt>
                      <c:pt idx="2212" formatCode="General">
                        <c:v>2.5</c:v>
                      </c:pt>
                      <c:pt idx="2213" formatCode="General">
                        <c:v>2.5499999999999998</c:v>
                      </c:pt>
                      <c:pt idx="2214" formatCode="General">
                        <c:v>2.48</c:v>
                      </c:pt>
                      <c:pt idx="2215" formatCode="General">
                        <c:v>2.48</c:v>
                      </c:pt>
                      <c:pt idx="2216" formatCode="General">
                        <c:v>2.48</c:v>
                      </c:pt>
                      <c:pt idx="2217" formatCode="General">
                        <c:v>2.48</c:v>
                      </c:pt>
                      <c:pt idx="2218" formatCode="General">
                        <c:v>2.48</c:v>
                      </c:pt>
                      <c:pt idx="2219" formatCode="General">
                        <c:v>2.48</c:v>
                      </c:pt>
                      <c:pt idx="2220" formatCode="General">
                        <c:v>2.48</c:v>
                      </c:pt>
                      <c:pt idx="2221" formatCode="General">
                        <c:v>2.48</c:v>
                      </c:pt>
                      <c:pt idx="2222" formatCode="General">
                        <c:v>2.48</c:v>
                      </c:pt>
                      <c:pt idx="2223" formatCode="General">
                        <c:v>2.48</c:v>
                      </c:pt>
                      <c:pt idx="2224" formatCode="General">
                        <c:v>2.48</c:v>
                      </c:pt>
                      <c:pt idx="2225" formatCode="General">
                        <c:v>2.48</c:v>
                      </c:pt>
                      <c:pt idx="2226" formatCode="General">
                        <c:v>2.48</c:v>
                      </c:pt>
                      <c:pt idx="2227" formatCode="General">
                        <c:v>2.48</c:v>
                      </c:pt>
                      <c:pt idx="2228" formatCode="General">
                        <c:v>2.48</c:v>
                      </c:pt>
                      <c:pt idx="2229" formatCode="General">
                        <c:v>2.5499999999999998</c:v>
                      </c:pt>
                      <c:pt idx="2230" formatCode="General">
                        <c:v>2.5499999999999998</c:v>
                      </c:pt>
                      <c:pt idx="2231" formatCode="General">
                        <c:v>2.5499999999999998</c:v>
                      </c:pt>
                      <c:pt idx="2232" formatCode="General">
                        <c:v>2.5499999999999998</c:v>
                      </c:pt>
                      <c:pt idx="2233" formatCode="General">
                        <c:v>2.5499999999999998</c:v>
                      </c:pt>
                      <c:pt idx="2234" formatCode="General">
                        <c:v>2.5499999999999998</c:v>
                      </c:pt>
                      <c:pt idx="2235" formatCode="General">
                        <c:v>2.5499999999999998</c:v>
                      </c:pt>
                      <c:pt idx="2236" formatCode="General">
                        <c:v>2.7</c:v>
                      </c:pt>
                      <c:pt idx="2237" formatCode="General">
                        <c:v>2.7</c:v>
                      </c:pt>
                      <c:pt idx="2238" formatCode="General">
                        <c:v>2.7</c:v>
                      </c:pt>
                      <c:pt idx="2239" formatCode="General">
                        <c:v>2.7</c:v>
                      </c:pt>
                      <c:pt idx="2240" formatCode="General">
                        <c:v>2.7</c:v>
                      </c:pt>
                      <c:pt idx="2241" formatCode="0.0">
                        <c:v>2.7</c:v>
                      </c:pt>
                      <c:pt idx="2242" formatCode="General">
                        <c:v>2.7</c:v>
                      </c:pt>
                      <c:pt idx="2243" formatCode="General">
                        <c:v>2.66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4DF8-46B2-993C-B1D47939D384}"/>
                  </c:ext>
                </c:extLst>
              </c15:ser>
            </c15:filteredLineSeries>
            <c15:filteredLineSeries>
              <c15:ser>
                <c:idx val="2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הטייה'!$D$1</c15:sqref>
                        </c15:formulaRef>
                      </c:ext>
                    </c:extLst>
                    <c:strCache>
                      <c:ptCount val="1"/>
                      <c:pt idx="0">
                        <c:v>תחזיות החזאים (ממוצע)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961"/>
                    <c:layout>
                      <c:manualLayout>
                        <c:x val="0.12553811776692833"/>
                        <c:y val="7.7351838040860543E-2"/>
                      </c:manualLayout>
                    </c:layout>
                    <c:tx>
                      <c:rich>
                        <a:bodyPr wrap="square" lIns="38100" tIns="19050" rIns="38100" bIns="19050" anchor="ctr">
                          <a:spAutoFit/>
                        </a:bodyPr>
                        <a:lstStyle/>
                        <a:p>
                          <a:pPr>
                            <a:defRPr sz="1400">
                              <a:solidFill>
                                <a:srgbClr val="00B050"/>
                              </a:solidFill>
                              <a:latin typeface="David" panose="020E0502060401010101" pitchFamily="34" charset="-79"/>
                              <a:cs typeface="David" panose="020E0502060401010101" pitchFamily="34" charset="-79"/>
                            </a:defRPr>
                          </a:pPr>
                          <a:fld id="{E95A9ED9-729E-435A-A917-2FE7DB852416}" type="CELLREF">
                            <a:rPr lang="en-US" sz="1400">
                              <a:solidFill>
                                <a:srgbClr val="00B050"/>
                              </a:solidFill>
                              <a:latin typeface="David" panose="020E0502060401010101" pitchFamily="34" charset="-79"/>
                              <a:cs typeface="David" panose="020E0502060401010101" pitchFamily="34" charset="-79"/>
                            </a:rPr>
                            <a:pPr>
                              <a:defRPr sz="1400">
                                <a:solidFill>
                                  <a:srgbClr val="00B050"/>
                                </a:solidFill>
                                <a:latin typeface="David" panose="020E0502060401010101" pitchFamily="34" charset="-79"/>
                                <a:cs typeface="David" panose="020E0502060401010101" pitchFamily="34" charset="-79"/>
                              </a:defRPr>
                            </a:pPr>
                            <a:t>[CELLREF]</a:t>
                          </a:fld>
                          <a:endParaRPr lang="he-IL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>
                          <c15:dlblFTEntry>
                            <c15:txfldGUID>{E95A9ED9-729E-435A-A917-2FE7DB852416}</c15:txfldGUID>
                            <c15:f>'איור ללאמ הטייה'!$L$4</c15:f>
                            <c15:dlblFieldTableCache>
                              <c:ptCount val="1"/>
                              <c:pt idx="0">
                                <c:v>#N/A</c:v>
                              </c:pt>
                            </c15:dlblFieldTableCache>
                          </c15:dlblFTEntry>
                        </c15:dlblFieldTable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4DF8-46B2-993C-B1D47939D38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הטייה'!$A$4:$A$5000</c15:sqref>
                        </c15:formulaRef>
                      </c:ext>
                    </c:extLst>
                    <c:numCache>
                      <c:formatCode>m/d/yyyy</c:formatCode>
                      <c:ptCount val="4997"/>
                      <c:pt idx="0">
                        <c:v>43101</c:v>
                      </c:pt>
                      <c:pt idx="1">
                        <c:v>43102</c:v>
                      </c:pt>
                      <c:pt idx="2">
                        <c:v>43103</c:v>
                      </c:pt>
                      <c:pt idx="3">
                        <c:v>43104</c:v>
                      </c:pt>
                      <c:pt idx="4">
                        <c:v>43105</c:v>
                      </c:pt>
                      <c:pt idx="5">
                        <c:v>43106</c:v>
                      </c:pt>
                      <c:pt idx="6">
                        <c:v>43107</c:v>
                      </c:pt>
                      <c:pt idx="7">
                        <c:v>43108</c:v>
                      </c:pt>
                      <c:pt idx="8">
                        <c:v>43109</c:v>
                      </c:pt>
                      <c:pt idx="9">
                        <c:v>43110</c:v>
                      </c:pt>
                      <c:pt idx="10">
                        <c:v>43111</c:v>
                      </c:pt>
                      <c:pt idx="11">
                        <c:v>43112</c:v>
                      </c:pt>
                      <c:pt idx="12">
                        <c:v>43113</c:v>
                      </c:pt>
                      <c:pt idx="13">
                        <c:v>43114</c:v>
                      </c:pt>
                      <c:pt idx="14">
                        <c:v>43115</c:v>
                      </c:pt>
                      <c:pt idx="15">
                        <c:v>43116</c:v>
                      </c:pt>
                      <c:pt idx="16">
                        <c:v>43117</c:v>
                      </c:pt>
                      <c:pt idx="17">
                        <c:v>43118</c:v>
                      </c:pt>
                      <c:pt idx="18">
                        <c:v>43119</c:v>
                      </c:pt>
                      <c:pt idx="19">
                        <c:v>43120</c:v>
                      </c:pt>
                      <c:pt idx="20">
                        <c:v>43121</c:v>
                      </c:pt>
                      <c:pt idx="21">
                        <c:v>43122</c:v>
                      </c:pt>
                      <c:pt idx="22">
                        <c:v>43123</c:v>
                      </c:pt>
                      <c:pt idx="23">
                        <c:v>43124</c:v>
                      </c:pt>
                      <c:pt idx="24">
                        <c:v>43125</c:v>
                      </c:pt>
                      <c:pt idx="25">
                        <c:v>43126</c:v>
                      </c:pt>
                      <c:pt idx="26">
                        <c:v>43127</c:v>
                      </c:pt>
                      <c:pt idx="27">
                        <c:v>43128</c:v>
                      </c:pt>
                      <c:pt idx="28">
                        <c:v>43129</c:v>
                      </c:pt>
                      <c:pt idx="29">
                        <c:v>43130</c:v>
                      </c:pt>
                      <c:pt idx="30">
                        <c:v>43131</c:v>
                      </c:pt>
                      <c:pt idx="31">
                        <c:v>43132</c:v>
                      </c:pt>
                      <c:pt idx="32">
                        <c:v>43133</c:v>
                      </c:pt>
                      <c:pt idx="33">
                        <c:v>43134</c:v>
                      </c:pt>
                      <c:pt idx="34">
                        <c:v>43135</c:v>
                      </c:pt>
                      <c:pt idx="35">
                        <c:v>43136</c:v>
                      </c:pt>
                      <c:pt idx="36">
                        <c:v>43137</c:v>
                      </c:pt>
                      <c:pt idx="37">
                        <c:v>43138</c:v>
                      </c:pt>
                      <c:pt idx="38">
                        <c:v>43139</c:v>
                      </c:pt>
                      <c:pt idx="39">
                        <c:v>43140</c:v>
                      </c:pt>
                      <c:pt idx="40">
                        <c:v>43141</c:v>
                      </c:pt>
                      <c:pt idx="41">
                        <c:v>43142</c:v>
                      </c:pt>
                      <c:pt idx="42">
                        <c:v>43143</c:v>
                      </c:pt>
                      <c:pt idx="43">
                        <c:v>43144</c:v>
                      </c:pt>
                      <c:pt idx="44">
                        <c:v>43145</c:v>
                      </c:pt>
                      <c:pt idx="45">
                        <c:v>43146</c:v>
                      </c:pt>
                      <c:pt idx="46">
                        <c:v>43147</c:v>
                      </c:pt>
                      <c:pt idx="47">
                        <c:v>43148</c:v>
                      </c:pt>
                      <c:pt idx="48">
                        <c:v>43149</c:v>
                      </c:pt>
                      <c:pt idx="49">
                        <c:v>43150</c:v>
                      </c:pt>
                      <c:pt idx="50">
                        <c:v>43151</c:v>
                      </c:pt>
                      <c:pt idx="51">
                        <c:v>43152</c:v>
                      </c:pt>
                      <c:pt idx="52">
                        <c:v>43153</c:v>
                      </c:pt>
                      <c:pt idx="53">
                        <c:v>43154</c:v>
                      </c:pt>
                      <c:pt idx="54">
                        <c:v>43155</c:v>
                      </c:pt>
                      <c:pt idx="55">
                        <c:v>43156</c:v>
                      </c:pt>
                      <c:pt idx="56">
                        <c:v>43157</c:v>
                      </c:pt>
                      <c:pt idx="57">
                        <c:v>43158</c:v>
                      </c:pt>
                      <c:pt idx="58">
                        <c:v>43159</c:v>
                      </c:pt>
                      <c:pt idx="59">
                        <c:v>43160</c:v>
                      </c:pt>
                      <c:pt idx="60">
                        <c:v>43161</c:v>
                      </c:pt>
                      <c:pt idx="61">
                        <c:v>43162</c:v>
                      </c:pt>
                      <c:pt idx="62">
                        <c:v>43163</c:v>
                      </c:pt>
                      <c:pt idx="63">
                        <c:v>43164</c:v>
                      </c:pt>
                      <c:pt idx="64">
                        <c:v>43165</c:v>
                      </c:pt>
                      <c:pt idx="65">
                        <c:v>43166</c:v>
                      </c:pt>
                      <c:pt idx="66">
                        <c:v>43167</c:v>
                      </c:pt>
                      <c:pt idx="67">
                        <c:v>43168</c:v>
                      </c:pt>
                      <c:pt idx="68">
                        <c:v>43169</c:v>
                      </c:pt>
                      <c:pt idx="69">
                        <c:v>43170</c:v>
                      </c:pt>
                      <c:pt idx="70">
                        <c:v>43171</c:v>
                      </c:pt>
                      <c:pt idx="71">
                        <c:v>43172</c:v>
                      </c:pt>
                      <c:pt idx="72">
                        <c:v>43173</c:v>
                      </c:pt>
                      <c:pt idx="73">
                        <c:v>43174</c:v>
                      </c:pt>
                      <c:pt idx="74">
                        <c:v>43175</c:v>
                      </c:pt>
                      <c:pt idx="75">
                        <c:v>43176</c:v>
                      </c:pt>
                      <c:pt idx="76">
                        <c:v>43177</c:v>
                      </c:pt>
                      <c:pt idx="77">
                        <c:v>43178</c:v>
                      </c:pt>
                      <c:pt idx="78">
                        <c:v>43179</c:v>
                      </c:pt>
                      <c:pt idx="79">
                        <c:v>43180</c:v>
                      </c:pt>
                      <c:pt idx="80">
                        <c:v>43181</c:v>
                      </c:pt>
                      <c:pt idx="81">
                        <c:v>43182</c:v>
                      </c:pt>
                      <c:pt idx="82">
                        <c:v>43183</c:v>
                      </c:pt>
                      <c:pt idx="83">
                        <c:v>43184</c:v>
                      </c:pt>
                      <c:pt idx="84">
                        <c:v>43185</c:v>
                      </c:pt>
                      <c:pt idx="85">
                        <c:v>43186</c:v>
                      </c:pt>
                      <c:pt idx="86">
                        <c:v>43187</c:v>
                      </c:pt>
                      <c:pt idx="87">
                        <c:v>43188</c:v>
                      </c:pt>
                      <c:pt idx="88">
                        <c:v>43189</c:v>
                      </c:pt>
                      <c:pt idx="89">
                        <c:v>43190</c:v>
                      </c:pt>
                      <c:pt idx="90">
                        <c:v>43191</c:v>
                      </c:pt>
                      <c:pt idx="91">
                        <c:v>43192</c:v>
                      </c:pt>
                      <c:pt idx="92">
                        <c:v>43193</c:v>
                      </c:pt>
                      <c:pt idx="93">
                        <c:v>43194</c:v>
                      </c:pt>
                      <c:pt idx="94">
                        <c:v>43195</c:v>
                      </c:pt>
                      <c:pt idx="95">
                        <c:v>43196</c:v>
                      </c:pt>
                      <c:pt idx="96">
                        <c:v>43197</c:v>
                      </c:pt>
                      <c:pt idx="97">
                        <c:v>43198</c:v>
                      </c:pt>
                      <c:pt idx="98">
                        <c:v>43199</c:v>
                      </c:pt>
                      <c:pt idx="99">
                        <c:v>43200</c:v>
                      </c:pt>
                      <c:pt idx="100">
                        <c:v>43201</c:v>
                      </c:pt>
                      <c:pt idx="101">
                        <c:v>43202</c:v>
                      </c:pt>
                      <c:pt idx="102">
                        <c:v>43203</c:v>
                      </c:pt>
                      <c:pt idx="103">
                        <c:v>43204</c:v>
                      </c:pt>
                      <c:pt idx="104">
                        <c:v>43205</c:v>
                      </c:pt>
                      <c:pt idx="105">
                        <c:v>43206</c:v>
                      </c:pt>
                      <c:pt idx="106">
                        <c:v>43207</c:v>
                      </c:pt>
                      <c:pt idx="107">
                        <c:v>43208</c:v>
                      </c:pt>
                      <c:pt idx="108">
                        <c:v>43209</c:v>
                      </c:pt>
                      <c:pt idx="109">
                        <c:v>43210</c:v>
                      </c:pt>
                      <c:pt idx="110">
                        <c:v>43211</c:v>
                      </c:pt>
                      <c:pt idx="111">
                        <c:v>43212</c:v>
                      </c:pt>
                      <c:pt idx="112">
                        <c:v>43213</c:v>
                      </c:pt>
                      <c:pt idx="113">
                        <c:v>43214</c:v>
                      </c:pt>
                      <c:pt idx="114">
                        <c:v>43215</c:v>
                      </c:pt>
                      <c:pt idx="115">
                        <c:v>43216</c:v>
                      </c:pt>
                      <c:pt idx="116">
                        <c:v>43217</c:v>
                      </c:pt>
                      <c:pt idx="117">
                        <c:v>43218</c:v>
                      </c:pt>
                      <c:pt idx="118">
                        <c:v>43219</c:v>
                      </c:pt>
                      <c:pt idx="119">
                        <c:v>43220</c:v>
                      </c:pt>
                      <c:pt idx="120">
                        <c:v>43221</c:v>
                      </c:pt>
                      <c:pt idx="121">
                        <c:v>43222</c:v>
                      </c:pt>
                      <c:pt idx="122">
                        <c:v>43223</c:v>
                      </c:pt>
                      <c:pt idx="123">
                        <c:v>43224</c:v>
                      </c:pt>
                      <c:pt idx="124">
                        <c:v>43225</c:v>
                      </c:pt>
                      <c:pt idx="125">
                        <c:v>43226</c:v>
                      </c:pt>
                      <c:pt idx="126">
                        <c:v>43227</c:v>
                      </c:pt>
                      <c:pt idx="127">
                        <c:v>43228</c:v>
                      </c:pt>
                      <c:pt idx="128">
                        <c:v>43229</c:v>
                      </c:pt>
                      <c:pt idx="129">
                        <c:v>43230</c:v>
                      </c:pt>
                      <c:pt idx="130">
                        <c:v>43231</c:v>
                      </c:pt>
                      <c:pt idx="131">
                        <c:v>43232</c:v>
                      </c:pt>
                      <c:pt idx="132">
                        <c:v>43233</c:v>
                      </c:pt>
                      <c:pt idx="133">
                        <c:v>43234</c:v>
                      </c:pt>
                      <c:pt idx="134">
                        <c:v>43235</c:v>
                      </c:pt>
                      <c:pt idx="135">
                        <c:v>43236</c:v>
                      </c:pt>
                      <c:pt idx="136">
                        <c:v>43237</c:v>
                      </c:pt>
                      <c:pt idx="137">
                        <c:v>43238</c:v>
                      </c:pt>
                      <c:pt idx="138">
                        <c:v>43239</c:v>
                      </c:pt>
                      <c:pt idx="139">
                        <c:v>43240</c:v>
                      </c:pt>
                      <c:pt idx="140">
                        <c:v>43241</c:v>
                      </c:pt>
                      <c:pt idx="141">
                        <c:v>43242</c:v>
                      </c:pt>
                      <c:pt idx="142">
                        <c:v>43243</c:v>
                      </c:pt>
                      <c:pt idx="143">
                        <c:v>43244</c:v>
                      </c:pt>
                      <c:pt idx="144">
                        <c:v>43245</c:v>
                      </c:pt>
                      <c:pt idx="145">
                        <c:v>43246</c:v>
                      </c:pt>
                      <c:pt idx="146">
                        <c:v>43247</c:v>
                      </c:pt>
                      <c:pt idx="147">
                        <c:v>43248</c:v>
                      </c:pt>
                      <c:pt idx="148">
                        <c:v>43249</c:v>
                      </c:pt>
                      <c:pt idx="149">
                        <c:v>43250</c:v>
                      </c:pt>
                      <c:pt idx="150">
                        <c:v>43251</c:v>
                      </c:pt>
                      <c:pt idx="151">
                        <c:v>43252</c:v>
                      </c:pt>
                      <c:pt idx="152">
                        <c:v>43253</c:v>
                      </c:pt>
                      <c:pt idx="153">
                        <c:v>43254</c:v>
                      </c:pt>
                      <c:pt idx="154">
                        <c:v>43255</c:v>
                      </c:pt>
                      <c:pt idx="155">
                        <c:v>43256</c:v>
                      </c:pt>
                      <c:pt idx="156">
                        <c:v>43257</c:v>
                      </c:pt>
                      <c:pt idx="157">
                        <c:v>43258</c:v>
                      </c:pt>
                      <c:pt idx="158">
                        <c:v>43259</c:v>
                      </c:pt>
                      <c:pt idx="159">
                        <c:v>43260</c:v>
                      </c:pt>
                      <c:pt idx="160">
                        <c:v>43261</c:v>
                      </c:pt>
                      <c:pt idx="161">
                        <c:v>43262</c:v>
                      </c:pt>
                      <c:pt idx="162">
                        <c:v>43263</c:v>
                      </c:pt>
                      <c:pt idx="163">
                        <c:v>43264</c:v>
                      </c:pt>
                      <c:pt idx="164">
                        <c:v>43265</c:v>
                      </c:pt>
                      <c:pt idx="165">
                        <c:v>43266</c:v>
                      </c:pt>
                      <c:pt idx="166">
                        <c:v>43267</c:v>
                      </c:pt>
                      <c:pt idx="167">
                        <c:v>43268</c:v>
                      </c:pt>
                      <c:pt idx="168">
                        <c:v>43269</c:v>
                      </c:pt>
                      <c:pt idx="169">
                        <c:v>43270</c:v>
                      </c:pt>
                      <c:pt idx="170">
                        <c:v>43271</c:v>
                      </c:pt>
                      <c:pt idx="171">
                        <c:v>43272</c:v>
                      </c:pt>
                      <c:pt idx="172">
                        <c:v>43273</c:v>
                      </c:pt>
                      <c:pt idx="173">
                        <c:v>43274</c:v>
                      </c:pt>
                      <c:pt idx="174">
                        <c:v>43275</c:v>
                      </c:pt>
                      <c:pt idx="175">
                        <c:v>43276</c:v>
                      </c:pt>
                      <c:pt idx="176">
                        <c:v>43277</c:v>
                      </c:pt>
                      <c:pt idx="177">
                        <c:v>43278</c:v>
                      </c:pt>
                      <c:pt idx="178">
                        <c:v>43279</c:v>
                      </c:pt>
                      <c:pt idx="179">
                        <c:v>43280</c:v>
                      </c:pt>
                      <c:pt idx="180">
                        <c:v>43281</c:v>
                      </c:pt>
                      <c:pt idx="181">
                        <c:v>43282</c:v>
                      </c:pt>
                      <c:pt idx="182">
                        <c:v>43283</c:v>
                      </c:pt>
                      <c:pt idx="183">
                        <c:v>43284</c:v>
                      </c:pt>
                      <c:pt idx="184">
                        <c:v>43285</c:v>
                      </c:pt>
                      <c:pt idx="185">
                        <c:v>43286</c:v>
                      </c:pt>
                      <c:pt idx="186">
                        <c:v>43287</c:v>
                      </c:pt>
                      <c:pt idx="187">
                        <c:v>43288</c:v>
                      </c:pt>
                      <c:pt idx="188">
                        <c:v>43289</c:v>
                      </c:pt>
                      <c:pt idx="189">
                        <c:v>43290</c:v>
                      </c:pt>
                      <c:pt idx="190">
                        <c:v>43291</c:v>
                      </c:pt>
                      <c:pt idx="191">
                        <c:v>43292</c:v>
                      </c:pt>
                      <c:pt idx="192">
                        <c:v>43293</c:v>
                      </c:pt>
                      <c:pt idx="193">
                        <c:v>43294</c:v>
                      </c:pt>
                      <c:pt idx="194">
                        <c:v>43295</c:v>
                      </c:pt>
                      <c:pt idx="195">
                        <c:v>43296</c:v>
                      </c:pt>
                      <c:pt idx="196">
                        <c:v>43297</c:v>
                      </c:pt>
                      <c:pt idx="197">
                        <c:v>43298</c:v>
                      </c:pt>
                      <c:pt idx="198">
                        <c:v>43299</c:v>
                      </c:pt>
                      <c:pt idx="199">
                        <c:v>43300</c:v>
                      </c:pt>
                      <c:pt idx="200">
                        <c:v>43301</c:v>
                      </c:pt>
                      <c:pt idx="201">
                        <c:v>43302</c:v>
                      </c:pt>
                      <c:pt idx="202">
                        <c:v>43303</c:v>
                      </c:pt>
                      <c:pt idx="203">
                        <c:v>43304</c:v>
                      </c:pt>
                      <c:pt idx="204">
                        <c:v>43305</c:v>
                      </c:pt>
                      <c:pt idx="205">
                        <c:v>43306</c:v>
                      </c:pt>
                      <c:pt idx="206">
                        <c:v>43307</c:v>
                      </c:pt>
                      <c:pt idx="207">
                        <c:v>43308</c:v>
                      </c:pt>
                      <c:pt idx="208">
                        <c:v>43309</c:v>
                      </c:pt>
                      <c:pt idx="209">
                        <c:v>43310</c:v>
                      </c:pt>
                      <c:pt idx="210">
                        <c:v>43311</c:v>
                      </c:pt>
                      <c:pt idx="211">
                        <c:v>43312</c:v>
                      </c:pt>
                      <c:pt idx="212">
                        <c:v>43313</c:v>
                      </c:pt>
                      <c:pt idx="213">
                        <c:v>43314</c:v>
                      </c:pt>
                      <c:pt idx="214">
                        <c:v>43315</c:v>
                      </c:pt>
                      <c:pt idx="215">
                        <c:v>43316</c:v>
                      </c:pt>
                      <c:pt idx="216">
                        <c:v>43317</c:v>
                      </c:pt>
                      <c:pt idx="217">
                        <c:v>43318</c:v>
                      </c:pt>
                      <c:pt idx="218">
                        <c:v>43319</c:v>
                      </c:pt>
                      <c:pt idx="219">
                        <c:v>43320</c:v>
                      </c:pt>
                      <c:pt idx="220">
                        <c:v>43321</c:v>
                      </c:pt>
                      <c:pt idx="221">
                        <c:v>43322</c:v>
                      </c:pt>
                      <c:pt idx="222">
                        <c:v>43323</c:v>
                      </c:pt>
                      <c:pt idx="223">
                        <c:v>43324</c:v>
                      </c:pt>
                      <c:pt idx="224">
                        <c:v>43325</c:v>
                      </c:pt>
                      <c:pt idx="225">
                        <c:v>43326</c:v>
                      </c:pt>
                      <c:pt idx="226">
                        <c:v>43327</c:v>
                      </c:pt>
                      <c:pt idx="227">
                        <c:v>43328</c:v>
                      </c:pt>
                      <c:pt idx="228">
                        <c:v>43329</c:v>
                      </c:pt>
                      <c:pt idx="229">
                        <c:v>43330</c:v>
                      </c:pt>
                      <c:pt idx="230">
                        <c:v>43331</c:v>
                      </c:pt>
                      <c:pt idx="231">
                        <c:v>43332</c:v>
                      </c:pt>
                      <c:pt idx="232">
                        <c:v>43333</c:v>
                      </c:pt>
                      <c:pt idx="233">
                        <c:v>43334</c:v>
                      </c:pt>
                      <c:pt idx="234">
                        <c:v>43335</c:v>
                      </c:pt>
                      <c:pt idx="235">
                        <c:v>43336</c:v>
                      </c:pt>
                      <c:pt idx="236">
                        <c:v>43337</c:v>
                      </c:pt>
                      <c:pt idx="237">
                        <c:v>43338</c:v>
                      </c:pt>
                      <c:pt idx="238">
                        <c:v>43339</c:v>
                      </c:pt>
                      <c:pt idx="239">
                        <c:v>43340</c:v>
                      </c:pt>
                      <c:pt idx="240">
                        <c:v>43341</c:v>
                      </c:pt>
                      <c:pt idx="241">
                        <c:v>43342</c:v>
                      </c:pt>
                      <c:pt idx="242">
                        <c:v>43343</c:v>
                      </c:pt>
                      <c:pt idx="243">
                        <c:v>43344</c:v>
                      </c:pt>
                      <c:pt idx="244">
                        <c:v>43345</c:v>
                      </c:pt>
                      <c:pt idx="245">
                        <c:v>43346</c:v>
                      </c:pt>
                      <c:pt idx="246">
                        <c:v>43347</c:v>
                      </c:pt>
                      <c:pt idx="247">
                        <c:v>43348</c:v>
                      </c:pt>
                      <c:pt idx="248">
                        <c:v>43349</c:v>
                      </c:pt>
                      <c:pt idx="249">
                        <c:v>43350</c:v>
                      </c:pt>
                      <c:pt idx="250">
                        <c:v>43351</c:v>
                      </c:pt>
                      <c:pt idx="251">
                        <c:v>43352</c:v>
                      </c:pt>
                      <c:pt idx="252">
                        <c:v>43353</c:v>
                      </c:pt>
                      <c:pt idx="253">
                        <c:v>43354</c:v>
                      </c:pt>
                      <c:pt idx="254">
                        <c:v>43355</c:v>
                      </c:pt>
                      <c:pt idx="255">
                        <c:v>43356</c:v>
                      </c:pt>
                      <c:pt idx="256">
                        <c:v>43357</c:v>
                      </c:pt>
                      <c:pt idx="257">
                        <c:v>43358</c:v>
                      </c:pt>
                      <c:pt idx="258">
                        <c:v>43359</c:v>
                      </c:pt>
                      <c:pt idx="259">
                        <c:v>43360</c:v>
                      </c:pt>
                      <c:pt idx="260">
                        <c:v>43361</c:v>
                      </c:pt>
                      <c:pt idx="261">
                        <c:v>43362</c:v>
                      </c:pt>
                      <c:pt idx="262">
                        <c:v>43363</c:v>
                      </c:pt>
                      <c:pt idx="263">
                        <c:v>43364</c:v>
                      </c:pt>
                      <c:pt idx="264">
                        <c:v>43365</c:v>
                      </c:pt>
                      <c:pt idx="265">
                        <c:v>43366</c:v>
                      </c:pt>
                      <c:pt idx="266">
                        <c:v>43367</c:v>
                      </c:pt>
                      <c:pt idx="267">
                        <c:v>43368</c:v>
                      </c:pt>
                      <c:pt idx="268">
                        <c:v>43369</c:v>
                      </c:pt>
                      <c:pt idx="269">
                        <c:v>43370</c:v>
                      </c:pt>
                      <c:pt idx="270">
                        <c:v>43371</c:v>
                      </c:pt>
                      <c:pt idx="271">
                        <c:v>43372</c:v>
                      </c:pt>
                      <c:pt idx="272">
                        <c:v>43373</c:v>
                      </c:pt>
                      <c:pt idx="273">
                        <c:v>43374</c:v>
                      </c:pt>
                      <c:pt idx="274">
                        <c:v>43375</c:v>
                      </c:pt>
                      <c:pt idx="275">
                        <c:v>43376</c:v>
                      </c:pt>
                      <c:pt idx="276">
                        <c:v>43377</c:v>
                      </c:pt>
                      <c:pt idx="277">
                        <c:v>43378</c:v>
                      </c:pt>
                      <c:pt idx="278">
                        <c:v>43379</c:v>
                      </c:pt>
                      <c:pt idx="279">
                        <c:v>43380</c:v>
                      </c:pt>
                      <c:pt idx="280">
                        <c:v>43381</c:v>
                      </c:pt>
                      <c:pt idx="281">
                        <c:v>43382</c:v>
                      </c:pt>
                      <c:pt idx="282">
                        <c:v>43383</c:v>
                      </c:pt>
                      <c:pt idx="283">
                        <c:v>43384</c:v>
                      </c:pt>
                      <c:pt idx="284">
                        <c:v>43385</c:v>
                      </c:pt>
                      <c:pt idx="285">
                        <c:v>43386</c:v>
                      </c:pt>
                      <c:pt idx="286">
                        <c:v>43387</c:v>
                      </c:pt>
                      <c:pt idx="287">
                        <c:v>43388</c:v>
                      </c:pt>
                      <c:pt idx="288">
                        <c:v>43389</c:v>
                      </c:pt>
                      <c:pt idx="289">
                        <c:v>43390</c:v>
                      </c:pt>
                      <c:pt idx="290">
                        <c:v>43391</c:v>
                      </c:pt>
                      <c:pt idx="291">
                        <c:v>43392</c:v>
                      </c:pt>
                      <c:pt idx="292">
                        <c:v>43393</c:v>
                      </c:pt>
                      <c:pt idx="293">
                        <c:v>43394</c:v>
                      </c:pt>
                      <c:pt idx="294">
                        <c:v>43395</c:v>
                      </c:pt>
                      <c:pt idx="295">
                        <c:v>43396</c:v>
                      </c:pt>
                      <c:pt idx="296">
                        <c:v>43397</c:v>
                      </c:pt>
                      <c:pt idx="297">
                        <c:v>43398</c:v>
                      </c:pt>
                      <c:pt idx="298">
                        <c:v>43399</c:v>
                      </c:pt>
                      <c:pt idx="299">
                        <c:v>43400</c:v>
                      </c:pt>
                      <c:pt idx="300">
                        <c:v>43401</c:v>
                      </c:pt>
                      <c:pt idx="301">
                        <c:v>43402</c:v>
                      </c:pt>
                      <c:pt idx="302">
                        <c:v>43403</c:v>
                      </c:pt>
                      <c:pt idx="303">
                        <c:v>43404</c:v>
                      </c:pt>
                      <c:pt idx="304">
                        <c:v>43405</c:v>
                      </c:pt>
                      <c:pt idx="305">
                        <c:v>43406</c:v>
                      </c:pt>
                      <c:pt idx="306">
                        <c:v>43407</c:v>
                      </c:pt>
                      <c:pt idx="307">
                        <c:v>43408</c:v>
                      </c:pt>
                      <c:pt idx="308">
                        <c:v>43409</c:v>
                      </c:pt>
                      <c:pt idx="309">
                        <c:v>43410</c:v>
                      </c:pt>
                      <c:pt idx="310">
                        <c:v>43411</c:v>
                      </c:pt>
                      <c:pt idx="311">
                        <c:v>43412</c:v>
                      </c:pt>
                      <c:pt idx="312">
                        <c:v>43413</c:v>
                      </c:pt>
                      <c:pt idx="313">
                        <c:v>43414</c:v>
                      </c:pt>
                      <c:pt idx="314">
                        <c:v>43415</c:v>
                      </c:pt>
                      <c:pt idx="315">
                        <c:v>43416</c:v>
                      </c:pt>
                      <c:pt idx="316">
                        <c:v>43417</c:v>
                      </c:pt>
                      <c:pt idx="317">
                        <c:v>43418</c:v>
                      </c:pt>
                      <c:pt idx="318">
                        <c:v>43419</c:v>
                      </c:pt>
                      <c:pt idx="319">
                        <c:v>43420</c:v>
                      </c:pt>
                      <c:pt idx="320">
                        <c:v>43421</c:v>
                      </c:pt>
                      <c:pt idx="321">
                        <c:v>43422</c:v>
                      </c:pt>
                      <c:pt idx="322">
                        <c:v>43423</c:v>
                      </c:pt>
                      <c:pt idx="323">
                        <c:v>43424</c:v>
                      </c:pt>
                      <c:pt idx="324">
                        <c:v>43425</c:v>
                      </c:pt>
                      <c:pt idx="325">
                        <c:v>43426</c:v>
                      </c:pt>
                      <c:pt idx="326">
                        <c:v>43427</c:v>
                      </c:pt>
                      <c:pt idx="327">
                        <c:v>43428</c:v>
                      </c:pt>
                      <c:pt idx="328">
                        <c:v>43429</c:v>
                      </c:pt>
                      <c:pt idx="329">
                        <c:v>43430</c:v>
                      </c:pt>
                      <c:pt idx="330">
                        <c:v>43431</c:v>
                      </c:pt>
                      <c:pt idx="331">
                        <c:v>43432</c:v>
                      </c:pt>
                      <c:pt idx="332">
                        <c:v>43433</c:v>
                      </c:pt>
                      <c:pt idx="333">
                        <c:v>43434</c:v>
                      </c:pt>
                      <c:pt idx="334">
                        <c:v>43435</c:v>
                      </c:pt>
                      <c:pt idx="335">
                        <c:v>43436</c:v>
                      </c:pt>
                      <c:pt idx="336">
                        <c:v>43437</c:v>
                      </c:pt>
                      <c:pt idx="337">
                        <c:v>43438</c:v>
                      </c:pt>
                      <c:pt idx="338">
                        <c:v>43439</c:v>
                      </c:pt>
                      <c:pt idx="339">
                        <c:v>43440</c:v>
                      </c:pt>
                      <c:pt idx="340">
                        <c:v>43441</c:v>
                      </c:pt>
                      <c:pt idx="341">
                        <c:v>43442</c:v>
                      </c:pt>
                      <c:pt idx="342">
                        <c:v>43443</c:v>
                      </c:pt>
                      <c:pt idx="343">
                        <c:v>43444</c:v>
                      </c:pt>
                      <c:pt idx="344">
                        <c:v>43445</c:v>
                      </c:pt>
                      <c:pt idx="345">
                        <c:v>43446</c:v>
                      </c:pt>
                      <c:pt idx="346">
                        <c:v>43447</c:v>
                      </c:pt>
                      <c:pt idx="347">
                        <c:v>43448</c:v>
                      </c:pt>
                      <c:pt idx="348">
                        <c:v>43449</c:v>
                      </c:pt>
                      <c:pt idx="349">
                        <c:v>43450</c:v>
                      </c:pt>
                      <c:pt idx="350">
                        <c:v>43451</c:v>
                      </c:pt>
                      <c:pt idx="351">
                        <c:v>43452</c:v>
                      </c:pt>
                      <c:pt idx="352">
                        <c:v>43453</c:v>
                      </c:pt>
                      <c:pt idx="353">
                        <c:v>43454</c:v>
                      </c:pt>
                      <c:pt idx="354">
                        <c:v>43455</c:v>
                      </c:pt>
                      <c:pt idx="355">
                        <c:v>43456</c:v>
                      </c:pt>
                      <c:pt idx="356">
                        <c:v>43457</c:v>
                      </c:pt>
                      <c:pt idx="357">
                        <c:v>43458</c:v>
                      </c:pt>
                      <c:pt idx="358">
                        <c:v>43459</c:v>
                      </c:pt>
                      <c:pt idx="359">
                        <c:v>43460</c:v>
                      </c:pt>
                      <c:pt idx="360">
                        <c:v>43461</c:v>
                      </c:pt>
                      <c:pt idx="361">
                        <c:v>43462</c:v>
                      </c:pt>
                      <c:pt idx="362">
                        <c:v>43463</c:v>
                      </c:pt>
                      <c:pt idx="363">
                        <c:v>43464</c:v>
                      </c:pt>
                      <c:pt idx="364">
                        <c:v>43465</c:v>
                      </c:pt>
                      <c:pt idx="365">
                        <c:v>43466</c:v>
                      </c:pt>
                      <c:pt idx="366">
                        <c:v>43467</c:v>
                      </c:pt>
                      <c:pt idx="367">
                        <c:v>43468</c:v>
                      </c:pt>
                      <c:pt idx="368">
                        <c:v>43469</c:v>
                      </c:pt>
                      <c:pt idx="369">
                        <c:v>43470</c:v>
                      </c:pt>
                      <c:pt idx="370">
                        <c:v>43471</c:v>
                      </c:pt>
                      <c:pt idx="371">
                        <c:v>43472</c:v>
                      </c:pt>
                      <c:pt idx="372">
                        <c:v>43473</c:v>
                      </c:pt>
                      <c:pt idx="373">
                        <c:v>43474</c:v>
                      </c:pt>
                      <c:pt idx="374">
                        <c:v>43475</c:v>
                      </c:pt>
                      <c:pt idx="375">
                        <c:v>43476</c:v>
                      </c:pt>
                      <c:pt idx="376">
                        <c:v>43477</c:v>
                      </c:pt>
                      <c:pt idx="377">
                        <c:v>43478</c:v>
                      </c:pt>
                      <c:pt idx="378">
                        <c:v>43479</c:v>
                      </c:pt>
                      <c:pt idx="379">
                        <c:v>43480</c:v>
                      </c:pt>
                      <c:pt idx="380">
                        <c:v>43481</c:v>
                      </c:pt>
                      <c:pt idx="381">
                        <c:v>43482</c:v>
                      </c:pt>
                      <c:pt idx="382">
                        <c:v>43483</c:v>
                      </c:pt>
                      <c:pt idx="383">
                        <c:v>43484</c:v>
                      </c:pt>
                      <c:pt idx="384">
                        <c:v>43485</c:v>
                      </c:pt>
                      <c:pt idx="385">
                        <c:v>43486</c:v>
                      </c:pt>
                      <c:pt idx="386">
                        <c:v>43487</c:v>
                      </c:pt>
                      <c:pt idx="387">
                        <c:v>43488</c:v>
                      </c:pt>
                      <c:pt idx="388">
                        <c:v>43489</c:v>
                      </c:pt>
                      <c:pt idx="389">
                        <c:v>43490</c:v>
                      </c:pt>
                      <c:pt idx="390">
                        <c:v>43491</c:v>
                      </c:pt>
                      <c:pt idx="391">
                        <c:v>43492</c:v>
                      </c:pt>
                      <c:pt idx="392">
                        <c:v>43493</c:v>
                      </c:pt>
                      <c:pt idx="393">
                        <c:v>43494</c:v>
                      </c:pt>
                      <c:pt idx="394">
                        <c:v>43495</c:v>
                      </c:pt>
                      <c:pt idx="395">
                        <c:v>43496</c:v>
                      </c:pt>
                      <c:pt idx="396">
                        <c:v>43497</c:v>
                      </c:pt>
                      <c:pt idx="397">
                        <c:v>43498</c:v>
                      </c:pt>
                      <c:pt idx="398">
                        <c:v>43499</c:v>
                      </c:pt>
                      <c:pt idx="399">
                        <c:v>43500</c:v>
                      </c:pt>
                      <c:pt idx="400">
                        <c:v>43501</c:v>
                      </c:pt>
                      <c:pt idx="401">
                        <c:v>43502</c:v>
                      </c:pt>
                      <c:pt idx="402">
                        <c:v>43503</c:v>
                      </c:pt>
                      <c:pt idx="403">
                        <c:v>43504</c:v>
                      </c:pt>
                      <c:pt idx="404">
                        <c:v>43505</c:v>
                      </c:pt>
                      <c:pt idx="405">
                        <c:v>43506</c:v>
                      </c:pt>
                      <c:pt idx="406">
                        <c:v>43507</c:v>
                      </c:pt>
                      <c:pt idx="407">
                        <c:v>43508</c:v>
                      </c:pt>
                      <c:pt idx="408">
                        <c:v>43509</c:v>
                      </c:pt>
                      <c:pt idx="409">
                        <c:v>43510</c:v>
                      </c:pt>
                      <c:pt idx="410">
                        <c:v>43511</c:v>
                      </c:pt>
                      <c:pt idx="411">
                        <c:v>43512</c:v>
                      </c:pt>
                      <c:pt idx="412">
                        <c:v>43513</c:v>
                      </c:pt>
                      <c:pt idx="413">
                        <c:v>43514</c:v>
                      </c:pt>
                      <c:pt idx="414">
                        <c:v>43515</c:v>
                      </c:pt>
                      <c:pt idx="415">
                        <c:v>43516</c:v>
                      </c:pt>
                      <c:pt idx="416">
                        <c:v>43517</c:v>
                      </c:pt>
                      <c:pt idx="417">
                        <c:v>43518</c:v>
                      </c:pt>
                      <c:pt idx="418">
                        <c:v>43519</c:v>
                      </c:pt>
                      <c:pt idx="419">
                        <c:v>43520</c:v>
                      </c:pt>
                      <c:pt idx="420">
                        <c:v>43521</c:v>
                      </c:pt>
                      <c:pt idx="421">
                        <c:v>43522</c:v>
                      </c:pt>
                      <c:pt idx="422">
                        <c:v>43523</c:v>
                      </c:pt>
                      <c:pt idx="423">
                        <c:v>43524</c:v>
                      </c:pt>
                      <c:pt idx="424">
                        <c:v>43525</c:v>
                      </c:pt>
                      <c:pt idx="425">
                        <c:v>43526</c:v>
                      </c:pt>
                      <c:pt idx="426">
                        <c:v>43527</c:v>
                      </c:pt>
                      <c:pt idx="427">
                        <c:v>43528</c:v>
                      </c:pt>
                      <c:pt idx="428">
                        <c:v>43529</c:v>
                      </c:pt>
                      <c:pt idx="429">
                        <c:v>43530</c:v>
                      </c:pt>
                      <c:pt idx="430">
                        <c:v>43531</c:v>
                      </c:pt>
                      <c:pt idx="431">
                        <c:v>43532</c:v>
                      </c:pt>
                      <c:pt idx="432">
                        <c:v>43533</c:v>
                      </c:pt>
                      <c:pt idx="433">
                        <c:v>43534</c:v>
                      </c:pt>
                      <c:pt idx="434">
                        <c:v>43535</c:v>
                      </c:pt>
                      <c:pt idx="435">
                        <c:v>43536</c:v>
                      </c:pt>
                      <c:pt idx="436">
                        <c:v>43537</c:v>
                      </c:pt>
                      <c:pt idx="437">
                        <c:v>43538</c:v>
                      </c:pt>
                      <c:pt idx="438">
                        <c:v>43539</c:v>
                      </c:pt>
                      <c:pt idx="439">
                        <c:v>43540</c:v>
                      </c:pt>
                      <c:pt idx="440">
                        <c:v>43541</c:v>
                      </c:pt>
                      <c:pt idx="441">
                        <c:v>43542</c:v>
                      </c:pt>
                      <c:pt idx="442">
                        <c:v>43543</c:v>
                      </c:pt>
                      <c:pt idx="443">
                        <c:v>43544</c:v>
                      </c:pt>
                      <c:pt idx="444">
                        <c:v>43545</c:v>
                      </c:pt>
                      <c:pt idx="445">
                        <c:v>43546</c:v>
                      </c:pt>
                      <c:pt idx="446">
                        <c:v>43547</c:v>
                      </c:pt>
                      <c:pt idx="447">
                        <c:v>43548</c:v>
                      </c:pt>
                      <c:pt idx="448">
                        <c:v>43549</c:v>
                      </c:pt>
                      <c:pt idx="449">
                        <c:v>43550</c:v>
                      </c:pt>
                      <c:pt idx="450">
                        <c:v>43551</c:v>
                      </c:pt>
                      <c:pt idx="451">
                        <c:v>43552</c:v>
                      </c:pt>
                      <c:pt idx="452">
                        <c:v>43553</c:v>
                      </c:pt>
                      <c:pt idx="453">
                        <c:v>43554</c:v>
                      </c:pt>
                      <c:pt idx="454">
                        <c:v>43555</c:v>
                      </c:pt>
                      <c:pt idx="455">
                        <c:v>43556</c:v>
                      </c:pt>
                      <c:pt idx="456">
                        <c:v>43557</c:v>
                      </c:pt>
                      <c:pt idx="457">
                        <c:v>43558</c:v>
                      </c:pt>
                      <c:pt idx="458">
                        <c:v>43559</c:v>
                      </c:pt>
                      <c:pt idx="459">
                        <c:v>43560</c:v>
                      </c:pt>
                      <c:pt idx="460">
                        <c:v>43561</c:v>
                      </c:pt>
                      <c:pt idx="461">
                        <c:v>43562</c:v>
                      </c:pt>
                      <c:pt idx="462">
                        <c:v>43563</c:v>
                      </c:pt>
                      <c:pt idx="463">
                        <c:v>43564</c:v>
                      </c:pt>
                      <c:pt idx="464">
                        <c:v>43565</c:v>
                      </c:pt>
                      <c:pt idx="465">
                        <c:v>43566</c:v>
                      </c:pt>
                      <c:pt idx="466">
                        <c:v>43567</c:v>
                      </c:pt>
                      <c:pt idx="467">
                        <c:v>43568</c:v>
                      </c:pt>
                      <c:pt idx="468">
                        <c:v>43569</c:v>
                      </c:pt>
                      <c:pt idx="469">
                        <c:v>43570</c:v>
                      </c:pt>
                      <c:pt idx="470">
                        <c:v>43571</c:v>
                      </c:pt>
                      <c:pt idx="471">
                        <c:v>43572</c:v>
                      </c:pt>
                      <c:pt idx="472">
                        <c:v>43573</c:v>
                      </c:pt>
                      <c:pt idx="473">
                        <c:v>43574</c:v>
                      </c:pt>
                      <c:pt idx="474">
                        <c:v>43575</c:v>
                      </c:pt>
                      <c:pt idx="475">
                        <c:v>43576</c:v>
                      </c:pt>
                      <c:pt idx="476">
                        <c:v>43577</c:v>
                      </c:pt>
                      <c:pt idx="477">
                        <c:v>43578</c:v>
                      </c:pt>
                      <c:pt idx="478">
                        <c:v>43579</c:v>
                      </c:pt>
                      <c:pt idx="479">
                        <c:v>43580</c:v>
                      </c:pt>
                      <c:pt idx="480">
                        <c:v>43581</c:v>
                      </c:pt>
                      <c:pt idx="481">
                        <c:v>43582</c:v>
                      </c:pt>
                      <c:pt idx="482">
                        <c:v>43583</c:v>
                      </c:pt>
                      <c:pt idx="483">
                        <c:v>43584</c:v>
                      </c:pt>
                      <c:pt idx="484">
                        <c:v>43585</c:v>
                      </c:pt>
                      <c:pt idx="485">
                        <c:v>43586</c:v>
                      </c:pt>
                      <c:pt idx="486">
                        <c:v>43587</c:v>
                      </c:pt>
                      <c:pt idx="487">
                        <c:v>43588</c:v>
                      </c:pt>
                      <c:pt idx="488">
                        <c:v>43589</c:v>
                      </c:pt>
                      <c:pt idx="489">
                        <c:v>43590</c:v>
                      </c:pt>
                      <c:pt idx="490">
                        <c:v>43591</c:v>
                      </c:pt>
                      <c:pt idx="491">
                        <c:v>43592</c:v>
                      </c:pt>
                      <c:pt idx="492">
                        <c:v>43593</c:v>
                      </c:pt>
                      <c:pt idx="493">
                        <c:v>43594</c:v>
                      </c:pt>
                      <c:pt idx="494">
                        <c:v>43595</c:v>
                      </c:pt>
                      <c:pt idx="495">
                        <c:v>43596</c:v>
                      </c:pt>
                      <c:pt idx="496">
                        <c:v>43597</c:v>
                      </c:pt>
                      <c:pt idx="497">
                        <c:v>43598</c:v>
                      </c:pt>
                      <c:pt idx="498">
                        <c:v>43599</c:v>
                      </c:pt>
                      <c:pt idx="499">
                        <c:v>43600</c:v>
                      </c:pt>
                      <c:pt idx="500">
                        <c:v>43601</c:v>
                      </c:pt>
                      <c:pt idx="501">
                        <c:v>43602</c:v>
                      </c:pt>
                      <c:pt idx="502">
                        <c:v>43603</c:v>
                      </c:pt>
                      <c:pt idx="503">
                        <c:v>43604</c:v>
                      </c:pt>
                      <c:pt idx="504">
                        <c:v>43605</c:v>
                      </c:pt>
                      <c:pt idx="505">
                        <c:v>43606</c:v>
                      </c:pt>
                      <c:pt idx="506">
                        <c:v>43607</c:v>
                      </c:pt>
                      <c:pt idx="507">
                        <c:v>43608</c:v>
                      </c:pt>
                      <c:pt idx="508">
                        <c:v>43609</c:v>
                      </c:pt>
                      <c:pt idx="509">
                        <c:v>43610</c:v>
                      </c:pt>
                      <c:pt idx="510">
                        <c:v>43611</c:v>
                      </c:pt>
                      <c:pt idx="511">
                        <c:v>43612</c:v>
                      </c:pt>
                      <c:pt idx="512">
                        <c:v>43613</c:v>
                      </c:pt>
                      <c:pt idx="513">
                        <c:v>43614</c:v>
                      </c:pt>
                      <c:pt idx="514">
                        <c:v>43615</c:v>
                      </c:pt>
                      <c:pt idx="515">
                        <c:v>43616</c:v>
                      </c:pt>
                      <c:pt idx="516">
                        <c:v>43617</c:v>
                      </c:pt>
                      <c:pt idx="517">
                        <c:v>43618</c:v>
                      </c:pt>
                      <c:pt idx="518">
                        <c:v>43619</c:v>
                      </c:pt>
                      <c:pt idx="519">
                        <c:v>43620</c:v>
                      </c:pt>
                      <c:pt idx="520">
                        <c:v>43621</c:v>
                      </c:pt>
                      <c:pt idx="521">
                        <c:v>43622</c:v>
                      </c:pt>
                      <c:pt idx="522">
                        <c:v>43623</c:v>
                      </c:pt>
                      <c:pt idx="523">
                        <c:v>43624</c:v>
                      </c:pt>
                      <c:pt idx="524">
                        <c:v>43625</c:v>
                      </c:pt>
                      <c:pt idx="525">
                        <c:v>43626</c:v>
                      </c:pt>
                      <c:pt idx="526">
                        <c:v>43627</c:v>
                      </c:pt>
                      <c:pt idx="527">
                        <c:v>43628</c:v>
                      </c:pt>
                      <c:pt idx="528">
                        <c:v>43629</c:v>
                      </c:pt>
                      <c:pt idx="529">
                        <c:v>43630</c:v>
                      </c:pt>
                      <c:pt idx="530">
                        <c:v>43631</c:v>
                      </c:pt>
                      <c:pt idx="531">
                        <c:v>43632</c:v>
                      </c:pt>
                      <c:pt idx="532">
                        <c:v>43633</c:v>
                      </c:pt>
                      <c:pt idx="533">
                        <c:v>43634</c:v>
                      </c:pt>
                      <c:pt idx="534">
                        <c:v>43635</c:v>
                      </c:pt>
                      <c:pt idx="535">
                        <c:v>43636</c:v>
                      </c:pt>
                      <c:pt idx="536">
                        <c:v>43637</c:v>
                      </c:pt>
                      <c:pt idx="537">
                        <c:v>43638</c:v>
                      </c:pt>
                      <c:pt idx="538">
                        <c:v>43639</c:v>
                      </c:pt>
                      <c:pt idx="539">
                        <c:v>43640</c:v>
                      </c:pt>
                      <c:pt idx="540">
                        <c:v>43641</c:v>
                      </c:pt>
                      <c:pt idx="541">
                        <c:v>43642</c:v>
                      </c:pt>
                      <c:pt idx="542">
                        <c:v>43643</c:v>
                      </c:pt>
                      <c:pt idx="543">
                        <c:v>43644</c:v>
                      </c:pt>
                      <c:pt idx="544">
                        <c:v>43645</c:v>
                      </c:pt>
                      <c:pt idx="545">
                        <c:v>43646</c:v>
                      </c:pt>
                      <c:pt idx="546">
                        <c:v>43647</c:v>
                      </c:pt>
                      <c:pt idx="547">
                        <c:v>43648</c:v>
                      </c:pt>
                      <c:pt idx="548">
                        <c:v>43649</c:v>
                      </c:pt>
                      <c:pt idx="549">
                        <c:v>43650</c:v>
                      </c:pt>
                      <c:pt idx="550">
                        <c:v>43651</c:v>
                      </c:pt>
                      <c:pt idx="551">
                        <c:v>43652</c:v>
                      </c:pt>
                      <c:pt idx="552">
                        <c:v>43653</c:v>
                      </c:pt>
                      <c:pt idx="553">
                        <c:v>43654</c:v>
                      </c:pt>
                      <c:pt idx="554">
                        <c:v>43655</c:v>
                      </c:pt>
                      <c:pt idx="555">
                        <c:v>43656</c:v>
                      </c:pt>
                      <c:pt idx="556">
                        <c:v>43657</c:v>
                      </c:pt>
                      <c:pt idx="557">
                        <c:v>43658</c:v>
                      </c:pt>
                      <c:pt idx="558">
                        <c:v>43659</c:v>
                      </c:pt>
                      <c:pt idx="559">
                        <c:v>43660</c:v>
                      </c:pt>
                      <c:pt idx="560">
                        <c:v>43661</c:v>
                      </c:pt>
                      <c:pt idx="561">
                        <c:v>43662</c:v>
                      </c:pt>
                      <c:pt idx="562">
                        <c:v>43663</c:v>
                      </c:pt>
                      <c:pt idx="563">
                        <c:v>43664</c:v>
                      </c:pt>
                      <c:pt idx="564">
                        <c:v>43665</c:v>
                      </c:pt>
                      <c:pt idx="565">
                        <c:v>43666</c:v>
                      </c:pt>
                      <c:pt idx="566">
                        <c:v>43667</c:v>
                      </c:pt>
                      <c:pt idx="567">
                        <c:v>43668</c:v>
                      </c:pt>
                      <c:pt idx="568">
                        <c:v>43669</c:v>
                      </c:pt>
                      <c:pt idx="569">
                        <c:v>43670</c:v>
                      </c:pt>
                      <c:pt idx="570">
                        <c:v>43671</c:v>
                      </c:pt>
                      <c:pt idx="571">
                        <c:v>43672</c:v>
                      </c:pt>
                      <c:pt idx="572">
                        <c:v>43673</c:v>
                      </c:pt>
                      <c:pt idx="573">
                        <c:v>43674</c:v>
                      </c:pt>
                      <c:pt idx="574">
                        <c:v>43675</c:v>
                      </c:pt>
                      <c:pt idx="575">
                        <c:v>43676</c:v>
                      </c:pt>
                      <c:pt idx="576">
                        <c:v>43677</c:v>
                      </c:pt>
                      <c:pt idx="577">
                        <c:v>43678</c:v>
                      </c:pt>
                      <c:pt idx="578">
                        <c:v>43679</c:v>
                      </c:pt>
                      <c:pt idx="579">
                        <c:v>43680</c:v>
                      </c:pt>
                      <c:pt idx="580">
                        <c:v>43681</c:v>
                      </c:pt>
                      <c:pt idx="581">
                        <c:v>43682</c:v>
                      </c:pt>
                      <c:pt idx="582">
                        <c:v>43683</c:v>
                      </c:pt>
                      <c:pt idx="583">
                        <c:v>43684</c:v>
                      </c:pt>
                      <c:pt idx="584">
                        <c:v>43685</c:v>
                      </c:pt>
                      <c:pt idx="585">
                        <c:v>43686</c:v>
                      </c:pt>
                      <c:pt idx="586">
                        <c:v>43687</c:v>
                      </c:pt>
                      <c:pt idx="587">
                        <c:v>43688</c:v>
                      </c:pt>
                      <c:pt idx="588">
                        <c:v>43689</c:v>
                      </c:pt>
                      <c:pt idx="589">
                        <c:v>43690</c:v>
                      </c:pt>
                      <c:pt idx="590">
                        <c:v>43691</c:v>
                      </c:pt>
                      <c:pt idx="591">
                        <c:v>43692</c:v>
                      </c:pt>
                      <c:pt idx="592">
                        <c:v>43693</c:v>
                      </c:pt>
                      <c:pt idx="593">
                        <c:v>43694</c:v>
                      </c:pt>
                      <c:pt idx="594">
                        <c:v>43695</c:v>
                      </c:pt>
                      <c:pt idx="595">
                        <c:v>43696</c:v>
                      </c:pt>
                      <c:pt idx="596">
                        <c:v>43697</c:v>
                      </c:pt>
                      <c:pt idx="597">
                        <c:v>43698</c:v>
                      </c:pt>
                      <c:pt idx="598">
                        <c:v>43699</c:v>
                      </c:pt>
                      <c:pt idx="599">
                        <c:v>43700</c:v>
                      </c:pt>
                      <c:pt idx="600">
                        <c:v>43701</c:v>
                      </c:pt>
                      <c:pt idx="601">
                        <c:v>43702</c:v>
                      </c:pt>
                      <c:pt idx="602">
                        <c:v>43703</c:v>
                      </c:pt>
                      <c:pt idx="603">
                        <c:v>43704</c:v>
                      </c:pt>
                      <c:pt idx="604">
                        <c:v>43705</c:v>
                      </c:pt>
                      <c:pt idx="605">
                        <c:v>43706</c:v>
                      </c:pt>
                      <c:pt idx="606">
                        <c:v>43707</c:v>
                      </c:pt>
                      <c:pt idx="607">
                        <c:v>43708</c:v>
                      </c:pt>
                      <c:pt idx="608">
                        <c:v>43709</c:v>
                      </c:pt>
                      <c:pt idx="609">
                        <c:v>43710</c:v>
                      </c:pt>
                      <c:pt idx="610">
                        <c:v>43711</c:v>
                      </c:pt>
                      <c:pt idx="611">
                        <c:v>43712</c:v>
                      </c:pt>
                      <c:pt idx="612">
                        <c:v>43713</c:v>
                      </c:pt>
                      <c:pt idx="613">
                        <c:v>43714</c:v>
                      </c:pt>
                      <c:pt idx="614">
                        <c:v>43715</c:v>
                      </c:pt>
                      <c:pt idx="615">
                        <c:v>43716</c:v>
                      </c:pt>
                      <c:pt idx="616">
                        <c:v>43717</c:v>
                      </c:pt>
                      <c:pt idx="617">
                        <c:v>43718</c:v>
                      </c:pt>
                      <c:pt idx="618">
                        <c:v>43719</c:v>
                      </c:pt>
                      <c:pt idx="619">
                        <c:v>43720</c:v>
                      </c:pt>
                      <c:pt idx="620">
                        <c:v>43721</c:v>
                      </c:pt>
                      <c:pt idx="621">
                        <c:v>43722</c:v>
                      </c:pt>
                      <c:pt idx="622">
                        <c:v>43723</c:v>
                      </c:pt>
                      <c:pt idx="623">
                        <c:v>43724</c:v>
                      </c:pt>
                      <c:pt idx="624">
                        <c:v>43725</c:v>
                      </c:pt>
                      <c:pt idx="625">
                        <c:v>43726</c:v>
                      </c:pt>
                      <c:pt idx="626">
                        <c:v>43727</c:v>
                      </c:pt>
                      <c:pt idx="627">
                        <c:v>43728</c:v>
                      </c:pt>
                      <c:pt idx="628">
                        <c:v>43729</c:v>
                      </c:pt>
                      <c:pt idx="629">
                        <c:v>43730</c:v>
                      </c:pt>
                      <c:pt idx="630">
                        <c:v>43731</c:v>
                      </c:pt>
                      <c:pt idx="631">
                        <c:v>43732</c:v>
                      </c:pt>
                      <c:pt idx="632">
                        <c:v>43733</c:v>
                      </c:pt>
                      <c:pt idx="633">
                        <c:v>43734</c:v>
                      </c:pt>
                      <c:pt idx="634">
                        <c:v>43735</c:v>
                      </c:pt>
                      <c:pt idx="635">
                        <c:v>43736</c:v>
                      </c:pt>
                      <c:pt idx="636">
                        <c:v>43737</c:v>
                      </c:pt>
                      <c:pt idx="637">
                        <c:v>43738</c:v>
                      </c:pt>
                      <c:pt idx="638">
                        <c:v>43739</c:v>
                      </c:pt>
                      <c:pt idx="639">
                        <c:v>43740</c:v>
                      </c:pt>
                      <c:pt idx="640">
                        <c:v>43741</c:v>
                      </c:pt>
                      <c:pt idx="641">
                        <c:v>43742</c:v>
                      </c:pt>
                      <c:pt idx="642">
                        <c:v>43743</c:v>
                      </c:pt>
                      <c:pt idx="643">
                        <c:v>43744</c:v>
                      </c:pt>
                      <c:pt idx="644">
                        <c:v>43745</c:v>
                      </c:pt>
                      <c:pt idx="645">
                        <c:v>43746</c:v>
                      </c:pt>
                      <c:pt idx="646">
                        <c:v>43747</c:v>
                      </c:pt>
                      <c:pt idx="647">
                        <c:v>43748</c:v>
                      </c:pt>
                      <c:pt idx="648">
                        <c:v>43749</c:v>
                      </c:pt>
                      <c:pt idx="649">
                        <c:v>43750</c:v>
                      </c:pt>
                      <c:pt idx="650">
                        <c:v>43751</c:v>
                      </c:pt>
                      <c:pt idx="651">
                        <c:v>43752</c:v>
                      </c:pt>
                      <c:pt idx="652">
                        <c:v>43753</c:v>
                      </c:pt>
                      <c:pt idx="653">
                        <c:v>43754</c:v>
                      </c:pt>
                      <c:pt idx="654">
                        <c:v>43755</c:v>
                      </c:pt>
                      <c:pt idx="655">
                        <c:v>43756</c:v>
                      </c:pt>
                      <c:pt idx="656">
                        <c:v>43757</c:v>
                      </c:pt>
                      <c:pt idx="657">
                        <c:v>43758</c:v>
                      </c:pt>
                      <c:pt idx="658">
                        <c:v>43759</c:v>
                      </c:pt>
                      <c:pt idx="659">
                        <c:v>43760</c:v>
                      </c:pt>
                      <c:pt idx="660">
                        <c:v>43761</c:v>
                      </c:pt>
                      <c:pt idx="661">
                        <c:v>43762</c:v>
                      </c:pt>
                      <c:pt idx="662">
                        <c:v>43763</c:v>
                      </c:pt>
                      <c:pt idx="663">
                        <c:v>43764</c:v>
                      </c:pt>
                      <c:pt idx="664">
                        <c:v>43765</c:v>
                      </c:pt>
                      <c:pt idx="665">
                        <c:v>43766</c:v>
                      </c:pt>
                      <c:pt idx="666">
                        <c:v>43767</c:v>
                      </c:pt>
                      <c:pt idx="667">
                        <c:v>43768</c:v>
                      </c:pt>
                      <c:pt idx="668">
                        <c:v>43769</c:v>
                      </c:pt>
                      <c:pt idx="669">
                        <c:v>43770</c:v>
                      </c:pt>
                      <c:pt idx="670">
                        <c:v>43771</c:v>
                      </c:pt>
                      <c:pt idx="671">
                        <c:v>43772</c:v>
                      </c:pt>
                      <c:pt idx="672">
                        <c:v>43773</c:v>
                      </c:pt>
                      <c:pt idx="673">
                        <c:v>43774</c:v>
                      </c:pt>
                      <c:pt idx="674">
                        <c:v>43775</c:v>
                      </c:pt>
                      <c:pt idx="675">
                        <c:v>43776</c:v>
                      </c:pt>
                      <c:pt idx="676">
                        <c:v>43777</c:v>
                      </c:pt>
                      <c:pt idx="677">
                        <c:v>43778</c:v>
                      </c:pt>
                      <c:pt idx="678">
                        <c:v>43779</c:v>
                      </c:pt>
                      <c:pt idx="679">
                        <c:v>43780</c:v>
                      </c:pt>
                      <c:pt idx="680">
                        <c:v>43781</c:v>
                      </c:pt>
                      <c:pt idx="681">
                        <c:v>43782</c:v>
                      </c:pt>
                      <c:pt idx="682">
                        <c:v>43783</c:v>
                      </c:pt>
                      <c:pt idx="683">
                        <c:v>43784</c:v>
                      </c:pt>
                      <c:pt idx="684">
                        <c:v>43785</c:v>
                      </c:pt>
                      <c:pt idx="685">
                        <c:v>43786</c:v>
                      </c:pt>
                      <c:pt idx="686">
                        <c:v>43787</c:v>
                      </c:pt>
                      <c:pt idx="687">
                        <c:v>43788</c:v>
                      </c:pt>
                      <c:pt idx="688">
                        <c:v>43789</c:v>
                      </c:pt>
                      <c:pt idx="689">
                        <c:v>43790</c:v>
                      </c:pt>
                      <c:pt idx="690">
                        <c:v>43791</c:v>
                      </c:pt>
                      <c:pt idx="691">
                        <c:v>43792</c:v>
                      </c:pt>
                      <c:pt idx="692">
                        <c:v>43793</c:v>
                      </c:pt>
                      <c:pt idx="693">
                        <c:v>43794</c:v>
                      </c:pt>
                      <c:pt idx="694">
                        <c:v>43795</c:v>
                      </c:pt>
                      <c:pt idx="695">
                        <c:v>43796</c:v>
                      </c:pt>
                      <c:pt idx="696">
                        <c:v>43797</c:v>
                      </c:pt>
                      <c:pt idx="697">
                        <c:v>43798</c:v>
                      </c:pt>
                      <c:pt idx="698">
                        <c:v>43799</c:v>
                      </c:pt>
                      <c:pt idx="699">
                        <c:v>43800</c:v>
                      </c:pt>
                      <c:pt idx="700">
                        <c:v>43801</c:v>
                      </c:pt>
                      <c:pt idx="701">
                        <c:v>43802</c:v>
                      </c:pt>
                      <c:pt idx="702">
                        <c:v>43803</c:v>
                      </c:pt>
                      <c:pt idx="703">
                        <c:v>43804</c:v>
                      </c:pt>
                      <c:pt idx="704">
                        <c:v>43805</c:v>
                      </c:pt>
                      <c:pt idx="705">
                        <c:v>43806</c:v>
                      </c:pt>
                      <c:pt idx="706">
                        <c:v>43807</c:v>
                      </c:pt>
                      <c:pt idx="707">
                        <c:v>43808</c:v>
                      </c:pt>
                      <c:pt idx="708">
                        <c:v>43809</c:v>
                      </c:pt>
                      <c:pt idx="709">
                        <c:v>43810</c:v>
                      </c:pt>
                      <c:pt idx="710">
                        <c:v>43811</c:v>
                      </c:pt>
                      <c:pt idx="711">
                        <c:v>43812</c:v>
                      </c:pt>
                      <c:pt idx="712">
                        <c:v>43813</c:v>
                      </c:pt>
                      <c:pt idx="713">
                        <c:v>43814</c:v>
                      </c:pt>
                      <c:pt idx="714">
                        <c:v>43815</c:v>
                      </c:pt>
                      <c:pt idx="715">
                        <c:v>43816</c:v>
                      </c:pt>
                      <c:pt idx="716">
                        <c:v>43817</c:v>
                      </c:pt>
                      <c:pt idx="717">
                        <c:v>43818</c:v>
                      </c:pt>
                      <c:pt idx="718">
                        <c:v>43819</c:v>
                      </c:pt>
                      <c:pt idx="719">
                        <c:v>43820</c:v>
                      </c:pt>
                      <c:pt idx="720">
                        <c:v>43821</c:v>
                      </c:pt>
                      <c:pt idx="721">
                        <c:v>43822</c:v>
                      </c:pt>
                      <c:pt idx="722">
                        <c:v>43823</c:v>
                      </c:pt>
                      <c:pt idx="723">
                        <c:v>43824</c:v>
                      </c:pt>
                      <c:pt idx="724">
                        <c:v>43825</c:v>
                      </c:pt>
                      <c:pt idx="725">
                        <c:v>43826</c:v>
                      </c:pt>
                      <c:pt idx="726">
                        <c:v>43827</c:v>
                      </c:pt>
                      <c:pt idx="727">
                        <c:v>43828</c:v>
                      </c:pt>
                      <c:pt idx="728">
                        <c:v>43829</c:v>
                      </c:pt>
                      <c:pt idx="729">
                        <c:v>43830</c:v>
                      </c:pt>
                      <c:pt idx="730">
                        <c:v>43831</c:v>
                      </c:pt>
                      <c:pt idx="731">
                        <c:v>43832</c:v>
                      </c:pt>
                      <c:pt idx="732">
                        <c:v>43833</c:v>
                      </c:pt>
                      <c:pt idx="733">
                        <c:v>43834</c:v>
                      </c:pt>
                      <c:pt idx="734">
                        <c:v>43835</c:v>
                      </c:pt>
                      <c:pt idx="735">
                        <c:v>43836</c:v>
                      </c:pt>
                      <c:pt idx="736">
                        <c:v>43837</c:v>
                      </c:pt>
                      <c:pt idx="737">
                        <c:v>43838</c:v>
                      </c:pt>
                      <c:pt idx="738">
                        <c:v>43839</c:v>
                      </c:pt>
                      <c:pt idx="739">
                        <c:v>43840</c:v>
                      </c:pt>
                      <c:pt idx="740">
                        <c:v>43841</c:v>
                      </c:pt>
                      <c:pt idx="741">
                        <c:v>43842</c:v>
                      </c:pt>
                      <c:pt idx="742">
                        <c:v>43843</c:v>
                      </c:pt>
                      <c:pt idx="743">
                        <c:v>43844</c:v>
                      </c:pt>
                      <c:pt idx="744">
                        <c:v>43845</c:v>
                      </c:pt>
                      <c:pt idx="745">
                        <c:v>43846</c:v>
                      </c:pt>
                      <c:pt idx="746">
                        <c:v>43847</c:v>
                      </c:pt>
                      <c:pt idx="747">
                        <c:v>43848</c:v>
                      </c:pt>
                      <c:pt idx="748">
                        <c:v>43849</c:v>
                      </c:pt>
                      <c:pt idx="749">
                        <c:v>43850</c:v>
                      </c:pt>
                      <c:pt idx="750">
                        <c:v>43851</c:v>
                      </c:pt>
                      <c:pt idx="751">
                        <c:v>43852</c:v>
                      </c:pt>
                      <c:pt idx="752">
                        <c:v>43853</c:v>
                      </c:pt>
                      <c:pt idx="753">
                        <c:v>43854</c:v>
                      </c:pt>
                      <c:pt idx="754">
                        <c:v>43855</c:v>
                      </c:pt>
                      <c:pt idx="755">
                        <c:v>43856</c:v>
                      </c:pt>
                      <c:pt idx="756">
                        <c:v>43857</c:v>
                      </c:pt>
                      <c:pt idx="757">
                        <c:v>43858</c:v>
                      </c:pt>
                      <c:pt idx="758">
                        <c:v>43859</c:v>
                      </c:pt>
                      <c:pt idx="759">
                        <c:v>43860</c:v>
                      </c:pt>
                      <c:pt idx="760">
                        <c:v>43861</c:v>
                      </c:pt>
                      <c:pt idx="761">
                        <c:v>43862</c:v>
                      </c:pt>
                      <c:pt idx="762">
                        <c:v>43863</c:v>
                      </c:pt>
                      <c:pt idx="763">
                        <c:v>43864</c:v>
                      </c:pt>
                      <c:pt idx="764">
                        <c:v>43865</c:v>
                      </c:pt>
                      <c:pt idx="765">
                        <c:v>43866</c:v>
                      </c:pt>
                      <c:pt idx="766">
                        <c:v>43867</c:v>
                      </c:pt>
                      <c:pt idx="767">
                        <c:v>43868</c:v>
                      </c:pt>
                      <c:pt idx="768">
                        <c:v>43869</c:v>
                      </c:pt>
                      <c:pt idx="769">
                        <c:v>43870</c:v>
                      </c:pt>
                      <c:pt idx="770">
                        <c:v>43871</c:v>
                      </c:pt>
                      <c:pt idx="771">
                        <c:v>43872</c:v>
                      </c:pt>
                      <c:pt idx="772">
                        <c:v>43873</c:v>
                      </c:pt>
                      <c:pt idx="773">
                        <c:v>43874</c:v>
                      </c:pt>
                      <c:pt idx="774">
                        <c:v>43875</c:v>
                      </c:pt>
                      <c:pt idx="775">
                        <c:v>43876</c:v>
                      </c:pt>
                      <c:pt idx="776">
                        <c:v>43877</c:v>
                      </c:pt>
                      <c:pt idx="777">
                        <c:v>43878</c:v>
                      </c:pt>
                      <c:pt idx="778">
                        <c:v>43879</c:v>
                      </c:pt>
                      <c:pt idx="779">
                        <c:v>43880</c:v>
                      </c:pt>
                      <c:pt idx="780">
                        <c:v>43881</c:v>
                      </c:pt>
                      <c:pt idx="781">
                        <c:v>43882</c:v>
                      </c:pt>
                      <c:pt idx="782">
                        <c:v>43883</c:v>
                      </c:pt>
                      <c:pt idx="783">
                        <c:v>43884</c:v>
                      </c:pt>
                      <c:pt idx="784">
                        <c:v>43885</c:v>
                      </c:pt>
                      <c:pt idx="785">
                        <c:v>43886</c:v>
                      </c:pt>
                      <c:pt idx="786">
                        <c:v>43887</c:v>
                      </c:pt>
                      <c:pt idx="787">
                        <c:v>43888</c:v>
                      </c:pt>
                      <c:pt idx="788">
                        <c:v>43889</c:v>
                      </c:pt>
                      <c:pt idx="789">
                        <c:v>43890</c:v>
                      </c:pt>
                      <c:pt idx="790">
                        <c:v>43891</c:v>
                      </c:pt>
                      <c:pt idx="791">
                        <c:v>43892</c:v>
                      </c:pt>
                      <c:pt idx="792">
                        <c:v>43893</c:v>
                      </c:pt>
                      <c:pt idx="793">
                        <c:v>43894</c:v>
                      </c:pt>
                      <c:pt idx="794">
                        <c:v>43895</c:v>
                      </c:pt>
                      <c:pt idx="795">
                        <c:v>43896</c:v>
                      </c:pt>
                      <c:pt idx="796">
                        <c:v>43897</c:v>
                      </c:pt>
                      <c:pt idx="797">
                        <c:v>43898</c:v>
                      </c:pt>
                      <c:pt idx="798">
                        <c:v>43899</c:v>
                      </c:pt>
                      <c:pt idx="799">
                        <c:v>43900</c:v>
                      </c:pt>
                      <c:pt idx="800">
                        <c:v>43901</c:v>
                      </c:pt>
                      <c:pt idx="801">
                        <c:v>43902</c:v>
                      </c:pt>
                      <c:pt idx="802">
                        <c:v>43903</c:v>
                      </c:pt>
                      <c:pt idx="803">
                        <c:v>43904</c:v>
                      </c:pt>
                      <c:pt idx="804">
                        <c:v>43905</c:v>
                      </c:pt>
                      <c:pt idx="805">
                        <c:v>43906</c:v>
                      </c:pt>
                      <c:pt idx="806">
                        <c:v>43907</c:v>
                      </c:pt>
                      <c:pt idx="807">
                        <c:v>43908</c:v>
                      </c:pt>
                      <c:pt idx="808">
                        <c:v>43909</c:v>
                      </c:pt>
                      <c:pt idx="809">
                        <c:v>43910</c:v>
                      </c:pt>
                      <c:pt idx="810">
                        <c:v>43911</c:v>
                      </c:pt>
                      <c:pt idx="811">
                        <c:v>43912</c:v>
                      </c:pt>
                      <c:pt idx="812">
                        <c:v>43913</c:v>
                      </c:pt>
                      <c:pt idx="813">
                        <c:v>43914</c:v>
                      </c:pt>
                      <c:pt idx="814">
                        <c:v>43915</c:v>
                      </c:pt>
                      <c:pt idx="815">
                        <c:v>43916</c:v>
                      </c:pt>
                      <c:pt idx="816">
                        <c:v>43917</c:v>
                      </c:pt>
                      <c:pt idx="817">
                        <c:v>43918</c:v>
                      </c:pt>
                      <c:pt idx="818">
                        <c:v>43919</c:v>
                      </c:pt>
                      <c:pt idx="819">
                        <c:v>43920</c:v>
                      </c:pt>
                      <c:pt idx="820">
                        <c:v>43921</c:v>
                      </c:pt>
                      <c:pt idx="821">
                        <c:v>43922</c:v>
                      </c:pt>
                      <c:pt idx="822">
                        <c:v>43923</c:v>
                      </c:pt>
                      <c:pt idx="823">
                        <c:v>43924</c:v>
                      </c:pt>
                      <c:pt idx="824">
                        <c:v>43925</c:v>
                      </c:pt>
                      <c:pt idx="825">
                        <c:v>43926</c:v>
                      </c:pt>
                      <c:pt idx="826">
                        <c:v>43927</c:v>
                      </c:pt>
                      <c:pt idx="827">
                        <c:v>43928</c:v>
                      </c:pt>
                      <c:pt idx="828">
                        <c:v>43929</c:v>
                      </c:pt>
                      <c:pt idx="829">
                        <c:v>43930</c:v>
                      </c:pt>
                      <c:pt idx="830">
                        <c:v>43931</c:v>
                      </c:pt>
                      <c:pt idx="831">
                        <c:v>43932</c:v>
                      </c:pt>
                      <c:pt idx="832">
                        <c:v>43933</c:v>
                      </c:pt>
                      <c:pt idx="833">
                        <c:v>43934</c:v>
                      </c:pt>
                      <c:pt idx="834">
                        <c:v>43935</c:v>
                      </c:pt>
                      <c:pt idx="835">
                        <c:v>43936</c:v>
                      </c:pt>
                      <c:pt idx="836">
                        <c:v>43937</c:v>
                      </c:pt>
                      <c:pt idx="837">
                        <c:v>43938</c:v>
                      </c:pt>
                      <c:pt idx="838">
                        <c:v>43939</c:v>
                      </c:pt>
                      <c:pt idx="839">
                        <c:v>43940</c:v>
                      </c:pt>
                      <c:pt idx="840">
                        <c:v>43941</c:v>
                      </c:pt>
                      <c:pt idx="841">
                        <c:v>43942</c:v>
                      </c:pt>
                      <c:pt idx="842">
                        <c:v>43943</c:v>
                      </c:pt>
                      <c:pt idx="843">
                        <c:v>43944</c:v>
                      </c:pt>
                      <c:pt idx="844">
                        <c:v>43945</c:v>
                      </c:pt>
                      <c:pt idx="845">
                        <c:v>43946</c:v>
                      </c:pt>
                      <c:pt idx="846">
                        <c:v>43947</c:v>
                      </c:pt>
                      <c:pt idx="847">
                        <c:v>43948</c:v>
                      </c:pt>
                      <c:pt idx="848">
                        <c:v>43949</c:v>
                      </c:pt>
                      <c:pt idx="849">
                        <c:v>43950</c:v>
                      </c:pt>
                      <c:pt idx="850">
                        <c:v>43951</c:v>
                      </c:pt>
                      <c:pt idx="851">
                        <c:v>43952</c:v>
                      </c:pt>
                      <c:pt idx="852">
                        <c:v>43953</c:v>
                      </c:pt>
                      <c:pt idx="853">
                        <c:v>43954</c:v>
                      </c:pt>
                      <c:pt idx="854">
                        <c:v>43955</c:v>
                      </c:pt>
                      <c:pt idx="855">
                        <c:v>43956</c:v>
                      </c:pt>
                      <c:pt idx="856">
                        <c:v>43957</c:v>
                      </c:pt>
                      <c:pt idx="857">
                        <c:v>43958</c:v>
                      </c:pt>
                      <c:pt idx="858">
                        <c:v>43959</c:v>
                      </c:pt>
                      <c:pt idx="859">
                        <c:v>43960</c:v>
                      </c:pt>
                      <c:pt idx="860">
                        <c:v>43961</c:v>
                      </c:pt>
                      <c:pt idx="861">
                        <c:v>43962</c:v>
                      </c:pt>
                      <c:pt idx="862">
                        <c:v>43963</c:v>
                      </c:pt>
                      <c:pt idx="863">
                        <c:v>43964</c:v>
                      </c:pt>
                      <c:pt idx="864">
                        <c:v>43965</c:v>
                      </c:pt>
                      <c:pt idx="865">
                        <c:v>43966</c:v>
                      </c:pt>
                      <c:pt idx="866">
                        <c:v>43967</c:v>
                      </c:pt>
                      <c:pt idx="867">
                        <c:v>43968</c:v>
                      </c:pt>
                      <c:pt idx="868">
                        <c:v>43969</c:v>
                      </c:pt>
                      <c:pt idx="869">
                        <c:v>43970</c:v>
                      </c:pt>
                      <c:pt idx="870">
                        <c:v>43971</c:v>
                      </c:pt>
                      <c:pt idx="871">
                        <c:v>43972</c:v>
                      </c:pt>
                      <c:pt idx="872">
                        <c:v>43973</c:v>
                      </c:pt>
                      <c:pt idx="873">
                        <c:v>43974</c:v>
                      </c:pt>
                      <c:pt idx="874">
                        <c:v>43975</c:v>
                      </c:pt>
                      <c:pt idx="875">
                        <c:v>43976</c:v>
                      </c:pt>
                      <c:pt idx="876">
                        <c:v>43977</c:v>
                      </c:pt>
                      <c:pt idx="877">
                        <c:v>43978</c:v>
                      </c:pt>
                      <c:pt idx="878">
                        <c:v>43979</c:v>
                      </c:pt>
                      <c:pt idx="879">
                        <c:v>43980</c:v>
                      </c:pt>
                      <c:pt idx="880">
                        <c:v>43981</c:v>
                      </c:pt>
                      <c:pt idx="881">
                        <c:v>43982</c:v>
                      </c:pt>
                      <c:pt idx="882">
                        <c:v>43983</c:v>
                      </c:pt>
                      <c:pt idx="883">
                        <c:v>43984</c:v>
                      </c:pt>
                      <c:pt idx="884">
                        <c:v>43985</c:v>
                      </c:pt>
                      <c:pt idx="885">
                        <c:v>43986</c:v>
                      </c:pt>
                      <c:pt idx="886">
                        <c:v>43987</c:v>
                      </c:pt>
                      <c:pt idx="887">
                        <c:v>43988</c:v>
                      </c:pt>
                      <c:pt idx="888">
                        <c:v>43989</c:v>
                      </c:pt>
                      <c:pt idx="889">
                        <c:v>43990</c:v>
                      </c:pt>
                      <c:pt idx="890">
                        <c:v>43991</c:v>
                      </c:pt>
                      <c:pt idx="891">
                        <c:v>43992</c:v>
                      </c:pt>
                      <c:pt idx="892">
                        <c:v>43993</c:v>
                      </c:pt>
                      <c:pt idx="893">
                        <c:v>43994</c:v>
                      </c:pt>
                      <c:pt idx="894">
                        <c:v>43995</c:v>
                      </c:pt>
                      <c:pt idx="895">
                        <c:v>43996</c:v>
                      </c:pt>
                      <c:pt idx="896">
                        <c:v>43997</c:v>
                      </c:pt>
                      <c:pt idx="897">
                        <c:v>43998</c:v>
                      </c:pt>
                      <c:pt idx="898">
                        <c:v>43999</c:v>
                      </c:pt>
                      <c:pt idx="899">
                        <c:v>44000</c:v>
                      </c:pt>
                      <c:pt idx="900">
                        <c:v>44001</c:v>
                      </c:pt>
                      <c:pt idx="901">
                        <c:v>44002</c:v>
                      </c:pt>
                      <c:pt idx="902">
                        <c:v>44003</c:v>
                      </c:pt>
                      <c:pt idx="903">
                        <c:v>44004</c:v>
                      </c:pt>
                      <c:pt idx="904">
                        <c:v>44005</c:v>
                      </c:pt>
                      <c:pt idx="905">
                        <c:v>44006</c:v>
                      </c:pt>
                      <c:pt idx="906">
                        <c:v>44007</c:v>
                      </c:pt>
                      <c:pt idx="907">
                        <c:v>44008</c:v>
                      </c:pt>
                      <c:pt idx="908">
                        <c:v>44009</c:v>
                      </c:pt>
                      <c:pt idx="909">
                        <c:v>44010</c:v>
                      </c:pt>
                      <c:pt idx="910">
                        <c:v>44011</c:v>
                      </c:pt>
                      <c:pt idx="911">
                        <c:v>44012</c:v>
                      </c:pt>
                      <c:pt idx="912">
                        <c:v>44013</c:v>
                      </c:pt>
                      <c:pt idx="913">
                        <c:v>44014</c:v>
                      </c:pt>
                      <c:pt idx="914">
                        <c:v>44015</c:v>
                      </c:pt>
                      <c:pt idx="915">
                        <c:v>44016</c:v>
                      </c:pt>
                      <c:pt idx="916">
                        <c:v>44017</c:v>
                      </c:pt>
                      <c:pt idx="917">
                        <c:v>44018</c:v>
                      </c:pt>
                      <c:pt idx="918">
                        <c:v>44019</c:v>
                      </c:pt>
                      <c:pt idx="919">
                        <c:v>44020</c:v>
                      </c:pt>
                      <c:pt idx="920">
                        <c:v>44021</c:v>
                      </c:pt>
                      <c:pt idx="921">
                        <c:v>44022</c:v>
                      </c:pt>
                      <c:pt idx="922">
                        <c:v>44023</c:v>
                      </c:pt>
                      <c:pt idx="923">
                        <c:v>44024</c:v>
                      </c:pt>
                      <c:pt idx="924">
                        <c:v>44025</c:v>
                      </c:pt>
                      <c:pt idx="925">
                        <c:v>44026</c:v>
                      </c:pt>
                      <c:pt idx="926">
                        <c:v>44027</c:v>
                      </c:pt>
                      <c:pt idx="927">
                        <c:v>44028</c:v>
                      </c:pt>
                      <c:pt idx="928">
                        <c:v>44029</c:v>
                      </c:pt>
                      <c:pt idx="929">
                        <c:v>44030</c:v>
                      </c:pt>
                      <c:pt idx="930">
                        <c:v>44031</c:v>
                      </c:pt>
                      <c:pt idx="931">
                        <c:v>44032</c:v>
                      </c:pt>
                      <c:pt idx="932">
                        <c:v>44033</c:v>
                      </c:pt>
                      <c:pt idx="933">
                        <c:v>44034</c:v>
                      </c:pt>
                      <c:pt idx="934">
                        <c:v>44035</c:v>
                      </c:pt>
                      <c:pt idx="935">
                        <c:v>44036</c:v>
                      </c:pt>
                      <c:pt idx="936">
                        <c:v>44037</c:v>
                      </c:pt>
                      <c:pt idx="937">
                        <c:v>44038</c:v>
                      </c:pt>
                      <c:pt idx="938">
                        <c:v>44039</c:v>
                      </c:pt>
                      <c:pt idx="939">
                        <c:v>44040</c:v>
                      </c:pt>
                      <c:pt idx="940">
                        <c:v>44041</c:v>
                      </c:pt>
                      <c:pt idx="941">
                        <c:v>44042</c:v>
                      </c:pt>
                      <c:pt idx="942">
                        <c:v>44043</c:v>
                      </c:pt>
                      <c:pt idx="943">
                        <c:v>44044</c:v>
                      </c:pt>
                      <c:pt idx="944">
                        <c:v>44045</c:v>
                      </c:pt>
                      <c:pt idx="945">
                        <c:v>44046</c:v>
                      </c:pt>
                      <c:pt idx="946">
                        <c:v>44047</c:v>
                      </c:pt>
                      <c:pt idx="947">
                        <c:v>44048</c:v>
                      </c:pt>
                      <c:pt idx="948">
                        <c:v>44049</c:v>
                      </c:pt>
                      <c:pt idx="949">
                        <c:v>44050</c:v>
                      </c:pt>
                      <c:pt idx="950">
                        <c:v>44051</c:v>
                      </c:pt>
                      <c:pt idx="951">
                        <c:v>44052</c:v>
                      </c:pt>
                      <c:pt idx="952">
                        <c:v>44053</c:v>
                      </c:pt>
                      <c:pt idx="953">
                        <c:v>44054</c:v>
                      </c:pt>
                      <c:pt idx="954">
                        <c:v>44055</c:v>
                      </c:pt>
                      <c:pt idx="955">
                        <c:v>44056</c:v>
                      </c:pt>
                      <c:pt idx="956">
                        <c:v>44057</c:v>
                      </c:pt>
                      <c:pt idx="957">
                        <c:v>44058</c:v>
                      </c:pt>
                      <c:pt idx="958">
                        <c:v>44059</c:v>
                      </c:pt>
                      <c:pt idx="959">
                        <c:v>44060</c:v>
                      </c:pt>
                      <c:pt idx="960">
                        <c:v>44061</c:v>
                      </c:pt>
                      <c:pt idx="961">
                        <c:v>44062</c:v>
                      </c:pt>
                      <c:pt idx="962">
                        <c:v>44063</c:v>
                      </c:pt>
                      <c:pt idx="963">
                        <c:v>44064</c:v>
                      </c:pt>
                      <c:pt idx="964">
                        <c:v>44065</c:v>
                      </c:pt>
                      <c:pt idx="965">
                        <c:v>44066</c:v>
                      </c:pt>
                      <c:pt idx="966">
                        <c:v>44067</c:v>
                      </c:pt>
                      <c:pt idx="967">
                        <c:v>44068</c:v>
                      </c:pt>
                      <c:pt idx="968">
                        <c:v>44069</c:v>
                      </c:pt>
                      <c:pt idx="969">
                        <c:v>44070</c:v>
                      </c:pt>
                      <c:pt idx="970">
                        <c:v>44071</c:v>
                      </c:pt>
                      <c:pt idx="971">
                        <c:v>44072</c:v>
                      </c:pt>
                      <c:pt idx="972">
                        <c:v>44073</c:v>
                      </c:pt>
                      <c:pt idx="973">
                        <c:v>44074</c:v>
                      </c:pt>
                      <c:pt idx="974">
                        <c:v>44075</c:v>
                      </c:pt>
                      <c:pt idx="975">
                        <c:v>44076</c:v>
                      </c:pt>
                      <c:pt idx="976">
                        <c:v>44077</c:v>
                      </c:pt>
                      <c:pt idx="977">
                        <c:v>44078</c:v>
                      </c:pt>
                      <c:pt idx="978">
                        <c:v>44079</c:v>
                      </c:pt>
                      <c:pt idx="979">
                        <c:v>44080</c:v>
                      </c:pt>
                      <c:pt idx="980">
                        <c:v>44081</c:v>
                      </c:pt>
                      <c:pt idx="981">
                        <c:v>44082</c:v>
                      </c:pt>
                      <c:pt idx="982">
                        <c:v>44083</c:v>
                      </c:pt>
                      <c:pt idx="983">
                        <c:v>44084</c:v>
                      </c:pt>
                      <c:pt idx="984">
                        <c:v>44085</c:v>
                      </c:pt>
                      <c:pt idx="985">
                        <c:v>44086</c:v>
                      </c:pt>
                      <c:pt idx="986">
                        <c:v>44087</c:v>
                      </c:pt>
                      <c:pt idx="987">
                        <c:v>44088</c:v>
                      </c:pt>
                      <c:pt idx="988">
                        <c:v>44089</c:v>
                      </c:pt>
                      <c:pt idx="989">
                        <c:v>44090</c:v>
                      </c:pt>
                      <c:pt idx="990">
                        <c:v>44091</c:v>
                      </c:pt>
                      <c:pt idx="991">
                        <c:v>44092</c:v>
                      </c:pt>
                      <c:pt idx="992">
                        <c:v>44093</c:v>
                      </c:pt>
                      <c:pt idx="993">
                        <c:v>44094</c:v>
                      </c:pt>
                      <c:pt idx="994">
                        <c:v>44095</c:v>
                      </c:pt>
                      <c:pt idx="995">
                        <c:v>44096</c:v>
                      </c:pt>
                      <c:pt idx="996">
                        <c:v>44097</c:v>
                      </c:pt>
                      <c:pt idx="997">
                        <c:v>44098</c:v>
                      </c:pt>
                      <c:pt idx="998">
                        <c:v>44099</c:v>
                      </c:pt>
                      <c:pt idx="999">
                        <c:v>44100</c:v>
                      </c:pt>
                      <c:pt idx="1000">
                        <c:v>44101</c:v>
                      </c:pt>
                      <c:pt idx="1001">
                        <c:v>44102</c:v>
                      </c:pt>
                      <c:pt idx="1002">
                        <c:v>44103</c:v>
                      </c:pt>
                      <c:pt idx="1003">
                        <c:v>44104</c:v>
                      </c:pt>
                      <c:pt idx="1004">
                        <c:v>44105</c:v>
                      </c:pt>
                      <c:pt idx="1005">
                        <c:v>44106</c:v>
                      </c:pt>
                      <c:pt idx="1006">
                        <c:v>44107</c:v>
                      </c:pt>
                      <c:pt idx="1007">
                        <c:v>44108</c:v>
                      </c:pt>
                      <c:pt idx="1008">
                        <c:v>44109</c:v>
                      </c:pt>
                      <c:pt idx="1009">
                        <c:v>44110</c:v>
                      </c:pt>
                      <c:pt idx="1010">
                        <c:v>44111</c:v>
                      </c:pt>
                      <c:pt idx="1011">
                        <c:v>44112</c:v>
                      </c:pt>
                      <c:pt idx="1012">
                        <c:v>44113</c:v>
                      </c:pt>
                      <c:pt idx="1013">
                        <c:v>44114</c:v>
                      </c:pt>
                      <c:pt idx="1014">
                        <c:v>44115</c:v>
                      </c:pt>
                      <c:pt idx="1015">
                        <c:v>44116</c:v>
                      </c:pt>
                      <c:pt idx="1016">
                        <c:v>44117</c:v>
                      </c:pt>
                      <c:pt idx="1017">
                        <c:v>44118</c:v>
                      </c:pt>
                      <c:pt idx="1018">
                        <c:v>44119</c:v>
                      </c:pt>
                      <c:pt idx="1019">
                        <c:v>44120</c:v>
                      </c:pt>
                      <c:pt idx="1020">
                        <c:v>44121</c:v>
                      </c:pt>
                      <c:pt idx="1021">
                        <c:v>44122</c:v>
                      </c:pt>
                      <c:pt idx="1022">
                        <c:v>44123</c:v>
                      </c:pt>
                      <c:pt idx="1023">
                        <c:v>44124</c:v>
                      </c:pt>
                      <c:pt idx="1024">
                        <c:v>44125</c:v>
                      </c:pt>
                      <c:pt idx="1025">
                        <c:v>44126</c:v>
                      </c:pt>
                      <c:pt idx="1026">
                        <c:v>44127</c:v>
                      </c:pt>
                      <c:pt idx="1027">
                        <c:v>44128</c:v>
                      </c:pt>
                      <c:pt idx="1028">
                        <c:v>44129</c:v>
                      </c:pt>
                      <c:pt idx="1029">
                        <c:v>44130</c:v>
                      </c:pt>
                      <c:pt idx="1030">
                        <c:v>44131</c:v>
                      </c:pt>
                      <c:pt idx="1031">
                        <c:v>44132</c:v>
                      </c:pt>
                      <c:pt idx="1032">
                        <c:v>44133</c:v>
                      </c:pt>
                      <c:pt idx="1033">
                        <c:v>44134</c:v>
                      </c:pt>
                      <c:pt idx="1034">
                        <c:v>44135</c:v>
                      </c:pt>
                      <c:pt idx="1035">
                        <c:v>44136</c:v>
                      </c:pt>
                      <c:pt idx="1036">
                        <c:v>44137</c:v>
                      </c:pt>
                      <c:pt idx="1037">
                        <c:v>44138</c:v>
                      </c:pt>
                      <c:pt idx="1038">
                        <c:v>44139</c:v>
                      </c:pt>
                      <c:pt idx="1039">
                        <c:v>44140</c:v>
                      </c:pt>
                      <c:pt idx="1040">
                        <c:v>44141</c:v>
                      </c:pt>
                      <c:pt idx="1041">
                        <c:v>44142</c:v>
                      </c:pt>
                      <c:pt idx="1042">
                        <c:v>44143</c:v>
                      </c:pt>
                      <c:pt idx="1043">
                        <c:v>44144</c:v>
                      </c:pt>
                      <c:pt idx="1044">
                        <c:v>44145</c:v>
                      </c:pt>
                      <c:pt idx="1045">
                        <c:v>44146</c:v>
                      </c:pt>
                      <c:pt idx="1046">
                        <c:v>44147</c:v>
                      </c:pt>
                      <c:pt idx="1047">
                        <c:v>44148</c:v>
                      </c:pt>
                      <c:pt idx="1048">
                        <c:v>44149</c:v>
                      </c:pt>
                      <c:pt idx="1049">
                        <c:v>44150</c:v>
                      </c:pt>
                      <c:pt idx="1050">
                        <c:v>44151</c:v>
                      </c:pt>
                      <c:pt idx="1051">
                        <c:v>44152</c:v>
                      </c:pt>
                      <c:pt idx="1052">
                        <c:v>44153</c:v>
                      </c:pt>
                      <c:pt idx="1053">
                        <c:v>44154</c:v>
                      </c:pt>
                      <c:pt idx="1054">
                        <c:v>44155</c:v>
                      </c:pt>
                      <c:pt idx="1055">
                        <c:v>44156</c:v>
                      </c:pt>
                      <c:pt idx="1056">
                        <c:v>44157</c:v>
                      </c:pt>
                      <c:pt idx="1057">
                        <c:v>44158</c:v>
                      </c:pt>
                      <c:pt idx="1058">
                        <c:v>44159</c:v>
                      </c:pt>
                      <c:pt idx="1059">
                        <c:v>44160</c:v>
                      </c:pt>
                      <c:pt idx="1060">
                        <c:v>44161</c:v>
                      </c:pt>
                      <c:pt idx="1061">
                        <c:v>44162</c:v>
                      </c:pt>
                      <c:pt idx="1062">
                        <c:v>44163</c:v>
                      </c:pt>
                      <c:pt idx="1063">
                        <c:v>44164</c:v>
                      </c:pt>
                      <c:pt idx="1064">
                        <c:v>44165</c:v>
                      </c:pt>
                      <c:pt idx="1065">
                        <c:v>44166</c:v>
                      </c:pt>
                      <c:pt idx="1066">
                        <c:v>44167</c:v>
                      </c:pt>
                      <c:pt idx="1067">
                        <c:v>44168</c:v>
                      </c:pt>
                      <c:pt idx="1068">
                        <c:v>44169</c:v>
                      </c:pt>
                      <c:pt idx="1069">
                        <c:v>44170</c:v>
                      </c:pt>
                      <c:pt idx="1070">
                        <c:v>44171</c:v>
                      </c:pt>
                      <c:pt idx="1071">
                        <c:v>44172</c:v>
                      </c:pt>
                      <c:pt idx="1072">
                        <c:v>44173</c:v>
                      </c:pt>
                      <c:pt idx="1073">
                        <c:v>44174</c:v>
                      </c:pt>
                      <c:pt idx="1074">
                        <c:v>44175</c:v>
                      </c:pt>
                      <c:pt idx="1075">
                        <c:v>44176</c:v>
                      </c:pt>
                      <c:pt idx="1076">
                        <c:v>44177</c:v>
                      </c:pt>
                      <c:pt idx="1077">
                        <c:v>44178</c:v>
                      </c:pt>
                      <c:pt idx="1078">
                        <c:v>44179</c:v>
                      </c:pt>
                      <c:pt idx="1079">
                        <c:v>44180</c:v>
                      </c:pt>
                      <c:pt idx="1080">
                        <c:v>44181</c:v>
                      </c:pt>
                      <c:pt idx="1081">
                        <c:v>44182</c:v>
                      </c:pt>
                      <c:pt idx="1082">
                        <c:v>44183</c:v>
                      </c:pt>
                      <c:pt idx="1083">
                        <c:v>44184</c:v>
                      </c:pt>
                      <c:pt idx="1084">
                        <c:v>44185</c:v>
                      </c:pt>
                      <c:pt idx="1085">
                        <c:v>44186</c:v>
                      </c:pt>
                      <c:pt idx="1086">
                        <c:v>44187</c:v>
                      </c:pt>
                      <c:pt idx="1087">
                        <c:v>44188</c:v>
                      </c:pt>
                      <c:pt idx="1088">
                        <c:v>44189</c:v>
                      </c:pt>
                      <c:pt idx="1089">
                        <c:v>44190</c:v>
                      </c:pt>
                      <c:pt idx="1090">
                        <c:v>44191</c:v>
                      </c:pt>
                      <c:pt idx="1091">
                        <c:v>44192</c:v>
                      </c:pt>
                      <c:pt idx="1092">
                        <c:v>44193</c:v>
                      </c:pt>
                      <c:pt idx="1093">
                        <c:v>44194</c:v>
                      </c:pt>
                      <c:pt idx="1094">
                        <c:v>44195</c:v>
                      </c:pt>
                      <c:pt idx="1095">
                        <c:v>44196</c:v>
                      </c:pt>
                      <c:pt idx="1096">
                        <c:v>44197</c:v>
                      </c:pt>
                      <c:pt idx="1097">
                        <c:v>44198</c:v>
                      </c:pt>
                      <c:pt idx="1098">
                        <c:v>44199</c:v>
                      </c:pt>
                      <c:pt idx="1099">
                        <c:v>44200</c:v>
                      </c:pt>
                      <c:pt idx="1100">
                        <c:v>44201</c:v>
                      </c:pt>
                      <c:pt idx="1101">
                        <c:v>44202</c:v>
                      </c:pt>
                      <c:pt idx="1102">
                        <c:v>44203</c:v>
                      </c:pt>
                      <c:pt idx="1103">
                        <c:v>44204</c:v>
                      </c:pt>
                      <c:pt idx="1104">
                        <c:v>44205</c:v>
                      </c:pt>
                      <c:pt idx="1105">
                        <c:v>44206</c:v>
                      </c:pt>
                      <c:pt idx="1106">
                        <c:v>44207</c:v>
                      </c:pt>
                      <c:pt idx="1107">
                        <c:v>44208</c:v>
                      </c:pt>
                      <c:pt idx="1108">
                        <c:v>44209</c:v>
                      </c:pt>
                      <c:pt idx="1109">
                        <c:v>44210</c:v>
                      </c:pt>
                      <c:pt idx="1110">
                        <c:v>44211</c:v>
                      </c:pt>
                      <c:pt idx="1111">
                        <c:v>44212</c:v>
                      </c:pt>
                      <c:pt idx="1112">
                        <c:v>44213</c:v>
                      </c:pt>
                      <c:pt idx="1113">
                        <c:v>44214</c:v>
                      </c:pt>
                      <c:pt idx="1114">
                        <c:v>44215</c:v>
                      </c:pt>
                      <c:pt idx="1115">
                        <c:v>44216</c:v>
                      </c:pt>
                      <c:pt idx="1116">
                        <c:v>44217</c:v>
                      </c:pt>
                      <c:pt idx="1117">
                        <c:v>44218</c:v>
                      </c:pt>
                      <c:pt idx="1118">
                        <c:v>44219</c:v>
                      </c:pt>
                      <c:pt idx="1119">
                        <c:v>44220</c:v>
                      </c:pt>
                      <c:pt idx="1120">
                        <c:v>44221</c:v>
                      </c:pt>
                      <c:pt idx="1121">
                        <c:v>44222</c:v>
                      </c:pt>
                      <c:pt idx="1122">
                        <c:v>44223</c:v>
                      </c:pt>
                      <c:pt idx="1123">
                        <c:v>44224</c:v>
                      </c:pt>
                      <c:pt idx="1124">
                        <c:v>44225</c:v>
                      </c:pt>
                      <c:pt idx="1125">
                        <c:v>44226</c:v>
                      </c:pt>
                      <c:pt idx="1126">
                        <c:v>44227</c:v>
                      </c:pt>
                      <c:pt idx="1127">
                        <c:v>44228</c:v>
                      </c:pt>
                      <c:pt idx="1128">
                        <c:v>44229</c:v>
                      </c:pt>
                      <c:pt idx="1129">
                        <c:v>44230</c:v>
                      </c:pt>
                      <c:pt idx="1130">
                        <c:v>44231</c:v>
                      </c:pt>
                      <c:pt idx="1131">
                        <c:v>44232</c:v>
                      </c:pt>
                      <c:pt idx="1132">
                        <c:v>44233</c:v>
                      </c:pt>
                      <c:pt idx="1133">
                        <c:v>44234</c:v>
                      </c:pt>
                      <c:pt idx="1134">
                        <c:v>44235</c:v>
                      </c:pt>
                      <c:pt idx="1135">
                        <c:v>44236</c:v>
                      </c:pt>
                      <c:pt idx="1136">
                        <c:v>44237</c:v>
                      </c:pt>
                      <c:pt idx="1137">
                        <c:v>44238</c:v>
                      </c:pt>
                      <c:pt idx="1138">
                        <c:v>44239</c:v>
                      </c:pt>
                      <c:pt idx="1139">
                        <c:v>44240</c:v>
                      </c:pt>
                      <c:pt idx="1140">
                        <c:v>44241</c:v>
                      </c:pt>
                      <c:pt idx="1141">
                        <c:v>44242</c:v>
                      </c:pt>
                      <c:pt idx="1142">
                        <c:v>44243</c:v>
                      </c:pt>
                      <c:pt idx="1143">
                        <c:v>44244</c:v>
                      </c:pt>
                      <c:pt idx="1144">
                        <c:v>44245</c:v>
                      </c:pt>
                      <c:pt idx="1145">
                        <c:v>44246</c:v>
                      </c:pt>
                      <c:pt idx="1146">
                        <c:v>44247</c:v>
                      </c:pt>
                      <c:pt idx="1147">
                        <c:v>44248</c:v>
                      </c:pt>
                      <c:pt idx="1148">
                        <c:v>44249</c:v>
                      </c:pt>
                      <c:pt idx="1149">
                        <c:v>44250</c:v>
                      </c:pt>
                      <c:pt idx="1150">
                        <c:v>44251</c:v>
                      </c:pt>
                      <c:pt idx="1151">
                        <c:v>44252</c:v>
                      </c:pt>
                      <c:pt idx="1152">
                        <c:v>44253</c:v>
                      </c:pt>
                      <c:pt idx="1153">
                        <c:v>44254</c:v>
                      </c:pt>
                      <c:pt idx="1154">
                        <c:v>44255</c:v>
                      </c:pt>
                      <c:pt idx="1155">
                        <c:v>44256</c:v>
                      </c:pt>
                      <c:pt idx="1156">
                        <c:v>44257</c:v>
                      </c:pt>
                      <c:pt idx="1157">
                        <c:v>44258</c:v>
                      </c:pt>
                      <c:pt idx="1158">
                        <c:v>44259</c:v>
                      </c:pt>
                      <c:pt idx="1159">
                        <c:v>44260</c:v>
                      </c:pt>
                      <c:pt idx="1160">
                        <c:v>44261</c:v>
                      </c:pt>
                      <c:pt idx="1161">
                        <c:v>44262</c:v>
                      </c:pt>
                      <c:pt idx="1162">
                        <c:v>44263</c:v>
                      </c:pt>
                      <c:pt idx="1163">
                        <c:v>44264</c:v>
                      </c:pt>
                      <c:pt idx="1164">
                        <c:v>44265</c:v>
                      </c:pt>
                      <c:pt idx="1165">
                        <c:v>44266</c:v>
                      </c:pt>
                      <c:pt idx="1166">
                        <c:v>44267</c:v>
                      </c:pt>
                      <c:pt idx="1167">
                        <c:v>44268</c:v>
                      </c:pt>
                      <c:pt idx="1168">
                        <c:v>44269</c:v>
                      </c:pt>
                      <c:pt idx="1169">
                        <c:v>44270</c:v>
                      </c:pt>
                      <c:pt idx="1170">
                        <c:v>44271</c:v>
                      </c:pt>
                      <c:pt idx="1171">
                        <c:v>44272</c:v>
                      </c:pt>
                      <c:pt idx="1172">
                        <c:v>44273</c:v>
                      </c:pt>
                      <c:pt idx="1173">
                        <c:v>44274</c:v>
                      </c:pt>
                      <c:pt idx="1174">
                        <c:v>44275</c:v>
                      </c:pt>
                      <c:pt idx="1175">
                        <c:v>44276</c:v>
                      </c:pt>
                      <c:pt idx="1176">
                        <c:v>44277</c:v>
                      </c:pt>
                      <c:pt idx="1177">
                        <c:v>44278</c:v>
                      </c:pt>
                      <c:pt idx="1178">
                        <c:v>44279</c:v>
                      </c:pt>
                      <c:pt idx="1179">
                        <c:v>44280</c:v>
                      </c:pt>
                      <c:pt idx="1180">
                        <c:v>44281</c:v>
                      </c:pt>
                      <c:pt idx="1181">
                        <c:v>44282</c:v>
                      </c:pt>
                      <c:pt idx="1182">
                        <c:v>44283</c:v>
                      </c:pt>
                      <c:pt idx="1183">
                        <c:v>44284</c:v>
                      </c:pt>
                      <c:pt idx="1184">
                        <c:v>44285</c:v>
                      </c:pt>
                      <c:pt idx="1185">
                        <c:v>44286</c:v>
                      </c:pt>
                      <c:pt idx="1186">
                        <c:v>44287</c:v>
                      </c:pt>
                      <c:pt idx="1187">
                        <c:v>44288</c:v>
                      </c:pt>
                      <c:pt idx="1188">
                        <c:v>44289</c:v>
                      </c:pt>
                      <c:pt idx="1189">
                        <c:v>44290</c:v>
                      </c:pt>
                      <c:pt idx="1190">
                        <c:v>44291</c:v>
                      </c:pt>
                      <c:pt idx="1191">
                        <c:v>44292</c:v>
                      </c:pt>
                      <c:pt idx="1192">
                        <c:v>44293</c:v>
                      </c:pt>
                      <c:pt idx="1193">
                        <c:v>44294</c:v>
                      </c:pt>
                      <c:pt idx="1194">
                        <c:v>44295</c:v>
                      </c:pt>
                      <c:pt idx="1195">
                        <c:v>44296</c:v>
                      </c:pt>
                      <c:pt idx="1196">
                        <c:v>44297</c:v>
                      </c:pt>
                      <c:pt idx="1197">
                        <c:v>44298</c:v>
                      </c:pt>
                      <c:pt idx="1198">
                        <c:v>44299</c:v>
                      </c:pt>
                      <c:pt idx="1199">
                        <c:v>44300</c:v>
                      </c:pt>
                      <c:pt idx="1200">
                        <c:v>44301</c:v>
                      </c:pt>
                      <c:pt idx="1201">
                        <c:v>44302</c:v>
                      </c:pt>
                      <c:pt idx="1202">
                        <c:v>44303</c:v>
                      </c:pt>
                      <c:pt idx="1203">
                        <c:v>44304</c:v>
                      </c:pt>
                      <c:pt idx="1204">
                        <c:v>44305</c:v>
                      </c:pt>
                      <c:pt idx="1205">
                        <c:v>44306</c:v>
                      </c:pt>
                      <c:pt idx="1206">
                        <c:v>44307</c:v>
                      </c:pt>
                      <c:pt idx="1207">
                        <c:v>44308</c:v>
                      </c:pt>
                      <c:pt idx="1208">
                        <c:v>44309</c:v>
                      </c:pt>
                      <c:pt idx="1209">
                        <c:v>44310</c:v>
                      </c:pt>
                      <c:pt idx="1210">
                        <c:v>44311</c:v>
                      </c:pt>
                      <c:pt idx="1211">
                        <c:v>44312</c:v>
                      </c:pt>
                      <c:pt idx="1212">
                        <c:v>44313</c:v>
                      </c:pt>
                      <c:pt idx="1213">
                        <c:v>44314</c:v>
                      </c:pt>
                      <c:pt idx="1214">
                        <c:v>44315</c:v>
                      </c:pt>
                      <c:pt idx="1215">
                        <c:v>44316</c:v>
                      </c:pt>
                      <c:pt idx="1216">
                        <c:v>44317</c:v>
                      </c:pt>
                      <c:pt idx="1217">
                        <c:v>44318</c:v>
                      </c:pt>
                      <c:pt idx="1218">
                        <c:v>44319</c:v>
                      </c:pt>
                      <c:pt idx="1219">
                        <c:v>44320</c:v>
                      </c:pt>
                      <c:pt idx="1220">
                        <c:v>44321</c:v>
                      </c:pt>
                      <c:pt idx="1221">
                        <c:v>44322</c:v>
                      </c:pt>
                      <c:pt idx="1222">
                        <c:v>44323</c:v>
                      </c:pt>
                      <c:pt idx="1223">
                        <c:v>44324</c:v>
                      </c:pt>
                      <c:pt idx="1224">
                        <c:v>44325</c:v>
                      </c:pt>
                      <c:pt idx="1225">
                        <c:v>44326</c:v>
                      </c:pt>
                      <c:pt idx="1226">
                        <c:v>44327</c:v>
                      </c:pt>
                      <c:pt idx="1227">
                        <c:v>44328</c:v>
                      </c:pt>
                      <c:pt idx="1228">
                        <c:v>44329</c:v>
                      </c:pt>
                      <c:pt idx="1229">
                        <c:v>44330</c:v>
                      </c:pt>
                      <c:pt idx="1230">
                        <c:v>44331</c:v>
                      </c:pt>
                      <c:pt idx="1231">
                        <c:v>44332</c:v>
                      </c:pt>
                      <c:pt idx="1232">
                        <c:v>44333</c:v>
                      </c:pt>
                      <c:pt idx="1233">
                        <c:v>44334</c:v>
                      </c:pt>
                      <c:pt idx="1234">
                        <c:v>44335</c:v>
                      </c:pt>
                      <c:pt idx="1235">
                        <c:v>44336</c:v>
                      </c:pt>
                      <c:pt idx="1236">
                        <c:v>44337</c:v>
                      </c:pt>
                      <c:pt idx="1237">
                        <c:v>44338</c:v>
                      </c:pt>
                      <c:pt idx="1238">
                        <c:v>44339</c:v>
                      </c:pt>
                      <c:pt idx="1239">
                        <c:v>44340</c:v>
                      </c:pt>
                      <c:pt idx="1240">
                        <c:v>44341</c:v>
                      </c:pt>
                      <c:pt idx="1241">
                        <c:v>44342</c:v>
                      </c:pt>
                      <c:pt idx="1242">
                        <c:v>44343</c:v>
                      </c:pt>
                      <c:pt idx="1243">
                        <c:v>44344</c:v>
                      </c:pt>
                      <c:pt idx="1244">
                        <c:v>44345</c:v>
                      </c:pt>
                      <c:pt idx="1245">
                        <c:v>44346</c:v>
                      </c:pt>
                      <c:pt idx="1246">
                        <c:v>44347</c:v>
                      </c:pt>
                      <c:pt idx="1247">
                        <c:v>44348</c:v>
                      </c:pt>
                      <c:pt idx="1248">
                        <c:v>44349</c:v>
                      </c:pt>
                      <c:pt idx="1249">
                        <c:v>44350</c:v>
                      </c:pt>
                      <c:pt idx="1250">
                        <c:v>44351</c:v>
                      </c:pt>
                      <c:pt idx="1251">
                        <c:v>44352</c:v>
                      </c:pt>
                      <c:pt idx="1252">
                        <c:v>44353</c:v>
                      </c:pt>
                      <c:pt idx="1253">
                        <c:v>44354</c:v>
                      </c:pt>
                      <c:pt idx="1254">
                        <c:v>44355</c:v>
                      </c:pt>
                      <c:pt idx="1255">
                        <c:v>44356</c:v>
                      </c:pt>
                      <c:pt idx="1256">
                        <c:v>44357</c:v>
                      </c:pt>
                      <c:pt idx="1257">
                        <c:v>44358</c:v>
                      </c:pt>
                      <c:pt idx="1258">
                        <c:v>44359</c:v>
                      </c:pt>
                      <c:pt idx="1259">
                        <c:v>44360</c:v>
                      </c:pt>
                      <c:pt idx="1260">
                        <c:v>44361</c:v>
                      </c:pt>
                      <c:pt idx="1261">
                        <c:v>44362</c:v>
                      </c:pt>
                      <c:pt idx="1262">
                        <c:v>44363</c:v>
                      </c:pt>
                      <c:pt idx="1263">
                        <c:v>44364</c:v>
                      </c:pt>
                      <c:pt idx="1264">
                        <c:v>44365</c:v>
                      </c:pt>
                      <c:pt idx="1265">
                        <c:v>44366</c:v>
                      </c:pt>
                      <c:pt idx="1266">
                        <c:v>44367</c:v>
                      </c:pt>
                      <c:pt idx="1267">
                        <c:v>44368</c:v>
                      </c:pt>
                      <c:pt idx="1268">
                        <c:v>44369</c:v>
                      </c:pt>
                      <c:pt idx="1269">
                        <c:v>44370</c:v>
                      </c:pt>
                      <c:pt idx="1270">
                        <c:v>44371</c:v>
                      </c:pt>
                      <c:pt idx="1271">
                        <c:v>44372</c:v>
                      </c:pt>
                      <c:pt idx="1272">
                        <c:v>44373</c:v>
                      </c:pt>
                      <c:pt idx="1273">
                        <c:v>44374</c:v>
                      </c:pt>
                      <c:pt idx="1274">
                        <c:v>44375</c:v>
                      </c:pt>
                      <c:pt idx="1275">
                        <c:v>44376</c:v>
                      </c:pt>
                      <c:pt idx="1276">
                        <c:v>44377</c:v>
                      </c:pt>
                      <c:pt idx="1277">
                        <c:v>44378</c:v>
                      </c:pt>
                      <c:pt idx="1278">
                        <c:v>44379</c:v>
                      </c:pt>
                      <c:pt idx="1279">
                        <c:v>44380</c:v>
                      </c:pt>
                      <c:pt idx="1280">
                        <c:v>44381</c:v>
                      </c:pt>
                      <c:pt idx="1281">
                        <c:v>44382</c:v>
                      </c:pt>
                      <c:pt idx="1282">
                        <c:v>44383</c:v>
                      </c:pt>
                      <c:pt idx="1283">
                        <c:v>44384</c:v>
                      </c:pt>
                      <c:pt idx="1284">
                        <c:v>44385</c:v>
                      </c:pt>
                      <c:pt idx="1285">
                        <c:v>44386</c:v>
                      </c:pt>
                      <c:pt idx="1286">
                        <c:v>44387</c:v>
                      </c:pt>
                      <c:pt idx="1287">
                        <c:v>44388</c:v>
                      </c:pt>
                      <c:pt idx="1288">
                        <c:v>44389</c:v>
                      </c:pt>
                      <c:pt idx="1289">
                        <c:v>44390</c:v>
                      </c:pt>
                      <c:pt idx="1290">
                        <c:v>44391</c:v>
                      </c:pt>
                      <c:pt idx="1291">
                        <c:v>44392</c:v>
                      </c:pt>
                      <c:pt idx="1292">
                        <c:v>44393</c:v>
                      </c:pt>
                      <c:pt idx="1293">
                        <c:v>44394</c:v>
                      </c:pt>
                      <c:pt idx="1294">
                        <c:v>44395</c:v>
                      </c:pt>
                      <c:pt idx="1295">
                        <c:v>44396</c:v>
                      </c:pt>
                      <c:pt idx="1296">
                        <c:v>44397</c:v>
                      </c:pt>
                      <c:pt idx="1297">
                        <c:v>44398</c:v>
                      </c:pt>
                      <c:pt idx="1298">
                        <c:v>44399</c:v>
                      </c:pt>
                      <c:pt idx="1299">
                        <c:v>44400</c:v>
                      </c:pt>
                      <c:pt idx="1300">
                        <c:v>44401</c:v>
                      </c:pt>
                      <c:pt idx="1301">
                        <c:v>44402</c:v>
                      </c:pt>
                      <c:pt idx="1302">
                        <c:v>44403</c:v>
                      </c:pt>
                      <c:pt idx="1303">
                        <c:v>44404</c:v>
                      </c:pt>
                      <c:pt idx="1304">
                        <c:v>44405</c:v>
                      </c:pt>
                      <c:pt idx="1305">
                        <c:v>44406</c:v>
                      </c:pt>
                      <c:pt idx="1306">
                        <c:v>44407</c:v>
                      </c:pt>
                      <c:pt idx="1307">
                        <c:v>44408</c:v>
                      </c:pt>
                      <c:pt idx="1308">
                        <c:v>44409</c:v>
                      </c:pt>
                      <c:pt idx="1309">
                        <c:v>44410</c:v>
                      </c:pt>
                      <c:pt idx="1310">
                        <c:v>44411</c:v>
                      </c:pt>
                      <c:pt idx="1311">
                        <c:v>44412</c:v>
                      </c:pt>
                      <c:pt idx="1312">
                        <c:v>44413</c:v>
                      </c:pt>
                      <c:pt idx="1313">
                        <c:v>44414</c:v>
                      </c:pt>
                      <c:pt idx="1314">
                        <c:v>44415</c:v>
                      </c:pt>
                      <c:pt idx="1315">
                        <c:v>44416</c:v>
                      </c:pt>
                      <c:pt idx="1316">
                        <c:v>44417</c:v>
                      </c:pt>
                      <c:pt idx="1317">
                        <c:v>44418</c:v>
                      </c:pt>
                      <c:pt idx="1318">
                        <c:v>44419</c:v>
                      </c:pt>
                      <c:pt idx="1319">
                        <c:v>44420</c:v>
                      </c:pt>
                      <c:pt idx="1320">
                        <c:v>44421</c:v>
                      </c:pt>
                      <c:pt idx="1321">
                        <c:v>44422</c:v>
                      </c:pt>
                      <c:pt idx="1322">
                        <c:v>44423</c:v>
                      </c:pt>
                      <c:pt idx="1323">
                        <c:v>44424</c:v>
                      </c:pt>
                      <c:pt idx="1324">
                        <c:v>44425</c:v>
                      </c:pt>
                      <c:pt idx="1325">
                        <c:v>44426</c:v>
                      </c:pt>
                      <c:pt idx="1326">
                        <c:v>44427</c:v>
                      </c:pt>
                      <c:pt idx="1327">
                        <c:v>44428</c:v>
                      </c:pt>
                      <c:pt idx="1328">
                        <c:v>44429</c:v>
                      </c:pt>
                      <c:pt idx="1329">
                        <c:v>44430</c:v>
                      </c:pt>
                      <c:pt idx="1330">
                        <c:v>44431</c:v>
                      </c:pt>
                      <c:pt idx="1331">
                        <c:v>44432</c:v>
                      </c:pt>
                      <c:pt idx="1332">
                        <c:v>44433</c:v>
                      </c:pt>
                      <c:pt idx="1333">
                        <c:v>44434</c:v>
                      </c:pt>
                      <c:pt idx="1334">
                        <c:v>44435</c:v>
                      </c:pt>
                      <c:pt idx="1335">
                        <c:v>44436</c:v>
                      </c:pt>
                      <c:pt idx="1336">
                        <c:v>44437</c:v>
                      </c:pt>
                      <c:pt idx="1337">
                        <c:v>44438</c:v>
                      </c:pt>
                      <c:pt idx="1338">
                        <c:v>44439</c:v>
                      </c:pt>
                      <c:pt idx="1339">
                        <c:v>44440</c:v>
                      </c:pt>
                      <c:pt idx="1340">
                        <c:v>44441</c:v>
                      </c:pt>
                      <c:pt idx="1341">
                        <c:v>44442</c:v>
                      </c:pt>
                      <c:pt idx="1342">
                        <c:v>44443</c:v>
                      </c:pt>
                      <c:pt idx="1343">
                        <c:v>44444</c:v>
                      </c:pt>
                      <c:pt idx="1344">
                        <c:v>44445</c:v>
                      </c:pt>
                      <c:pt idx="1345">
                        <c:v>44446</c:v>
                      </c:pt>
                      <c:pt idx="1346">
                        <c:v>44447</c:v>
                      </c:pt>
                      <c:pt idx="1347">
                        <c:v>44448</c:v>
                      </c:pt>
                      <c:pt idx="1348">
                        <c:v>44449</c:v>
                      </c:pt>
                      <c:pt idx="1349">
                        <c:v>44450</c:v>
                      </c:pt>
                      <c:pt idx="1350">
                        <c:v>44451</c:v>
                      </c:pt>
                      <c:pt idx="1351">
                        <c:v>44452</c:v>
                      </c:pt>
                      <c:pt idx="1352">
                        <c:v>44453</c:v>
                      </c:pt>
                      <c:pt idx="1353">
                        <c:v>44454</c:v>
                      </c:pt>
                      <c:pt idx="1354">
                        <c:v>44455</c:v>
                      </c:pt>
                      <c:pt idx="1355">
                        <c:v>44456</c:v>
                      </c:pt>
                      <c:pt idx="1356">
                        <c:v>44457</c:v>
                      </c:pt>
                      <c:pt idx="1357">
                        <c:v>44458</c:v>
                      </c:pt>
                      <c:pt idx="1358">
                        <c:v>44459</c:v>
                      </c:pt>
                      <c:pt idx="1359">
                        <c:v>44460</c:v>
                      </c:pt>
                      <c:pt idx="1360">
                        <c:v>44461</c:v>
                      </c:pt>
                      <c:pt idx="1361">
                        <c:v>44462</c:v>
                      </c:pt>
                      <c:pt idx="1362">
                        <c:v>44463</c:v>
                      </c:pt>
                      <c:pt idx="1363">
                        <c:v>44464</c:v>
                      </c:pt>
                      <c:pt idx="1364">
                        <c:v>44465</c:v>
                      </c:pt>
                      <c:pt idx="1365">
                        <c:v>44466</c:v>
                      </c:pt>
                      <c:pt idx="1366">
                        <c:v>44467</c:v>
                      </c:pt>
                      <c:pt idx="1367">
                        <c:v>44468</c:v>
                      </c:pt>
                      <c:pt idx="1368">
                        <c:v>44469</c:v>
                      </c:pt>
                      <c:pt idx="1369">
                        <c:v>44470</c:v>
                      </c:pt>
                      <c:pt idx="1370">
                        <c:v>44471</c:v>
                      </c:pt>
                      <c:pt idx="1371">
                        <c:v>44472</c:v>
                      </c:pt>
                      <c:pt idx="1372">
                        <c:v>44473</c:v>
                      </c:pt>
                      <c:pt idx="1373">
                        <c:v>44474</c:v>
                      </c:pt>
                      <c:pt idx="1374">
                        <c:v>44475</c:v>
                      </c:pt>
                      <c:pt idx="1375">
                        <c:v>44476</c:v>
                      </c:pt>
                      <c:pt idx="1376">
                        <c:v>44477</c:v>
                      </c:pt>
                      <c:pt idx="1377">
                        <c:v>44478</c:v>
                      </c:pt>
                      <c:pt idx="1378">
                        <c:v>44479</c:v>
                      </c:pt>
                      <c:pt idx="1379">
                        <c:v>44480</c:v>
                      </c:pt>
                      <c:pt idx="1380">
                        <c:v>44481</c:v>
                      </c:pt>
                      <c:pt idx="1381">
                        <c:v>44482</c:v>
                      </c:pt>
                      <c:pt idx="1382">
                        <c:v>44483</c:v>
                      </c:pt>
                      <c:pt idx="1383">
                        <c:v>44484</c:v>
                      </c:pt>
                      <c:pt idx="1384">
                        <c:v>44485</c:v>
                      </c:pt>
                      <c:pt idx="1385">
                        <c:v>44486</c:v>
                      </c:pt>
                      <c:pt idx="1386">
                        <c:v>44487</c:v>
                      </c:pt>
                      <c:pt idx="1387">
                        <c:v>44488</c:v>
                      </c:pt>
                      <c:pt idx="1388">
                        <c:v>44489</c:v>
                      </c:pt>
                      <c:pt idx="1389">
                        <c:v>44490</c:v>
                      </c:pt>
                      <c:pt idx="1390">
                        <c:v>44491</c:v>
                      </c:pt>
                      <c:pt idx="1391">
                        <c:v>44492</c:v>
                      </c:pt>
                      <c:pt idx="1392">
                        <c:v>44493</c:v>
                      </c:pt>
                      <c:pt idx="1393">
                        <c:v>44494</c:v>
                      </c:pt>
                      <c:pt idx="1394">
                        <c:v>44495</c:v>
                      </c:pt>
                      <c:pt idx="1395">
                        <c:v>44496</c:v>
                      </c:pt>
                      <c:pt idx="1396">
                        <c:v>44497</c:v>
                      </c:pt>
                      <c:pt idx="1397">
                        <c:v>44498</c:v>
                      </c:pt>
                      <c:pt idx="1398">
                        <c:v>44499</c:v>
                      </c:pt>
                      <c:pt idx="1399">
                        <c:v>44500</c:v>
                      </c:pt>
                      <c:pt idx="1400">
                        <c:v>44501</c:v>
                      </c:pt>
                      <c:pt idx="1401">
                        <c:v>44502</c:v>
                      </c:pt>
                      <c:pt idx="1402">
                        <c:v>44503</c:v>
                      </c:pt>
                      <c:pt idx="1403">
                        <c:v>44504</c:v>
                      </c:pt>
                      <c:pt idx="1404">
                        <c:v>44505</c:v>
                      </c:pt>
                      <c:pt idx="1405">
                        <c:v>44506</c:v>
                      </c:pt>
                      <c:pt idx="1406">
                        <c:v>44507</c:v>
                      </c:pt>
                      <c:pt idx="1407">
                        <c:v>44508</c:v>
                      </c:pt>
                      <c:pt idx="1408">
                        <c:v>44509</c:v>
                      </c:pt>
                      <c:pt idx="1409">
                        <c:v>44510</c:v>
                      </c:pt>
                      <c:pt idx="1410">
                        <c:v>44511</c:v>
                      </c:pt>
                      <c:pt idx="1411">
                        <c:v>44512</c:v>
                      </c:pt>
                      <c:pt idx="1412">
                        <c:v>44513</c:v>
                      </c:pt>
                      <c:pt idx="1413">
                        <c:v>44514</c:v>
                      </c:pt>
                      <c:pt idx="1414">
                        <c:v>44515</c:v>
                      </c:pt>
                      <c:pt idx="1415">
                        <c:v>44516</c:v>
                      </c:pt>
                      <c:pt idx="1416">
                        <c:v>44517</c:v>
                      </c:pt>
                      <c:pt idx="1417">
                        <c:v>44518</c:v>
                      </c:pt>
                      <c:pt idx="1418">
                        <c:v>44519</c:v>
                      </c:pt>
                      <c:pt idx="1419">
                        <c:v>44520</c:v>
                      </c:pt>
                      <c:pt idx="1420">
                        <c:v>44521</c:v>
                      </c:pt>
                      <c:pt idx="1421">
                        <c:v>44522</c:v>
                      </c:pt>
                      <c:pt idx="1422">
                        <c:v>44523</c:v>
                      </c:pt>
                      <c:pt idx="1423">
                        <c:v>44524</c:v>
                      </c:pt>
                      <c:pt idx="1424">
                        <c:v>44525</c:v>
                      </c:pt>
                      <c:pt idx="1425">
                        <c:v>44526</c:v>
                      </c:pt>
                      <c:pt idx="1426">
                        <c:v>44527</c:v>
                      </c:pt>
                      <c:pt idx="1427">
                        <c:v>44528</c:v>
                      </c:pt>
                      <c:pt idx="1428">
                        <c:v>44529</c:v>
                      </c:pt>
                      <c:pt idx="1429">
                        <c:v>44530</c:v>
                      </c:pt>
                      <c:pt idx="1430">
                        <c:v>44531</c:v>
                      </c:pt>
                      <c:pt idx="1431">
                        <c:v>44532</c:v>
                      </c:pt>
                      <c:pt idx="1432">
                        <c:v>44533</c:v>
                      </c:pt>
                      <c:pt idx="1433">
                        <c:v>44534</c:v>
                      </c:pt>
                      <c:pt idx="1434">
                        <c:v>44535</c:v>
                      </c:pt>
                      <c:pt idx="1435">
                        <c:v>44536</c:v>
                      </c:pt>
                      <c:pt idx="1436">
                        <c:v>44537</c:v>
                      </c:pt>
                      <c:pt idx="1437">
                        <c:v>44538</c:v>
                      </c:pt>
                      <c:pt idx="1438">
                        <c:v>44539</c:v>
                      </c:pt>
                      <c:pt idx="1439">
                        <c:v>44540</c:v>
                      </c:pt>
                      <c:pt idx="1440">
                        <c:v>44541</c:v>
                      </c:pt>
                      <c:pt idx="1441">
                        <c:v>44542</c:v>
                      </c:pt>
                      <c:pt idx="1442">
                        <c:v>44543</c:v>
                      </c:pt>
                      <c:pt idx="1443">
                        <c:v>44544</c:v>
                      </c:pt>
                      <c:pt idx="1444">
                        <c:v>44545</c:v>
                      </c:pt>
                      <c:pt idx="1445">
                        <c:v>44546</c:v>
                      </c:pt>
                      <c:pt idx="1446">
                        <c:v>44547</c:v>
                      </c:pt>
                      <c:pt idx="1447">
                        <c:v>44548</c:v>
                      </c:pt>
                      <c:pt idx="1448">
                        <c:v>44549</c:v>
                      </c:pt>
                      <c:pt idx="1449">
                        <c:v>44550</c:v>
                      </c:pt>
                      <c:pt idx="1450">
                        <c:v>44551</c:v>
                      </c:pt>
                      <c:pt idx="1451">
                        <c:v>44552</c:v>
                      </c:pt>
                      <c:pt idx="1452">
                        <c:v>44553</c:v>
                      </c:pt>
                      <c:pt idx="1453">
                        <c:v>44554</c:v>
                      </c:pt>
                      <c:pt idx="1454">
                        <c:v>44555</c:v>
                      </c:pt>
                      <c:pt idx="1455">
                        <c:v>44556</c:v>
                      </c:pt>
                      <c:pt idx="1456">
                        <c:v>44557</c:v>
                      </c:pt>
                      <c:pt idx="1457">
                        <c:v>44558</c:v>
                      </c:pt>
                      <c:pt idx="1458">
                        <c:v>44559</c:v>
                      </c:pt>
                      <c:pt idx="1459">
                        <c:v>44560</c:v>
                      </c:pt>
                      <c:pt idx="1460">
                        <c:v>44561</c:v>
                      </c:pt>
                      <c:pt idx="1461">
                        <c:v>44562</c:v>
                      </c:pt>
                      <c:pt idx="1462">
                        <c:v>44563</c:v>
                      </c:pt>
                      <c:pt idx="1463">
                        <c:v>44564</c:v>
                      </c:pt>
                      <c:pt idx="1464">
                        <c:v>44565</c:v>
                      </c:pt>
                      <c:pt idx="1465">
                        <c:v>44566</c:v>
                      </c:pt>
                      <c:pt idx="1466">
                        <c:v>44567</c:v>
                      </c:pt>
                      <c:pt idx="1467">
                        <c:v>44568</c:v>
                      </c:pt>
                      <c:pt idx="1468">
                        <c:v>44569</c:v>
                      </c:pt>
                      <c:pt idx="1469">
                        <c:v>44570</c:v>
                      </c:pt>
                      <c:pt idx="1470">
                        <c:v>44571</c:v>
                      </c:pt>
                      <c:pt idx="1471">
                        <c:v>44572</c:v>
                      </c:pt>
                      <c:pt idx="1472">
                        <c:v>44573</c:v>
                      </c:pt>
                      <c:pt idx="1473">
                        <c:v>44574</c:v>
                      </c:pt>
                      <c:pt idx="1474">
                        <c:v>44575</c:v>
                      </c:pt>
                      <c:pt idx="1475">
                        <c:v>44576</c:v>
                      </c:pt>
                      <c:pt idx="1476">
                        <c:v>44577</c:v>
                      </c:pt>
                      <c:pt idx="1477">
                        <c:v>44578</c:v>
                      </c:pt>
                      <c:pt idx="1478">
                        <c:v>44579</c:v>
                      </c:pt>
                      <c:pt idx="1479">
                        <c:v>44580</c:v>
                      </c:pt>
                      <c:pt idx="1480">
                        <c:v>44581</c:v>
                      </c:pt>
                      <c:pt idx="1481">
                        <c:v>44582</c:v>
                      </c:pt>
                      <c:pt idx="1482">
                        <c:v>44583</c:v>
                      </c:pt>
                      <c:pt idx="1483">
                        <c:v>44584</c:v>
                      </c:pt>
                      <c:pt idx="1484">
                        <c:v>44585</c:v>
                      </c:pt>
                      <c:pt idx="1485">
                        <c:v>44586</c:v>
                      </c:pt>
                      <c:pt idx="1486">
                        <c:v>44587</c:v>
                      </c:pt>
                      <c:pt idx="1487">
                        <c:v>44588</c:v>
                      </c:pt>
                      <c:pt idx="1488">
                        <c:v>44589</c:v>
                      </c:pt>
                      <c:pt idx="1489">
                        <c:v>44590</c:v>
                      </c:pt>
                      <c:pt idx="1490">
                        <c:v>44591</c:v>
                      </c:pt>
                      <c:pt idx="1491">
                        <c:v>44592</c:v>
                      </c:pt>
                      <c:pt idx="1492">
                        <c:v>44593</c:v>
                      </c:pt>
                      <c:pt idx="1493">
                        <c:v>44594</c:v>
                      </c:pt>
                      <c:pt idx="1494">
                        <c:v>44595</c:v>
                      </c:pt>
                      <c:pt idx="1495">
                        <c:v>44596</c:v>
                      </c:pt>
                      <c:pt idx="1496">
                        <c:v>44597</c:v>
                      </c:pt>
                      <c:pt idx="1497">
                        <c:v>44598</c:v>
                      </c:pt>
                      <c:pt idx="1498">
                        <c:v>44599</c:v>
                      </c:pt>
                      <c:pt idx="1499">
                        <c:v>44600</c:v>
                      </c:pt>
                      <c:pt idx="1500">
                        <c:v>44601</c:v>
                      </c:pt>
                      <c:pt idx="1501">
                        <c:v>44602</c:v>
                      </c:pt>
                      <c:pt idx="1502">
                        <c:v>44603</c:v>
                      </c:pt>
                      <c:pt idx="1503">
                        <c:v>44604</c:v>
                      </c:pt>
                      <c:pt idx="1504">
                        <c:v>44605</c:v>
                      </c:pt>
                      <c:pt idx="1505">
                        <c:v>44606</c:v>
                      </c:pt>
                      <c:pt idx="1506">
                        <c:v>44607</c:v>
                      </c:pt>
                      <c:pt idx="1507">
                        <c:v>44608</c:v>
                      </c:pt>
                      <c:pt idx="1508">
                        <c:v>44609</c:v>
                      </c:pt>
                      <c:pt idx="1509">
                        <c:v>44610</c:v>
                      </c:pt>
                      <c:pt idx="1510">
                        <c:v>44611</c:v>
                      </c:pt>
                      <c:pt idx="1511">
                        <c:v>44612</c:v>
                      </c:pt>
                      <c:pt idx="1512">
                        <c:v>44613</c:v>
                      </c:pt>
                      <c:pt idx="1513">
                        <c:v>44614</c:v>
                      </c:pt>
                      <c:pt idx="1514">
                        <c:v>44615</c:v>
                      </c:pt>
                      <c:pt idx="1515">
                        <c:v>44616</c:v>
                      </c:pt>
                      <c:pt idx="1516">
                        <c:v>44617</c:v>
                      </c:pt>
                      <c:pt idx="1517">
                        <c:v>44618</c:v>
                      </c:pt>
                      <c:pt idx="1518">
                        <c:v>44619</c:v>
                      </c:pt>
                      <c:pt idx="1519">
                        <c:v>44620</c:v>
                      </c:pt>
                      <c:pt idx="1520">
                        <c:v>44621</c:v>
                      </c:pt>
                      <c:pt idx="1521">
                        <c:v>44622</c:v>
                      </c:pt>
                      <c:pt idx="1522">
                        <c:v>44623</c:v>
                      </c:pt>
                      <c:pt idx="1523">
                        <c:v>44624</c:v>
                      </c:pt>
                      <c:pt idx="1524">
                        <c:v>44625</c:v>
                      </c:pt>
                      <c:pt idx="1525">
                        <c:v>44626</c:v>
                      </c:pt>
                      <c:pt idx="1526">
                        <c:v>44627</c:v>
                      </c:pt>
                      <c:pt idx="1527">
                        <c:v>44628</c:v>
                      </c:pt>
                      <c:pt idx="1528">
                        <c:v>44629</c:v>
                      </c:pt>
                      <c:pt idx="1529">
                        <c:v>44630</c:v>
                      </c:pt>
                      <c:pt idx="1530">
                        <c:v>44631</c:v>
                      </c:pt>
                      <c:pt idx="1531">
                        <c:v>44632</c:v>
                      </c:pt>
                      <c:pt idx="1532">
                        <c:v>44633</c:v>
                      </c:pt>
                      <c:pt idx="1533">
                        <c:v>44634</c:v>
                      </c:pt>
                      <c:pt idx="1534">
                        <c:v>44635</c:v>
                      </c:pt>
                      <c:pt idx="1535">
                        <c:v>44636</c:v>
                      </c:pt>
                      <c:pt idx="1536">
                        <c:v>44637</c:v>
                      </c:pt>
                      <c:pt idx="1537">
                        <c:v>44638</c:v>
                      </c:pt>
                      <c:pt idx="1538">
                        <c:v>44639</c:v>
                      </c:pt>
                      <c:pt idx="1539">
                        <c:v>44640</c:v>
                      </c:pt>
                      <c:pt idx="1540">
                        <c:v>44641</c:v>
                      </c:pt>
                      <c:pt idx="1541">
                        <c:v>44642</c:v>
                      </c:pt>
                      <c:pt idx="1542">
                        <c:v>44643</c:v>
                      </c:pt>
                      <c:pt idx="1543">
                        <c:v>44644</c:v>
                      </c:pt>
                      <c:pt idx="1544">
                        <c:v>44645</c:v>
                      </c:pt>
                      <c:pt idx="1545">
                        <c:v>44646</c:v>
                      </c:pt>
                      <c:pt idx="1546">
                        <c:v>44647</c:v>
                      </c:pt>
                      <c:pt idx="1547">
                        <c:v>44648</c:v>
                      </c:pt>
                      <c:pt idx="1548">
                        <c:v>44649</c:v>
                      </c:pt>
                      <c:pt idx="1549">
                        <c:v>44650</c:v>
                      </c:pt>
                      <c:pt idx="1550">
                        <c:v>44651</c:v>
                      </c:pt>
                      <c:pt idx="1551">
                        <c:v>44652</c:v>
                      </c:pt>
                      <c:pt idx="1552">
                        <c:v>44653</c:v>
                      </c:pt>
                      <c:pt idx="1553">
                        <c:v>44654</c:v>
                      </c:pt>
                      <c:pt idx="1554">
                        <c:v>44655</c:v>
                      </c:pt>
                      <c:pt idx="1555">
                        <c:v>44656</c:v>
                      </c:pt>
                      <c:pt idx="1556">
                        <c:v>44657</c:v>
                      </c:pt>
                      <c:pt idx="1557">
                        <c:v>44658</c:v>
                      </c:pt>
                      <c:pt idx="1558">
                        <c:v>44659</c:v>
                      </c:pt>
                      <c:pt idx="1559">
                        <c:v>44660</c:v>
                      </c:pt>
                      <c:pt idx="1560">
                        <c:v>44661</c:v>
                      </c:pt>
                      <c:pt idx="1561">
                        <c:v>44662</c:v>
                      </c:pt>
                      <c:pt idx="1562">
                        <c:v>44663</c:v>
                      </c:pt>
                      <c:pt idx="1563">
                        <c:v>44664</c:v>
                      </c:pt>
                      <c:pt idx="1564">
                        <c:v>44665</c:v>
                      </c:pt>
                      <c:pt idx="1565">
                        <c:v>44666</c:v>
                      </c:pt>
                      <c:pt idx="1566">
                        <c:v>44667</c:v>
                      </c:pt>
                      <c:pt idx="1567">
                        <c:v>44668</c:v>
                      </c:pt>
                      <c:pt idx="1568">
                        <c:v>44669</c:v>
                      </c:pt>
                      <c:pt idx="1569">
                        <c:v>44670</c:v>
                      </c:pt>
                      <c:pt idx="1570">
                        <c:v>44671</c:v>
                      </c:pt>
                      <c:pt idx="1571">
                        <c:v>44672</c:v>
                      </c:pt>
                      <c:pt idx="1572">
                        <c:v>44673</c:v>
                      </c:pt>
                      <c:pt idx="1573">
                        <c:v>44674</c:v>
                      </c:pt>
                      <c:pt idx="1574">
                        <c:v>44675</c:v>
                      </c:pt>
                      <c:pt idx="1575">
                        <c:v>44676</c:v>
                      </c:pt>
                      <c:pt idx="1576">
                        <c:v>44677</c:v>
                      </c:pt>
                      <c:pt idx="1577">
                        <c:v>44678</c:v>
                      </c:pt>
                      <c:pt idx="1578">
                        <c:v>44679</c:v>
                      </c:pt>
                      <c:pt idx="1579">
                        <c:v>44680</c:v>
                      </c:pt>
                      <c:pt idx="1580">
                        <c:v>44681</c:v>
                      </c:pt>
                      <c:pt idx="1581">
                        <c:v>44682</c:v>
                      </c:pt>
                      <c:pt idx="1582">
                        <c:v>44683</c:v>
                      </c:pt>
                      <c:pt idx="1583">
                        <c:v>44684</c:v>
                      </c:pt>
                      <c:pt idx="1584">
                        <c:v>44685</c:v>
                      </c:pt>
                      <c:pt idx="1585">
                        <c:v>44686</c:v>
                      </c:pt>
                      <c:pt idx="1586">
                        <c:v>44687</c:v>
                      </c:pt>
                      <c:pt idx="1587">
                        <c:v>44688</c:v>
                      </c:pt>
                      <c:pt idx="1588">
                        <c:v>44689</c:v>
                      </c:pt>
                      <c:pt idx="1589">
                        <c:v>44690</c:v>
                      </c:pt>
                      <c:pt idx="1590">
                        <c:v>44691</c:v>
                      </c:pt>
                      <c:pt idx="1591">
                        <c:v>44692</c:v>
                      </c:pt>
                      <c:pt idx="1592">
                        <c:v>44693</c:v>
                      </c:pt>
                      <c:pt idx="1593">
                        <c:v>44694</c:v>
                      </c:pt>
                      <c:pt idx="1594">
                        <c:v>44695</c:v>
                      </c:pt>
                      <c:pt idx="1595">
                        <c:v>44696</c:v>
                      </c:pt>
                      <c:pt idx="1596">
                        <c:v>44697</c:v>
                      </c:pt>
                      <c:pt idx="1597">
                        <c:v>44698</c:v>
                      </c:pt>
                      <c:pt idx="1598">
                        <c:v>44699</c:v>
                      </c:pt>
                      <c:pt idx="1599">
                        <c:v>44700</c:v>
                      </c:pt>
                      <c:pt idx="1600">
                        <c:v>44701</c:v>
                      </c:pt>
                      <c:pt idx="1601">
                        <c:v>44702</c:v>
                      </c:pt>
                      <c:pt idx="1602">
                        <c:v>44703</c:v>
                      </c:pt>
                      <c:pt idx="1603">
                        <c:v>44704</c:v>
                      </c:pt>
                      <c:pt idx="1604">
                        <c:v>44705</c:v>
                      </c:pt>
                      <c:pt idx="1605">
                        <c:v>44706</c:v>
                      </c:pt>
                      <c:pt idx="1606">
                        <c:v>44707</c:v>
                      </c:pt>
                      <c:pt idx="1607">
                        <c:v>44708</c:v>
                      </c:pt>
                      <c:pt idx="1608">
                        <c:v>44709</c:v>
                      </c:pt>
                      <c:pt idx="1609">
                        <c:v>44710</c:v>
                      </c:pt>
                      <c:pt idx="1610">
                        <c:v>44711</c:v>
                      </c:pt>
                      <c:pt idx="1611">
                        <c:v>44712</c:v>
                      </c:pt>
                      <c:pt idx="1612">
                        <c:v>44713</c:v>
                      </c:pt>
                      <c:pt idx="1613">
                        <c:v>44714</c:v>
                      </c:pt>
                      <c:pt idx="1614">
                        <c:v>44715</c:v>
                      </c:pt>
                      <c:pt idx="1615">
                        <c:v>44716</c:v>
                      </c:pt>
                      <c:pt idx="1616">
                        <c:v>44717</c:v>
                      </c:pt>
                      <c:pt idx="1617">
                        <c:v>44718</c:v>
                      </c:pt>
                      <c:pt idx="1618">
                        <c:v>44719</c:v>
                      </c:pt>
                      <c:pt idx="1619">
                        <c:v>44720</c:v>
                      </c:pt>
                      <c:pt idx="1620">
                        <c:v>44721</c:v>
                      </c:pt>
                      <c:pt idx="1621">
                        <c:v>44722</c:v>
                      </c:pt>
                      <c:pt idx="1622">
                        <c:v>44723</c:v>
                      </c:pt>
                      <c:pt idx="1623">
                        <c:v>44724</c:v>
                      </c:pt>
                      <c:pt idx="1624">
                        <c:v>44725</c:v>
                      </c:pt>
                      <c:pt idx="1625">
                        <c:v>44726</c:v>
                      </c:pt>
                      <c:pt idx="1626">
                        <c:v>44727</c:v>
                      </c:pt>
                      <c:pt idx="1627">
                        <c:v>44728</c:v>
                      </c:pt>
                      <c:pt idx="1628">
                        <c:v>44729</c:v>
                      </c:pt>
                      <c:pt idx="1629">
                        <c:v>44730</c:v>
                      </c:pt>
                      <c:pt idx="1630">
                        <c:v>44731</c:v>
                      </c:pt>
                      <c:pt idx="1631">
                        <c:v>44732</c:v>
                      </c:pt>
                      <c:pt idx="1632">
                        <c:v>44733</c:v>
                      </c:pt>
                      <c:pt idx="1633">
                        <c:v>44734</c:v>
                      </c:pt>
                      <c:pt idx="1634">
                        <c:v>44735</c:v>
                      </c:pt>
                      <c:pt idx="1635">
                        <c:v>44736</c:v>
                      </c:pt>
                      <c:pt idx="1636">
                        <c:v>44737</c:v>
                      </c:pt>
                      <c:pt idx="1637">
                        <c:v>44738</c:v>
                      </c:pt>
                      <c:pt idx="1638">
                        <c:v>44739</c:v>
                      </c:pt>
                      <c:pt idx="1639">
                        <c:v>44740</c:v>
                      </c:pt>
                      <c:pt idx="1640">
                        <c:v>44741</c:v>
                      </c:pt>
                      <c:pt idx="1641">
                        <c:v>44742</c:v>
                      </c:pt>
                      <c:pt idx="1642">
                        <c:v>44743</c:v>
                      </c:pt>
                      <c:pt idx="1643">
                        <c:v>44744</c:v>
                      </c:pt>
                      <c:pt idx="1644">
                        <c:v>44745</c:v>
                      </c:pt>
                      <c:pt idx="1645">
                        <c:v>44746</c:v>
                      </c:pt>
                      <c:pt idx="1646">
                        <c:v>44747</c:v>
                      </c:pt>
                      <c:pt idx="1647">
                        <c:v>44748</c:v>
                      </c:pt>
                      <c:pt idx="1648">
                        <c:v>44749</c:v>
                      </c:pt>
                      <c:pt idx="1649">
                        <c:v>44750</c:v>
                      </c:pt>
                      <c:pt idx="1650">
                        <c:v>44751</c:v>
                      </c:pt>
                      <c:pt idx="1651">
                        <c:v>44752</c:v>
                      </c:pt>
                      <c:pt idx="1652">
                        <c:v>44753</c:v>
                      </c:pt>
                      <c:pt idx="1653">
                        <c:v>44754</c:v>
                      </c:pt>
                      <c:pt idx="1654">
                        <c:v>44755</c:v>
                      </c:pt>
                      <c:pt idx="1655">
                        <c:v>44756</c:v>
                      </c:pt>
                      <c:pt idx="1656">
                        <c:v>44757</c:v>
                      </c:pt>
                      <c:pt idx="1657">
                        <c:v>44758</c:v>
                      </c:pt>
                      <c:pt idx="1658">
                        <c:v>44759</c:v>
                      </c:pt>
                      <c:pt idx="1659">
                        <c:v>44760</c:v>
                      </c:pt>
                      <c:pt idx="1660">
                        <c:v>44761</c:v>
                      </c:pt>
                      <c:pt idx="1661">
                        <c:v>44762</c:v>
                      </c:pt>
                      <c:pt idx="1662">
                        <c:v>44763</c:v>
                      </c:pt>
                      <c:pt idx="1663">
                        <c:v>44764</c:v>
                      </c:pt>
                      <c:pt idx="1664">
                        <c:v>44765</c:v>
                      </c:pt>
                      <c:pt idx="1665">
                        <c:v>44766</c:v>
                      </c:pt>
                      <c:pt idx="1666">
                        <c:v>44767</c:v>
                      </c:pt>
                      <c:pt idx="1667">
                        <c:v>44768</c:v>
                      </c:pt>
                      <c:pt idx="1668">
                        <c:v>44769</c:v>
                      </c:pt>
                      <c:pt idx="1669">
                        <c:v>44770</c:v>
                      </c:pt>
                      <c:pt idx="1670">
                        <c:v>44771</c:v>
                      </c:pt>
                      <c:pt idx="1671">
                        <c:v>44772</c:v>
                      </c:pt>
                      <c:pt idx="1672">
                        <c:v>44773</c:v>
                      </c:pt>
                      <c:pt idx="1673">
                        <c:v>44774</c:v>
                      </c:pt>
                      <c:pt idx="1674">
                        <c:v>44775</c:v>
                      </c:pt>
                      <c:pt idx="1675">
                        <c:v>44776</c:v>
                      </c:pt>
                      <c:pt idx="1676">
                        <c:v>44777</c:v>
                      </c:pt>
                      <c:pt idx="1677">
                        <c:v>44778</c:v>
                      </c:pt>
                      <c:pt idx="1678">
                        <c:v>44779</c:v>
                      </c:pt>
                      <c:pt idx="1679">
                        <c:v>44780</c:v>
                      </c:pt>
                      <c:pt idx="1680">
                        <c:v>44781</c:v>
                      </c:pt>
                      <c:pt idx="1681">
                        <c:v>44782</c:v>
                      </c:pt>
                      <c:pt idx="1682">
                        <c:v>44783</c:v>
                      </c:pt>
                      <c:pt idx="1683">
                        <c:v>44784</c:v>
                      </c:pt>
                      <c:pt idx="1684">
                        <c:v>44785</c:v>
                      </c:pt>
                      <c:pt idx="1685">
                        <c:v>44786</c:v>
                      </c:pt>
                      <c:pt idx="1686">
                        <c:v>44787</c:v>
                      </c:pt>
                      <c:pt idx="1687">
                        <c:v>44788</c:v>
                      </c:pt>
                      <c:pt idx="1688">
                        <c:v>44789</c:v>
                      </c:pt>
                      <c:pt idx="1689">
                        <c:v>44790</c:v>
                      </c:pt>
                      <c:pt idx="1690">
                        <c:v>44791</c:v>
                      </c:pt>
                      <c:pt idx="1691">
                        <c:v>44792</c:v>
                      </c:pt>
                      <c:pt idx="1692">
                        <c:v>44793</c:v>
                      </c:pt>
                      <c:pt idx="1693">
                        <c:v>44794</c:v>
                      </c:pt>
                      <c:pt idx="1694">
                        <c:v>44795</c:v>
                      </c:pt>
                      <c:pt idx="1695">
                        <c:v>44796</c:v>
                      </c:pt>
                      <c:pt idx="1696">
                        <c:v>44797</c:v>
                      </c:pt>
                      <c:pt idx="1697">
                        <c:v>44798</c:v>
                      </c:pt>
                      <c:pt idx="1698">
                        <c:v>44799</c:v>
                      </c:pt>
                      <c:pt idx="1699">
                        <c:v>44800</c:v>
                      </c:pt>
                      <c:pt idx="1700">
                        <c:v>44801</c:v>
                      </c:pt>
                      <c:pt idx="1701">
                        <c:v>44802</c:v>
                      </c:pt>
                      <c:pt idx="1702">
                        <c:v>44803</c:v>
                      </c:pt>
                      <c:pt idx="1703">
                        <c:v>44804</c:v>
                      </c:pt>
                      <c:pt idx="1704">
                        <c:v>44805</c:v>
                      </c:pt>
                      <c:pt idx="1705">
                        <c:v>44806</c:v>
                      </c:pt>
                      <c:pt idx="1706">
                        <c:v>44807</c:v>
                      </c:pt>
                      <c:pt idx="1707">
                        <c:v>44808</c:v>
                      </c:pt>
                      <c:pt idx="1708">
                        <c:v>44809</c:v>
                      </c:pt>
                      <c:pt idx="1709">
                        <c:v>44810</c:v>
                      </c:pt>
                      <c:pt idx="1710">
                        <c:v>44811</c:v>
                      </c:pt>
                      <c:pt idx="1711">
                        <c:v>44812</c:v>
                      </c:pt>
                      <c:pt idx="1712">
                        <c:v>44813</c:v>
                      </c:pt>
                      <c:pt idx="1713">
                        <c:v>44814</c:v>
                      </c:pt>
                      <c:pt idx="1714">
                        <c:v>44815</c:v>
                      </c:pt>
                      <c:pt idx="1715">
                        <c:v>44816</c:v>
                      </c:pt>
                      <c:pt idx="1716">
                        <c:v>44817</c:v>
                      </c:pt>
                      <c:pt idx="1717">
                        <c:v>44818</c:v>
                      </c:pt>
                      <c:pt idx="1718">
                        <c:v>44819</c:v>
                      </c:pt>
                      <c:pt idx="1719">
                        <c:v>44820</c:v>
                      </c:pt>
                      <c:pt idx="1720">
                        <c:v>44821</c:v>
                      </c:pt>
                      <c:pt idx="1721">
                        <c:v>44822</c:v>
                      </c:pt>
                      <c:pt idx="1722">
                        <c:v>44823</c:v>
                      </c:pt>
                      <c:pt idx="1723">
                        <c:v>44824</c:v>
                      </c:pt>
                      <c:pt idx="1724">
                        <c:v>44825</c:v>
                      </c:pt>
                      <c:pt idx="1725">
                        <c:v>44826</c:v>
                      </c:pt>
                      <c:pt idx="1726">
                        <c:v>44827</c:v>
                      </c:pt>
                      <c:pt idx="1727">
                        <c:v>44828</c:v>
                      </c:pt>
                      <c:pt idx="1728">
                        <c:v>44829</c:v>
                      </c:pt>
                      <c:pt idx="1729">
                        <c:v>44830</c:v>
                      </c:pt>
                      <c:pt idx="1730">
                        <c:v>44831</c:v>
                      </c:pt>
                      <c:pt idx="1731">
                        <c:v>44832</c:v>
                      </c:pt>
                      <c:pt idx="1732">
                        <c:v>44833</c:v>
                      </c:pt>
                      <c:pt idx="1733">
                        <c:v>44834</c:v>
                      </c:pt>
                      <c:pt idx="1734">
                        <c:v>44835</c:v>
                      </c:pt>
                      <c:pt idx="1735">
                        <c:v>44836</c:v>
                      </c:pt>
                      <c:pt idx="1736">
                        <c:v>44837</c:v>
                      </c:pt>
                      <c:pt idx="1737">
                        <c:v>44838</c:v>
                      </c:pt>
                      <c:pt idx="1738">
                        <c:v>44839</c:v>
                      </c:pt>
                      <c:pt idx="1739">
                        <c:v>44840</c:v>
                      </c:pt>
                      <c:pt idx="1740">
                        <c:v>44841</c:v>
                      </c:pt>
                      <c:pt idx="1741">
                        <c:v>44842</c:v>
                      </c:pt>
                      <c:pt idx="1742">
                        <c:v>44843</c:v>
                      </c:pt>
                      <c:pt idx="1743">
                        <c:v>44844</c:v>
                      </c:pt>
                      <c:pt idx="1744">
                        <c:v>44845</c:v>
                      </c:pt>
                      <c:pt idx="1745">
                        <c:v>44846</c:v>
                      </c:pt>
                      <c:pt idx="1746">
                        <c:v>44847</c:v>
                      </c:pt>
                      <c:pt idx="1747">
                        <c:v>44848</c:v>
                      </c:pt>
                      <c:pt idx="1748">
                        <c:v>44849</c:v>
                      </c:pt>
                      <c:pt idx="1749">
                        <c:v>44850</c:v>
                      </c:pt>
                      <c:pt idx="1750">
                        <c:v>44851</c:v>
                      </c:pt>
                      <c:pt idx="1751">
                        <c:v>44852</c:v>
                      </c:pt>
                      <c:pt idx="1752">
                        <c:v>44853</c:v>
                      </c:pt>
                      <c:pt idx="1753">
                        <c:v>44854</c:v>
                      </c:pt>
                      <c:pt idx="1754">
                        <c:v>44855</c:v>
                      </c:pt>
                      <c:pt idx="1755">
                        <c:v>44856</c:v>
                      </c:pt>
                      <c:pt idx="1756">
                        <c:v>44857</c:v>
                      </c:pt>
                      <c:pt idx="1757">
                        <c:v>44858</c:v>
                      </c:pt>
                      <c:pt idx="1758">
                        <c:v>44859</c:v>
                      </c:pt>
                      <c:pt idx="1759">
                        <c:v>44860</c:v>
                      </c:pt>
                      <c:pt idx="1760">
                        <c:v>44861</c:v>
                      </c:pt>
                      <c:pt idx="1761">
                        <c:v>44862</c:v>
                      </c:pt>
                      <c:pt idx="1762">
                        <c:v>44863</c:v>
                      </c:pt>
                      <c:pt idx="1763">
                        <c:v>44864</c:v>
                      </c:pt>
                      <c:pt idx="1764">
                        <c:v>44865</c:v>
                      </c:pt>
                      <c:pt idx="1765">
                        <c:v>44866</c:v>
                      </c:pt>
                      <c:pt idx="1766">
                        <c:v>44867</c:v>
                      </c:pt>
                      <c:pt idx="1767">
                        <c:v>44868</c:v>
                      </c:pt>
                      <c:pt idx="1768">
                        <c:v>44869</c:v>
                      </c:pt>
                      <c:pt idx="1769">
                        <c:v>44870</c:v>
                      </c:pt>
                      <c:pt idx="1770">
                        <c:v>44871</c:v>
                      </c:pt>
                      <c:pt idx="1771">
                        <c:v>44872</c:v>
                      </c:pt>
                      <c:pt idx="1772">
                        <c:v>44873</c:v>
                      </c:pt>
                      <c:pt idx="1773">
                        <c:v>44874</c:v>
                      </c:pt>
                      <c:pt idx="1774">
                        <c:v>44875</c:v>
                      </c:pt>
                      <c:pt idx="1775">
                        <c:v>44876</c:v>
                      </c:pt>
                      <c:pt idx="1776">
                        <c:v>44877</c:v>
                      </c:pt>
                      <c:pt idx="1777">
                        <c:v>44878</c:v>
                      </c:pt>
                      <c:pt idx="1778">
                        <c:v>44879</c:v>
                      </c:pt>
                      <c:pt idx="1779">
                        <c:v>44880</c:v>
                      </c:pt>
                      <c:pt idx="1780">
                        <c:v>44881</c:v>
                      </c:pt>
                      <c:pt idx="1781">
                        <c:v>44882</c:v>
                      </c:pt>
                      <c:pt idx="1782">
                        <c:v>44883</c:v>
                      </c:pt>
                      <c:pt idx="1783">
                        <c:v>44884</c:v>
                      </c:pt>
                      <c:pt idx="1784">
                        <c:v>44885</c:v>
                      </c:pt>
                      <c:pt idx="1785">
                        <c:v>44886</c:v>
                      </c:pt>
                      <c:pt idx="1786">
                        <c:v>44887</c:v>
                      </c:pt>
                      <c:pt idx="1787">
                        <c:v>44888</c:v>
                      </c:pt>
                      <c:pt idx="1788">
                        <c:v>44889</c:v>
                      </c:pt>
                      <c:pt idx="1789">
                        <c:v>44890</c:v>
                      </c:pt>
                      <c:pt idx="1790">
                        <c:v>44891</c:v>
                      </c:pt>
                      <c:pt idx="1791">
                        <c:v>44892</c:v>
                      </c:pt>
                      <c:pt idx="1792">
                        <c:v>44893</c:v>
                      </c:pt>
                      <c:pt idx="1793">
                        <c:v>44894</c:v>
                      </c:pt>
                      <c:pt idx="1794">
                        <c:v>44895</c:v>
                      </c:pt>
                      <c:pt idx="1795">
                        <c:v>44896</c:v>
                      </c:pt>
                      <c:pt idx="1796">
                        <c:v>44897</c:v>
                      </c:pt>
                      <c:pt idx="1797">
                        <c:v>44898</c:v>
                      </c:pt>
                      <c:pt idx="1798">
                        <c:v>44899</c:v>
                      </c:pt>
                      <c:pt idx="1799">
                        <c:v>44900</c:v>
                      </c:pt>
                      <c:pt idx="1800">
                        <c:v>44901</c:v>
                      </c:pt>
                      <c:pt idx="1801">
                        <c:v>44902</c:v>
                      </c:pt>
                      <c:pt idx="1802">
                        <c:v>44903</c:v>
                      </c:pt>
                      <c:pt idx="1803">
                        <c:v>44904</c:v>
                      </c:pt>
                      <c:pt idx="1804">
                        <c:v>44905</c:v>
                      </c:pt>
                      <c:pt idx="1805">
                        <c:v>44906</c:v>
                      </c:pt>
                      <c:pt idx="1806">
                        <c:v>44907</c:v>
                      </c:pt>
                      <c:pt idx="1807">
                        <c:v>44908</c:v>
                      </c:pt>
                      <c:pt idx="1808">
                        <c:v>44909</c:v>
                      </c:pt>
                      <c:pt idx="1809">
                        <c:v>44910</c:v>
                      </c:pt>
                      <c:pt idx="1810">
                        <c:v>44911</c:v>
                      </c:pt>
                      <c:pt idx="1811">
                        <c:v>44912</c:v>
                      </c:pt>
                      <c:pt idx="1812">
                        <c:v>44913</c:v>
                      </c:pt>
                      <c:pt idx="1813">
                        <c:v>44914</c:v>
                      </c:pt>
                      <c:pt idx="1814">
                        <c:v>44915</c:v>
                      </c:pt>
                      <c:pt idx="1815">
                        <c:v>44916</c:v>
                      </c:pt>
                      <c:pt idx="1816">
                        <c:v>44917</c:v>
                      </c:pt>
                      <c:pt idx="1817">
                        <c:v>44918</c:v>
                      </c:pt>
                      <c:pt idx="1818">
                        <c:v>44919</c:v>
                      </c:pt>
                      <c:pt idx="1819">
                        <c:v>44920</c:v>
                      </c:pt>
                      <c:pt idx="1820">
                        <c:v>44921</c:v>
                      </c:pt>
                      <c:pt idx="1821">
                        <c:v>44922</c:v>
                      </c:pt>
                      <c:pt idx="1822">
                        <c:v>44923</c:v>
                      </c:pt>
                      <c:pt idx="1823">
                        <c:v>44924</c:v>
                      </c:pt>
                      <c:pt idx="1824">
                        <c:v>44925</c:v>
                      </c:pt>
                      <c:pt idx="1825">
                        <c:v>44926</c:v>
                      </c:pt>
                      <c:pt idx="1826">
                        <c:v>44927</c:v>
                      </c:pt>
                      <c:pt idx="1827">
                        <c:v>44928</c:v>
                      </c:pt>
                      <c:pt idx="1828">
                        <c:v>44929</c:v>
                      </c:pt>
                      <c:pt idx="1829">
                        <c:v>44930</c:v>
                      </c:pt>
                      <c:pt idx="1830">
                        <c:v>44931</c:v>
                      </c:pt>
                      <c:pt idx="1831">
                        <c:v>44932</c:v>
                      </c:pt>
                      <c:pt idx="1832">
                        <c:v>44933</c:v>
                      </c:pt>
                      <c:pt idx="1833">
                        <c:v>44934</c:v>
                      </c:pt>
                      <c:pt idx="1834">
                        <c:v>44935</c:v>
                      </c:pt>
                      <c:pt idx="1835">
                        <c:v>44936</c:v>
                      </c:pt>
                      <c:pt idx="1836">
                        <c:v>44937</c:v>
                      </c:pt>
                      <c:pt idx="1837">
                        <c:v>44938</c:v>
                      </c:pt>
                      <c:pt idx="1838">
                        <c:v>44939</c:v>
                      </c:pt>
                      <c:pt idx="1839">
                        <c:v>44940</c:v>
                      </c:pt>
                      <c:pt idx="1840">
                        <c:v>44941</c:v>
                      </c:pt>
                      <c:pt idx="1841">
                        <c:v>44942</c:v>
                      </c:pt>
                      <c:pt idx="1842">
                        <c:v>44943</c:v>
                      </c:pt>
                      <c:pt idx="1843">
                        <c:v>44944</c:v>
                      </c:pt>
                      <c:pt idx="1844">
                        <c:v>44945</c:v>
                      </c:pt>
                      <c:pt idx="1845">
                        <c:v>44946</c:v>
                      </c:pt>
                      <c:pt idx="1846">
                        <c:v>44947</c:v>
                      </c:pt>
                      <c:pt idx="1847">
                        <c:v>44948</c:v>
                      </c:pt>
                      <c:pt idx="1848">
                        <c:v>44949</c:v>
                      </c:pt>
                      <c:pt idx="1849">
                        <c:v>44950</c:v>
                      </c:pt>
                      <c:pt idx="1850">
                        <c:v>44951</c:v>
                      </c:pt>
                      <c:pt idx="1851">
                        <c:v>44952</c:v>
                      </c:pt>
                      <c:pt idx="1852">
                        <c:v>44953</c:v>
                      </c:pt>
                      <c:pt idx="1853">
                        <c:v>44954</c:v>
                      </c:pt>
                      <c:pt idx="1854">
                        <c:v>44955</c:v>
                      </c:pt>
                      <c:pt idx="1855">
                        <c:v>44956</c:v>
                      </c:pt>
                      <c:pt idx="1856">
                        <c:v>44957</c:v>
                      </c:pt>
                      <c:pt idx="1857">
                        <c:v>44958</c:v>
                      </c:pt>
                      <c:pt idx="1858">
                        <c:v>44959</c:v>
                      </c:pt>
                      <c:pt idx="1859">
                        <c:v>44960</c:v>
                      </c:pt>
                      <c:pt idx="1860">
                        <c:v>44961</c:v>
                      </c:pt>
                      <c:pt idx="1861">
                        <c:v>44962</c:v>
                      </c:pt>
                      <c:pt idx="1862">
                        <c:v>44963</c:v>
                      </c:pt>
                      <c:pt idx="1863">
                        <c:v>44964</c:v>
                      </c:pt>
                      <c:pt idx="1864">
                        <c:v>44965</c:v>
                      </c:pt>
                      <c:pt idx="1865">
                        <c:v>44966</c:v>
                      </c:pt>
                      <c:pt idx="1866">
                        <c:v>44967</c:v>
                      </c:pt>
                      <c:pt idx="1867">
                        <c:v>44968</c:v>
                      </c:pt>
                      <c:pt idx="1868">
                        <c:v>44969</c:v>
                      </c:pt>
                      <c:pt idx="1869">
                        <c:v>44970</c:v>
                      </c:pt>
                      <c:pt idx="1870">
                        <c:v>44971</c:v>
                      </c:pt>
                      <c:pt idx="1871">
                        <c:v>44972</c:v>
                      </c:pt>
                      <c:pt idx="1872">
                        <c:v>44973</c:v>
                      </c:pt>
                      <c:pt idx="1873">
                        <c:v>44974</c:v>
                      </c:pt>
                      <c:pt idx="1874">
                        <c:v>44975</c:v>
                      </c:pt>
                      <c:pt idx="1875">
                        <c:v>44976</c:v>
                      </c:pt>
                      <c:pt idx="1876">
                        <c:v>44977</c:v>
                      </c:pt>
                      <c:pt idx="1877">
                        <c:v>44978</c:v>
                      </c:pt>
                      <c:pt idx="1878">
                        <c:v>44979</c:v>
                      </c:pt>
                      <c:pt idx="1879">
                        <c:v>44980</c:v>
                      </c:pt>
                      <c:pt idx="1880">
                        <c:v>44981</c:v>
                      </c:pt>
                      <c:pt idx="1881">
                        <c:v>44982</c:v>
                      </c:pt>
                      <c:pt idx="1882">
                        <c:v>44983</c:v>
                      </c:pt>
                      <c:pt idx="1883">
                        <c:v>44984</c:v>
                      </c:pt>
                      <c:pt idx="1884">
                        <c:v>44985</c:v>
                      </c:pt>
                      <c:pt idx="1885">
                        <c:v>44986</c:v>
                      </c:pt>
                      <c:pt idx="1886">
                        <c:v>44987</c:v>
                      </c:pt>
                      <c:pt idx="1887">
                        <c:v>44988</c:v>
                      </c:pt>
                      <c:pt idx="1888">
                        <c:v>44989</c:v>
                      </c:pt>
                      <c:pt idx="1889">
                        <c:v>44990</c:v>
                      </c:pt>
                      <c:pt idx="1890">
                        <c:v>44991</c:v>
                      </c:pt>
                      <c:pt idx="1891">
                        <c:v>44992</c:v>
                      </c:pt>
                      <c:pt idx="1892">
                        <c:v>44993</c:v>
                      </c:pt>
                      <c:pt idx="1893">
                        <c:v>44994</c:v>
                      </c:pt>
                      <c:pt idx="1894">
                        <c:v>44995</c:v>
                      </c:pt>
                      <c:pt idx="1895">
                        <c:v>44996</c:v>
                      </c:pt>
                      <c:pt idx="1896">
                        <c:v>44997</c:v>
                      </c:pt>
                      <c:pt idx="1897">
                        <c:v>44998</c:v>
                      </c:pt>
                      <c:pt idx="1898">
                        <c:v>44999</c:v>
                      </c:pt>
                      <c:pt idx="1899">
                        <c:v>45000</c:v>
                      </c:pt>
                      <c:pt idx="1900">
                        <c:v>45001</c:v>
                      </c:pt>
                      <c:pt idx="1901">
                        <c:v>45002</c:v>
                      </c:pt>
                      <c:pt idx="1902">
                        <c:v>45003</c:v>
                      </c:pt>
                      <c:pt idx="1903">
                        <c:v>45004</c:v>
                      </c:pt>
                      <c:pt idx="1904">
                        <c:v>45005</c:v>
                      </c:pt>
                      <c:pt idx="1905">
                        <c:v>45006</c:v>
                      </c:pt>
                      <c:pt idx="1906">
                        <c:v>45007</c:v>
                      </c:pt>
                      <c:pt idx="1907">
                        <c:v>45008</c:v>
                      </c:pt>
                      <c:pt idx="1908">
                        <c:v>45009</c:v>
                      </c:pt>
                      <c:pt idx="1909">
                        <c:v>45010</c:v>
                      </c:pt>
                      <c:pt idx="1910">
                        <c:v>45011</c:v>
                      </c:pt>
                      <c:pt idx="1911">
                        <c:v>45012</c:v>
                      </c:pt>
                      <c:pt idx="1912">
                        <c:v>45013</c:v>
                      </c:pt>
                      <c:pt idx="1913">
                        <c:v>45014</c:v>
                      </c:pt>
                      <c:pt idx="1914">
                        <c:v>45015</c:v>
                      </c:pt>
                      <c:pt idx="1915">
                        <c:v>45016</c:v>
                      </c:pt>
                      <c:pt idx="1916">
                        <c:v>45017</c:v>
                      </c:pt>
                      <c:pt idx="1917">
                        <c:v>45018</c:v>
                      </c:pt>
                      <c:pt idx="1918">
                        <c:v>45019</c:v>
                      </c:pt>
                      <c:pt idx="1919">
                        <c:v>45020</c:v>
                      </c:pt>
                      <c:pt idx="1920">
                        <c:v>45021</c:v>
                      </c:pt>
                      <c:pt idx="1921">
                        <c:v>45022</c:v>
                      </c:pt>
                      <c:pt idx="1922">
                        <c:v>45023</c:v>
                      </c:pt>
                      <c:pt idx="1923">
                        <c:v>45024</c:v>
                      </c:pt>
                      <c:pt idx="1924">
                        <c:v>45025</c:v>
                      </c:pt>
                      <c:pt idx="1925">
                        <c:v>45026</c:v>
                      </c:pt>
                      <c:pt idx="1926">
                        <c:v>45027</c:v>
                      </c:pt>
                      <c:pt idx="1927">
                        <c:v>45028</c:v>
                      </c:pt>
                      <c:pt idx="1928">
                        <c:v>45029</c:v>
                      </c:pt>
                      <c:pt idx="1929">
                        <c:v>45030</c:v>
                      </c:pt>
                      <c:pt idx="1930">
                        <c:v>45031</c:v>
                      </c:pt>
                      <c:pt idx="1931">
                        <c:v>45032</c:v>
                      </c:pt>
                      <c:pt idx="1932">
                        <c:v>45033</c:v>
                      </c:pt>
                      <c:pt idx="1933">
                        <c:v>45034</c:v>
                      </c:pt>
                      <c:pt idx="1934">
                        <c:v>45035</c:v>
                      </c:pt>
                      <c:pt idx="1935">
                        <c:v>45036</c:v>
                      </c:pt>
                      <c:pt idx="1936">
                        <c:v>45037</c:v>
                      </c:pt>
                      <c:pt idx="1937">
                        <c:v>45038</c:v>
                      </c:pt>
                      <c:pt idx="1938">
                        <c:v>45039</c:v>
                      </c:pt>
                      <c:pt idx="1939">
                        <c:v>45040</c:v>
                      </c:pt>
                      <c:pt idx="1940">
                        <c:v>45041</c:v>
                      </c:pt>
                      <c:pt idx="1941">
                        <c:v>45042</c:v>
                      </c:pt>
                      <c:pt idx="1942">
                        <c:v>45043</c:v>
                      </c:pt>
                      <c:pt idx="1943">
                        <c:v>45044</c:v>
                      </c:pt>
                      <c:pt idx="1944">
                        <c:v>45045</c:v>
                      </c:pt>
                      <c:pt idx="1945">
                        <c:v>45046</c:v>
                      </c:pt>
                      <c:pt idx="1946">
                        <c:v>45047</c:v>
                      </c:pt>
                      <c:pt idx="1947">
                        <c:v>45048</c:v>
                      </c:pt>
                      <c:pt idx="1948">
                        <c:v>45049</c:v>
                      </c:pt>
                      <c:pt idx="1949">
                        <c:v>45050</c:v>
                      </c:pt>
                      <c:pt idx="1950">
                        <c:v>45051</c:v>
                      </c:pt>
                      <c:pt idx="1951">
                        <c:v>45052</c:v>
                      </c:pt>
                      <c:pt idx="1952">
                        <c:v>45053</c:v>
                      </c:pt>
                      <c:pt idx="1953">
                        <c:v>45054</c:v>
                      </c:pt>
                      <c:pt idx="1954">
                        <c:v>45055</c:v>
                      </c:pt>
                      <c:pt idx="1955">
                        <c:v>45056</c:v>
                      </c:pt>
                      <c:pt idx="1956">
                        <c:v>45057</c:v>
                      </c:pt>
                      <c:pt idx="1957">
                        <c:v>45058</c:v>
                      </c:pt>
                      <c:pt idx="1958">
                        <c:v>45059</c:v>
                      </c:pt>
                      <c:pt idx="1959">
                        <c:v>45060</c:v>
                      </c:pt>
                      <c:pt idx="1960">
                        <c:v>45061</c:v>
                      </c:pt>
                      <c:pt idx="1961">
                        <c:v>45062</c:v>
                      </c:pt>
                      <c:pt idx="1962">
                        <c:v>45063</c:v>
                      </c:pt>
                      <c:pt idx="1963">
                        <c:v>45064</c:v>
                      </c:pt>
                      <c:pt idx="1964">
                        <c:v>45065</c:v>
                      </c:pt>
                      <c:pt idx="1965">
                        <c:v>45066</c:v>
                      </c:pt>
                      <c:pt idx="1966">
                        <c:v>45067</c:v>
                      </c:pt>
                      <c:pt idx="1967">
                        <c:v>45068</c:v>
                      </c:pt>
                      <c:pt idx="1968">
                        <c:v>45069</c:v>
                      </c:pt>
                      <c:pt idx="1969">
                        <c:v>45070</c:v>
                      </c:pt>
                      <c:pt idx="1970">
                        <c:v>45071</c:v>
                      </c:pt>
                      <c:pt idx="1971">
                        <c:v>45072</c:v>
                      </c:pt>
                      <c:pt idx="1972">
                        <c:v>45073</c:v>
                      </c:pt>
                      <c:pt idx="1973">
                        <c:v>45074</c:v>
                      </c:pt>
                      <c:pt idx="1974">
                        <c:v>45075</c:v>
                      </c:pt>
                      <c:pt idx="1975">
                        <c:v>45076</c:v>
                      </c:pt>
                      <c:pt idx="1976">
                        <c:v>45077</c:v>
                      </c:pt>
                      <c:pt idx="1977">
                        <c:v>45078</c:v>
                      </c:pt>
                      <c:pt idx="1978">
                        <c:v>45079</c:v>
                      </c:pt>
                      <c:pt idx="1979">
                        <c:v>45080</c:v>
                      </c:pt>
                      <c:pt idx="1980">
                        <c:v>45081</c:v>
                      </c:pt>
                      <c:pt idx="1981">
                        <c:v>45082</c:v>
                      </c:pt>
                      <c:pt idx="1982">
                        <c:v>45083</c:v>
                      </c:pt>
                      <c:pt idx="1983">
                        <c:v>45084</c:v>
                      </c:pt>
                      <c:pt idx="1984">
                        <c:v>45085</c:v>
                      </c:pt>
                      <c:pt idx="1985">
                        <c:v>45086</c:v>
                      </c:pt>
                      <c:pt idx="1986">
                        <c:v>45087</c:v>
                      </c:pt>
                      <c:pt idx="1987">
                        <c:v>45088</c:v>
                      </c:pt>
                      <c:pt idx="1988">
                        <c:v>45089</c:v>
                      </c:pt>
                      <c:pt idx="1989">
                        <c:v>45090</c:v>
                      </c:pt>
                      <c:pt idx="1990">
                        <c:v>45091</c:v>
                      </c:pt>
                      <c:pt idx="1991">
                        <c:v>45092</c:v>
                      </c:pt>
                      <c:pt idx="1992">
                        <c:v>45093</c:v>
                      </c:pt>
                      <c:pt idx="1993">
                        <c:v>45094</c:v>
                      </c:pt>
                      <c:pt idx="1994">
                        <c:v>45095</c:v>
                      </c:pt>
                      <c:pt idx="1995">
                        <c:v>45096</c:v>
                      </c:pt>
                      <c:pt idx="1996">
                        <c:v>45097</c:v>
                      </c:pt>
                      <c:pt idx="1997">
                        <c:v>45098</c:v>
                      </c:pt>
                      <c:pt idx="1998">
                        <c:v>45099</c:v>
                      </c:pt>
                      <c:pt idx="1999">
                        <c:v>45100</c:v>
                      </c:pt>
                      <c:pt idx="2000">
                        <c:v>45101</c:v>
                      </c:pt>
                      <c:pt idx="2001">
                        <c:v>45102</c:v>
                      </c:pt>
                      <c:pt idx="2002">
                        <c:v>45103</c:v>
                      </c:pt>
                      <c:pt idx="2003">
                        <c:v>45104</c:v>
                      </c:pt>
                      <c:pt idx="2004">
                        <c:v>45105</c:v>
                      </c:pt>
                      <c:pt idx="2005">
                        <c:v>45106</c:v>
                      </c:pt>
                      <c:pt idx="2006">
                        <c:v>45107</c:v>
                      </c:pt>
                      <c:pt idx="2007">
                        <c:v>45108</c:v>
                      </c:pt>
                      <c:pt idx="2008">
                        <c:v>45109</c:v>
                      </c:pt>
                      <c:pt idx="2009">
                        <c:v>45110</c:v>
                      </c:pt>
                      <c:pt idx="2010">
                        <c:v>45111</c:v>
                      </c:pt>
                      <c:pt idx="2011">
                        <c:v>45112</c:v>
                      </c:pt>
                      <c:pt idx="2012">
                        <c:v>45113</c:v>
                      </c:pt>
                      <c:pt idx="2013">
                        <c:v>45114</c:v>
                      </c:pt>
                      <c:pt idx="2014">
                        <c:v>45115</c:v>
                      </c:pt>
                      <c:pt idx="2015">
                        <c:v>45116</c:v>
                      </c:pt>
                      <c:pt idx="2016">
                        <c:v>45117</c:v>
                      </c:pt>
                      <c:pt idx="2017">
                        <c:v>45118</c:v>
                      </c:pt>
                      <c:pt idx="2018">
                        <c:v>45119</c:v>
                      </c:pt>
                      <c:pt idx="2019">
                        <c:v>45120</c:v>
                      </c:pt>
                      <c:pt idx="2020">
                        <c:v>45121</c:v>
                      </c:pt>
                      <c:pt idx="2021">
                        <c:v>45122</c:v>
                      </c:pt>
                      <c:pt idx="2022">
                        <c:v>45123</c:v>
                      </c:pt>
                      <c:pt idx="2023">
                        <c:v>45124</c:v>
                      </c:pt>
                      <c:pt idx="2024">
                        <c:v>45125</c:v>
                      </c:pt>
                      <c:pt idx="2025">
                        <c:v>45126</c:v>
                      </c:pt>
                      <c:pt idx="2026">
                        <c:v>45127</c:v>
                      </c:pt>
                      <c:pt idx="2027">
                        <c:v>45128</c:v>
                      </c:pt>
                      <c:pt idx="2028">
                        <c:v>45129</c:v>
                      </c:pt>
                      <c:pt idx="2029">
                        <c:v>45130</c:v>
                      </c:pt>
                      <c:pt idx="2030">
                        <c:v>45131</c:v>
                      </c:pt>
                      <c:pt idx="2031">
                        <c:v>45132</c:v>
                      </c:pt>
                      <c:pt idx="2032">
                        <c:v>45133</c:v>
                      </c:pt>
                      <c:pt idx="2033">
                        <c:v>45134</c:v>
                      </c:pt>
                      <c:pt idx="2034">
                        <c:v>45135</c:v>
                      </c:pt>
                      <c:pt idx="2035">
                        <c:v>45136</c:v>
                      </c:pt>
                      <c:pt idx="2036">
                        <c:v>45137</c:v>
                      </c:pt>
                      <c:pt idx="2037">
                        <c:v>45138</c:v>
                      </c:pt>
                      <c:pt idx="2038">
                        <c:v>45139</c:v>
                      </c:pt>
                      <c:pt idx="2039">
                        <c:v>45140</c:v>
                      </c:pt>
                      <c:pt idx="2040">
                        <c:v>45141</c:v>
                      </c:pt>
                      <c:pt idx="2041">
                        <c:v>45142</c:v>
                      </c:pt>
                      <c:pt idx="2042">
                        <c:v>45143</c:v>
                      </c:pt>
                      <c:pt idx="2043">
                        <c:v>45144</c:v>
                      </c:pt>
                      <c:pt idx="2044">
                        <c:v>45145</c:v>
                      </c:pt>
                      <c:pt idx="2045">
                        <c:v>45146</c:v>
                      </c:pt>
                      <c:pt idx="2046">
                        <c:v>45147</c:v>
                      </c:pt>
                      <c:pt idx="2047">
                        <c:v>45148</c:v>
                      </c:pt>
                      <c:pt idx="2048">
                        <c:v>45149</c:v>
                      </c:pt>
                      <c:pt idx="2049">
                        <c:v>45150</c:v>
                      </c:pt>
                      <c:pt idx="2050">
                        <c:v>45151</c:v>
                      </c:pt>
                      <c:pt idx="2051">
                        <c:v>45152</c:v>
                      </c:pt>
                      <c:pt idx="2052">
                        <c:v>45153</c:v>
                      </c:pt>
                      <c:pt idx="2053">
                        <c:v>45154</c:v>
                      </c:pt>
                      <c:pt idx="2054">
                        <c:v>45155</c:v>
                      </c:pt>
                      <c:pt idx="2055">
                        <c:v>45156</c:v>
                      </c:pt>
                      <c:pt idx="2056">
                        <c:v>45157</c:v>
                      </c:pt>
                      <c:pt idx="2057">
                        <c:v>45158</c:v>
                      </c:pt>
                      <c:pt idx="2058">
                        <c:v>45159</c:v>
                      </c:pt>
                      <c:pt idx="2059">
                        <c:v>45160</c:v>
                      </c:pt>
                      <c:pt idx="2060">
                        <c:v>45161</c:v>
                      </c:pt>
                      <c:pt idx="2061">
                        <c:v>45162</c:v>
                      </c:pt>
                      <c:pt idx="2062">
                        <c:v>45163</c:v>
                      </c:pt>
                      <c:pt idx="2063">
                        <c:v>45164</c:v>
                      </c:pt>
                      <c:pt idx="2064">
                        <c:v>45165</c:v>
                      </c:pt>
                      <c:pt idx="2065">
                        <c:v>45166</c:v>
                      </c:pt>
                      <c:pt idx="2066">
                        <c:v>45167</c:v>
                      </c:pt>
                      <c:pt idx="2067">
                        <c:v>45168</c:v>
                      </c:pt>
                      <c:pt idx="2068">
                        <c:v>45169</c:v>
                      </c:pt>
                      <c:pt idx="2069">
                        <c:v>45170</c:v>
                      </c:pt>
                      <c:pt idx="2070">
                        <c:v>45171</c:v>
                      </c:pt>
                      <c:pt idx="2071">
                        <c:v>45172</c:v>
                      </c:pt>
                      <c:pt idx="2072">
                        <c:v>45173</c:v>
                      </c:pt>
                      <c:pt idx="2073">
                        <c:v>45174</c:v>
                      </c:pt>
                      <c:pt idx="2074">
                        <c:v>45175</c:v>
                      </c:pt>
                      <c:pt idx="2075">
                        <c:v>45176</c:v>
                      </c:pt>
                      <c:pt idx="2076">
                        <c:v>45177</c:v>
                      </c:pt>
                      <c:pt idx="2077">
                        <c:v>45178</c:v>
                      </c:pt>
                      <c:pt idx="2078">
                        <c:v>45179</c:v>
                      </c:pt>
                      <c:pt idx="2079">
                        <c:v>45180</c:v>
                      </c:pt>
                      <c:pt idx="2080">
                        <c:v>45181</c:v>
                      </c:pt>
                      <c:pt idx="2081">
                        <c:v>45182</c:v>
                      </c:pt>
                      <c:pt idx="2082">
                        <c:v>45183</c:v>
                      </c:pt>
                      <c:pt idx="2083">
                        <c:v>45184</c:v>
                      </c:pt>
                      <c:pt idx="2084">
                        <c:v>45185</c:v>
                      </c:pt>
                      <c:pt idx="2085">
                        <c:v>45186</c:v>
                      </c:pt>
                      <c:pt idx="2086">
                        <c:v>45187</c:v>
                      </c:pt>
                      <c:pt idx="2087">
                        <c:v>45188</c:v>
                      </c:pt>
                      <c:pt idx="2088">
                        <c:v>45189</c:v>
                      </c:pt>
                      <c:pt idx="2089">
                        <c:v>45190</c:v>
                      </c:pt>
                      <c:pt idx="2090">
                        <c:v>45191</c:v>
                      </c:pt>
                      <c:pt idx="2091">
                        <c:v>45192</c:v>
                      </c:pt>
                      <c:pt idx="2092">
                        <c:v>45193</c:v>
                      </c:pt>
                      <c:pt idx="2093">
                        <c:v>45194</c:v>
                      </c:pt>
                      <c:pt idx="2094">
                        <c:v>45195</c:v>
                      </c:pt>
                      <c:pt idx="2095">
                        <c:v>45196</c:v>
                      </c:pt>
                      <c:pt idx="2096">
                        <c:v>45197</c:v>
                      </c:pt>
                      <c:pt idx="2097">
                        <c:v>45198</c:v>
                      </c:pt>
                      <c:pt idx="2098">
                        <c:v>45199</c:v>
                      </c:pt>
                      <c:pt idx="2099">
                        <c:v>45200</c:v>
                      </c:pt>
                      <c:pt idx="2100">
                        <c:v>45201</c:v>
                      </c:pt>
                      <c:pt idx="2101">
                        <c:v>45202</c:v>
                      </c:pt>
                      <c:pt idx="2102">
                        <c:v>45203</c:v>
                      </c:pt>
                      <c:pt idx="2103">
                        <c:v>45204</c:v>
                      </c:pt>
                      <c:pt idx="2104">
                        <c:v>45205</c:v>
                      </c:pt>
                      <c:pt idx="2105">
                        <c:v>45206</c:v>
                      </c:pt>
                      <c:pt idx="2106">
                        <c:v>45207</c:v>
                      </c:pt>
                      <c:pt idx="2107">
                        <c:v>45208</c:v>
                      </c:pt>
                      <c:pt idx="2108">
                        <c:v>45209</c:v>
                      </c:pt>
                      <c:pt idx="2109">
                        <c:v>45210</c:v>
                      </c:pt>
                      <c:pt idx="2110">
                        <c:v>45211</c:v>
                      </c:pt>
                      <c:pt idx="2111">
                        <c:v>45212</c:v>
                      </c:pt>
                      <c:pt idx="2112">
                        <c:v>45213</c:v>
                      </c:pt>
                      <c:pt idx="2113">
                        <c:v>45214</c:v>
                      </c:pt>
                      <c:pt idx="2114">
                        <c:v>45215</c:v>
                      </c:pt>
                      <c:pt idx="2115">
                        <c:v>45216</c:v>
                      </c:pt>
                      <c:pt idx="2116">
                        <c:v>45217</c:v>
                      </c:pt>
                      <c:pt idx="2117">
                        <c:v>45218</c:v>
                      </c:pt>
                      <c:pt idx="2118">
                        <c:v>45219</c:v>
                      </c:pt>
                      <c:pt idx="2119">
                        <c:v>45220</c:v>
                      </c:pt>
                      <c:pt idx="2120">
                        <c:v>45221</c:v>
                      </c:pt>
                      <c:pt idx="2121">
                        <c:v>45222</c:v>
                      </c:pt>
                      <c:pt idx="2122">
                        <c:v>45223</c:v>
                      </c:pt>
                      <c:pt idx="2123">
                        <c:v>45224</c:v>
                      </c:pt>
                      <c:pt idx="2124">
                        <c:v>45225</c:v>
                      </c:pt>
                      <c:pt idx="2125">
                        <c:v>45226</c:v>
                      </c:pt>
                      <c:pt idx="2126">
                        <c:v>45227</c:v>
                      </c:pt>
                      <c:pt idx="2127">
                        <c:v>45228</c:v>
                      </c:pt>
                      <c:pt idx="2128">
                        <c:v>45229</c:v>
                      </c:pt>
                      <c:pt idx="2129">
                        <c:v>45230</c:v>
                      </c:pt>
                      <c:pt idx="2130">
                        <c:v>45231</c:v>
                      </c:pt>
                      <c:pt idx="2131">
                        <c:v>45232</c:v>
                      </c:pt>
                      <c:pt idx="2132">
                        <c:v>45233</c:v>
                      </c:pt>
                      <c:pt idx="2133">
                        <c:v>45234</c:v>
                      </c:pt>
                      <c:pt idx="2134">
                        <c:v>45235</c:v>
                      </c:pt>
                      <c:pt idx="2135">
                        <c:v>45236</c:v>
                      </c:pt>
                      <c:pt idx="2136">
                        <c:v>45237</c:v>
                      </c:pt>
                      <c:pt idx="2137">
                        <c:v>45238</c:v>
                      </c:pt>
                      <c:pt idx="2138">
                        <c:v>45239</c:v>
                      </c:pt>
                      <c:pt idx="2139">
                        <c:v>45240</c:v>
                      </c:pt>
                      <c:pt idx="2140">
                        <c:v>45241</c:v>
                      </c:pt>
                      <c:pt idx="2141">
                        <c:v>45242</c:v>
                      </c:pt>
                      <c:pt idx="2142">
                        <c:v>45243</c:v>
                      </c:pt>
                      <c:pt idx="2143">
                        <c:v>45244</c:v>
                      </c:pt>
                      <c:pt idx="2144">
                        <c:v>45245</c:v>
                      </c:pt>
                      <c:pt idx="2145">
                        <c:v>45246</c:v>
                      </c:pt>
                      <c:pt idx="2146">
                        <c:v>45247</c:v>
                      </c:pt>
                      <c:pt idx="2147">
                        <c:v>45248</c:v>
                      </c:pt>
                      <c:pt idx="2148">
                        <c:v>45249</c:v>
                      </c:pt>
                      <c:pt idx="2149">
                        <c:v>45250</c:v>
                      </c:pt>
                      <c:pt idx="2150">
                        <c:v>45251</c:v>
                      </c:pt>
                      <c:pt idx="2151">
                        <c:v>45252</c:v>
                      </c:pt>
                      <c:pt idx="2152">
                        <c:v>45253</c:v>
                      </c:pt>
                      <c:pt idx="2153">
                        <c:v>45254</c:v>
                      </c:pt>
                      <c:pt idx="2154">
                        <c:v>45255</c:v>
                      </c:pt>
                      <c:pt idx="2155">
                        <c:v>45256</c:v>
                      </c:pt>
                      <c:pt idx="2156">
                        <c:v>45257</c:v>
                      </c:pt>
                      <c:pt idx="2157">
                        <c:v>45258</c:v>
                      </c:pt>
                      <c:pt idx="2158">
                        <c:v>45259</c:v>
                      </c:pt>
                      <c:pt idx="2159">
                        <c:v>45260</c:v>
                      </c:pt>
                      <c:pt idx="2160">
                        <c:v>45261</c:v>
                      </c:pt>
                      <c:pt idx="2161">
                        <c:v>45262</c:v>
                      </c:pt>
                      <c:pt idx="2162">
                        <c:v>45263</c:v>
                      </c:pt>
                      <c:pt idx="2163">
                        <c:v>45264</c:v>
                      </c:pt>
                      <c:pt idx="2164">
                        <c:v>45265</c:v>
                      </c:pt>
                      <c:pt idx="2165">
                        <c:v>45266</c:v>
                      </c:pt>
                      <c:pt idx="2166">
                        <c:v>45267</c:v>
                      </c:pt>
                      <c:pt idx="2167">
                        <c:v>45268</c:v>
                      </c:pt>
                      <c:pt idx="2168">
                        <c:v>45269</c:v>
                      </c:pt>
                      <c:pt idx="2169">
                        <c:v>45270</c:v>
                      </c:pt>
                      <c:pt idx="2170">
                        <c:v>45271</c:v>
                      </c:pt>
                      <c:pt idx="2171">
                        <c:v>45272</c:v>
                      </c:pt>
                      <c:pt idx="2172">
                        <c:v>45273</c:v>
                      </c:pt>
                      <c:pt idx="2173">
                        <c:v>45274</c:v>
                      </c:pt>
                      <c:pt idx="2174">
                        <c:v>45275</c:v>
                      </c:pt>
                      <c:pt idx="2175">
                        <c:v>45276</c:v>
                      </c:pt>
                      <c:pt idx="2176">
                        <c:v>45277</c:v>
                      </c:pt>
                      <c:pt idx="2177">
                        <c:v>45278</c:v>
                      </c:pt>
                      <c:pt idx="2178">
                        <c:v>45279</c:v>
                      </c:pt>
                      <c:pt idx="2179">
                        <c:v>45280</c:v>
                      </c:pt>
                      <c:pt idx="2180">
                        <c:v>45281</c:v>
                      </c:pt>
                      <c:pt idx="2181">
                        <c:v>45282</c:v>
                      </c:pt>
                      <c:pt idx="2182">
                        <c:v>45283</c:v>
                      </c:pt>
                      <c:pt idx="2183">
                        <c:v>45284</c:v>
                      </c:pt>
                      <c:pt idx="2184">
                        <c:v>45285</c:v>
                      </c:pt>
                      <c:pt idx="2185">
                        <c:v>45286</c:v>
                      </c:pt>
                      <c:pt idx="2186">
                        <c:v>45287</c:v>
                      </c:pt>
                      <c:pt idx="2187">
                        <c:v>45288</c:v>
                      </c:pt>
                      <c:pt idx="2188">
                        <c:v>45289</c:v>
                      </c:pt>
                      <c:pt idx="2189">
                        <c:v>45290</c:v>
                      </c:pt>
                      <c:pt idx="2190">
                        <c:v>45291</c:v>
                      </c:pt>
                      <c:pt idx="2191">
                        <c:v>45292</c:v>
                      </c:pt>
                      <c:pt idx="2192">
                        <c:v>45293</c:v>
                      </c:pt>
                      <c:pt idx="2193">
                        <c:v>45294</c:v>
                      </c:pt>
                      <c:pt idx="2194">
                        <c:v>45295</c:v>
                      </c:pt>
                      <c:pt idx="2195">
                        <c:v>45296</c:v>
                      </c:pt>
                      <c:pt idx="2196">
                        <c:v>45297</c:v>
                      </c:pt>
                      <c:pt idx="2197">
                        <c:v>45298</c:v>
                      </c:pt>
                      <c:pt idx="2198">
                        <c:v>45299</c:v>
                      </c:pt>
                      <c:pt idx="2199">
                        <c:v>45300</c:v>
                      </c:pt>
                      <c:pt idx="2200">
                        <c:v>45301</c:v>
                      </c:pt>
                      <c:pt idx="2201">
                        <c:v>45302</c:v>
                      </c:pt>
                      <c:pt idx="2202">
                        <c:v>45303</c:v>
                      </c:pt>
                      <c:pt idx="2203">
                        <c:v>45304</c:v>
                      </c:pt>
                      <c:pt idx="2204">
                        <c:v>45305</c:v>
                      </c:pt>
                      <c:pt idx="2205">
                        <c:v>45306</c:v>
                      </c:pt>
                      <c:pt idx="2206">
                        <c:v>45307</c:v>
                      </c:pt>
                      <c:pt idx="2207">
                        <c:v>45308</c:v>
                      </c:pt>
                      <c:pt idx="2208">
                        <c:v>45309</c:v>
                      </c:pt>
                      <c:pt idx="2209">
                        <c:v>45310</c:v>
                      </c:pt>
                      <c:pt idx="2210">
                        <c:v>45311</c:v>
                      </c:pt>
                      <c:pt idx="2211">
                        <c:v>45312</c:v>
                      </c:pt>
                      <c:pt idx="2212">
                        <c:v>45313</c:v>
                      </c:pt>
                      <c:pt idx="2213">
                        <c:v>45314</c:v>
                      </c:pt>
                      <c:pt idx="2214">
                        <c:v>45315</c:v>
                      </c:pt>
                      <c:pt idx="2215">
                        <c:v>45316</c:v>
                      </c:pt>
                      <c:pt idx="2216">
                        <c:v>45317</c:v>
                      </c:pt>
                      <c:pt idx="2217">
                        <c:v>45318</c:v>
                      </c:pt>
                      <c:pt idx="2218">
                        <c:v>45319</c:v>
                      </c:pt>
                      <c:pt idx="2219">
                        <c:v>45320</c:v>
                      </c:pt>
                      <c:pt idx="2220">
                        <c:v>45321</c:v>
                      </c:pt>
                      <c:pt idx="2221">
                        <c:v>45322</c:v>
                      </c:pt>
                      <c:pt idx="2222">
                        <c:v>45323</c:v>
                      </c:pt>
                      <c:pt idx="2223">
                        <c:v>45324</c:v>
                      </c:pt>
                      <c:pt idx="2224">
                        <c:v>45325</c:v>
                      </c:pt>
                      <c:pt idx="2225">
                        <c:v>45326</c:v>
                      </c:pt>
                      <c:pt idx="2226">
                        <c:v>45327</c:v>
                      </c:pt>
                      <c:pt idx="2227">
                        <c:v>45328</c:v>
                      </c:pt>
                      <c:pt idx="2228">
                        <c:v>45329</c:v>
                      </c:pt>
                      <c:pt idx="2229">
                        <c:v>45330</c:v>
                      </c:pt>
                      <c:pt idx="2230">
                        <c:v>45331</c:v>
                      </c:pt>
                      <c:pt idx="2231">
                        <c:v>45332</c:v>
                      </c:pt>
                      <c:pt idx="2232">
                        <c:v>45333</c:v>
                      </c:pt>
                      <c:pt idx="2233">
                        <c:v>45334</c:v>
                      </c:pt>
                      <c:pt idx="2234">
                        <c:v>45335</c:v>
                      </c:pt>
                      <c:pt idx="2235">
                        <c:v>45336</c:v>
                      </c:pt>
                      <c:pt idx="2236">
                        <c:v>45337</c:v>
                      </c:pt>
                      <c:pt idx="2237">
                        <c:v>45338</c:v>
                      </c:pt>
                      <c:pt idx="2238">
                        <c:v>45339</c:v>
                      </c:pt>
                      <c:pt idx="2239">
                        <c:v>45340</c:v>
                      </c:pt>
                      <c:pt idx="2240">
                        <c:v>45341</c:v>
                      </c:pt>
                      <c:pt idx="2241">
                        <c:v>45342</c:v>
                      </c:pt>
                      <c:pt idx="2242">
                        <c:v>45343</c:v>
                      </c:pt>
                      <c:pt idx="2243">
                        <c:v>45344</c:v>
                      </c:pt>
                      <c:pt idx="2244">
                        <c:v>45345</c:v>
                      </c:pt>
                      <c:pt idx="2245">
                        <c:v>45346</c:v>
                      </c:pt>
                      <c:pt idx="2246">
                        <c:v>45347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הטייה'!$D$4:$D$5000</c15:sqref>
                        </c15:formulaRef>
                      </c:ext>
                    </c:extLst>
                    <c:numCache>
                      <c:formatCode>0.00</c:formatCode>
                      <c:ptCount val="4997"/>
                      <c:pt idx="0">
                        <c:v>0.65629999999999999</c:v>
                      </c:pt>
                      <c:pt idx="1">
                        <c:v>0.65629999999999999</c:v>
                      </c:pt>
                      <c:pt idx="2">
                        <c:v>0.65629999999999999</c:v>
                      </c:pt>
                      <c:pt idx="3">
                        <c:v>0.65629999999999999</c:v>
                      </c:pt>
                      <c:pt idx="4">
                        <c:v>0.65629999999999999</c:v>
                      </c:pt>
                      <c:pt idx="5">
                        <c:v>0.65629999999999999</c:v>
                      </c:pt>
                      <c:pt idx="6">
                        <c:v>0.65629999999999999</c:v>
                      </c:pt>
                      <c:pt idx="7">
                        <c:v>0.65</c:v>
                      </c:pt>
                      <c:pt idx="8">
                        <c:v>0.65</c:v>
                      </c:pt>
                      <c:pt idx="9">
                        <c:v>0.65</c:v>
                      </c:pt>
                      <c:pt idx="10">
                        <c:v>0.65</c:v>
                      </c:pt>
                      <c:pt idx="11">
                        <c:v>0.65</c:v>
                      </c:pt>
                      <c:pt idx="12">
                        <c:v>0.65</c:v>
                      </c:pt>
                      <c:pt idx="13">
                        <c:v>0.64380000000000004</c:v>
                      </c:pt>
                      <c:pt idx="14">
                        <c:v>0.64380000000000004</c:v>
                      </c:pt>
                      <c:pt idx="15">
                        <c:v>0.66669999999999996</c:v>
                      </c:pt>
                      <c:pt idx="16">
                        <c:v>0.66669999999999996</c:v>
                      </c:pt>
                      <c:pt idx="17">
                        <c:v>0.66669999999999996</c:v>
                      </c:pt>
                      <c:pt idx="18">
                        <c:v>0.66669999999999996</c:v>
                      </c:pt>
                      <c:pt idx="19">
                        <c:v>0.66669999999999996</c:v>
                      </c:pt>
                      <c:pt idx="20">
                        <c:v>0.66669999999999996</c:v>
                      </c:pt>
                      <c:pt idx="21">
                        <c:v>0.66669999999999996</c:v>
                      </c:pt>
                      <c:pt idx="22">
                        <c:v>0.66669999999999996</c:v>
                      </c:pt>
                      <c:pt idx="23">
                        <c:v>0.66669999999999996</c:v>
                      </c:pt>
                      <c:pt idx="24">
                        <c:v>0.66669999999999996</c:v>
                      </c:pt>
                      <c:pt idx="25">
                        <c:v>0.66669999999999996</c:v>
                      </c:pt>
                      <c:pt idx="26">
                        <c:v>0.66669999999999996</c:v>
                      </c:pt>
                      <c:pt idx="27">
                        <c:v>0.66669999999999996</c:v>
                      </c:pt>
                      <c:pt idx="28">
                        <c:v>0.66669999999999996</c:v>
                      </c:pt>
                      <c:pt idx="29">
                        <c:v>0.66669999999999996</c:v>
                      </c:pt>
                      <c:pt idx="30">
                        <c:v>0.66669999999999996</c:v>
                      </c:pt>
                      <c:pt idx="31">
                        <c:v>0.66</c:v>
                      </c:pt>
                      <c:pt idx="32">
                        <c:v>0.66</c:v>
                      </c:pt>
                      <c:pt idx="33">
                        <c:v>0.66</c:v>
                      </c:pt>
                      <c:pt idx="34">
                        <c:v>0.66</c:v>
                      </c:pt>
                      <c:pt idx="35">
                        <c:v>0.63129999999999997</c:v>
                      </c:pt>
                      <c:pt idx="36">
                        <c:v>0.65</c:v>
                      </c:pt>
                      <c:pt idx="37">
                        <c:v>0.65</c:v>
                      </c:pt>
                      <c:pt idx="38">
                        <c:v>0.65</c:v>
                      </c:pt>
                      <c:pt idx="39">
                        <c:v>0.65</c:v>
                      </c:pt>
                      <c:pt idx="40">
                        <c:v>0.65</c:v>
                      </c:pt>
                      <c:pt idx="41">
                        <c:v>0.65</c:v>
                      </c:pt>
                      <c:pt idx="42">
                        <c:v>0.65</c:v>
                      </c:pt>
                      <c:pt idx="43">
                        <c:v>0.65</c:v>
                      </c:pt>
                      <c:pt idx="44">
                        <c:v>0.65</c:v>
                      </c:pt>
                      <c:pt idx="45">
                        <c:v>0.65</c:v>
                      </c:pt>
                      <c:pt idx="46">
                        <c:v>0.65</c:v>
                      </c:pt>
                      <c:pt idx="47">
                        <c:v>0.65</c:v>
                      </c:pt>
                      <c:pt idx="48">
                        <c:v>0.85</c:v>
                      </c:pt>
                      <c:pt idx="49">
                        <c:v>0.8</c:v>
                      </c:pt>
                      <c:pt idx="50">
                        <c:v>0.8</c:v>
                      </c:pt>
                      <c:pt idx="51">
                        <c:v>0.8</c:v>
                      </c:pt>
                      <c:pt idx="52">
                        <c:v>0.8</c:v>
                      </c:pt>
                      <c:pt idx="53">
                        <c:v>0.8</c:v>
                      </c:pt>
                      <c:pt idx="54">
                        <c:v>0.8</c:v>
                      </c:pt>
                      <c:pt idx="55">
                        <c:v>0.8</c:v>
                      </c:pt>
                      <c:pt idx="56">
                        <c:v>0.8</c:v>
                      </c:pt>
                      <c:pt idx="57">
                        <c:v>0.78749999999999998</c:v>
                      </c:pt>
                      <c:pt idx="58">
                        <c:v>0.78749999999999998</c:v>
                      </c:pt>
                      <c:pt idx="59">
                        <c:v>0.78749999999999998</c:v>
                      </c:pt>
                      <c:pt idx="60">
                        <c:v>0.78749999999999998</c:v>
                      </c:pt>
                      <c:pt idx="61">
                        <c:v>0.78749999999999998</c:v>
                      </c:pt>
                      <c:pt idx="62">
                        <c:v>0.78749999999999998</c:v>
                      </c:pt>
                      <c:pt idx="63">
                        <c:v>0.78749999999999998</c:v>
                      </c:pt>
                      <c:pt idx="64">
                        <c:v>0.77500000000000002</c:v>
                      </c:pt>
                      <c:pt idx="65">
                        <c:v>0.77500000000000002</c:v>
                      </c:pt>
                      <c:pt idx="66">
                        <c:v>0.77500000000000002</c:v>
                      </c:pt>
                      <c:pt idx="67">
                        <c:v>0.77500000000000002</c:v>
                      </c:pt>
                      <c:pt idx="68">
                        <c:v>0.77500000000000002</c:v>
                      </c:pt>
                      <c:pt idx="69">
                        <c:v>0.77500000000000002</c:v>
                      </c:pt>
                      <c:pt idx="70">
                        <c:v>0.77500000000000002</c:v>
                      </c:pt>
                      <c:pt idx="71">
                        <c:v>0.77500000000000002</c:v>
                      </c:pt>
                      <c:pt idx="72">
                        <c:v>0.77500000000000002</c:v>
                      </c:pt>
                      <c:pt idx="73">
                        <c:v>0.77500000000000002</c:v>
                      </c:pt>
                      <c:pt idx="74">
                        <c:v>0.77500000000000002</c:v>
                      </c:pt>
                      <c:pt idx="75">
                        <c:v>0.77500000000000002</c:v>
                      </c:pt>
                      <c:pt idx="76">
                        <c:v>0.75</c:v>
                      </c:pt>
                      <c:pt idx="77">
                        <c:v>0.76359999999999995</c:v>
                      </c:pt>
                      <c:pt idx="78">
                        <c:v>0.76359999999999995</c:v>
                      </c:pt>
                      <c:pt idx="79">
                        <c:v>0.76359999999999995</c:v>
                      </c:pt>
                      <c:pt idx="80">
                        <c:v>0.74619999999999997</c:v>
                      </c:pt>
                      <c:pt idx="81">
                        <c:v>0.74619999999999997</c:v>
                      </c:pt>
                      <c:pt idx="82">
                        <c:v>0.74619999999999997</c:v>
                      </c:pt>
                      <c:pt idx="83">
                        <c:v>0.76149999999999995</c:v>
                      </c:pt>
                      <c:pt idx="84">
                        <c:v>0.76149999999999995</c:v>
                      </c:pt>
                      <c:pt idx="85">
                        <c:v>0.76149999999999995</c:v>
                      </c:pt>
                      <c:pt idx="86">
                        <c:v>0.73570000000000002</c:v>
                      </c:pt>
                      <c:pt idx="87">
                        <c:v>0.7429</c:v>
                      </c:pt>
                      <c:pt idx="88">
                        <c:v>0.7429</c:v>
                      </c:pt>
                      <c:pt idx="89">
                        <c:v>0.7429</c:v>
                      </c:pt>
                      <c:pt idx="90">
                        <c:v>0.7429</c:v>
                      </c:pt>
                      <c:pt idx="91">
                        <c:v>0.7429</c:v>
                      </c:pt>
                      <c:pt idx="92">
                        <c:v>0.7429</c:v>
                      </c:pt>
                      <c:pt idx="93">
                        <c:v>0.7429</c:v>
                      </c:pt>
                      <c:pt idx="94">
                        <c:v>0.7429</c:v>
                      </c:pt>
                      <c:pt idx="95">
                        <c:v>0.7429</c:v>
                      </c:pt>
                      <c:pt idx="96">
                        <c:v>0.7429</c:v>
                      </c:pt>
                      <c:pt idx="97">
                        <c:v>0.74670000000000003</c:v>
                      </c:pt>
                      <c:pt idx="98">
                        <c:v>0.74670000000000003</c:v>
                      </c:pt>
                      <c:pt idx="99">
                        <c:v>0.74670000000000003</c:v>
                      </c:pt>
                      <c:pt idx="100">
                        <c:v>0.74670000000000003</c:v>
                      </c:pt>
                      <c:pt idx="101">
                        <c:v>0.74670000000000003</c:v>
                      </c:pt>
                      <c:pt idx="102">
                        <c:v>0.74670000000000003</c:v>
                      </c:pt>
                      <c:pt idx="103">
                        <c:v>0.74670000000000003</c:v>
                      </c:pt>
                      <c:pt idx="104">
                        <c:v>0.76</c:v>
                      </c:pt>
                      <c:pt idx="105">
                        <c:v>0.90910000000000002</c:v>
                      </c:pt>
                      <c:pt idx="106">
                        <c:v>0.90910000000000002</c:v>
                      </c:pt>
                      <c:pt idx="107">
                        <c:v>0.875</c:v>
                      </c:pt>
                      <c:pt idx="108">
                        <c:v>0.875</c:v>
                      </c:pt>
                      <c:pt idx="109">
                        <c:v>0.875</c:v>
                      </c:pt>
                      <c:pt idx="110">
                        <c:v>0.875</c:v>
                      </c:pt>
                      <c:pt idx="111">
                        <c:v>0.875</c:v>
                      </c:pt>
                      <c:pt idx="112">
                        <c:v>0.87690000000000001</c:v>
                      </c:pt>
                      <c:pt idx="113">
                        <c:v>0.88460000000000005</c:v>
                      </c:pt>
                      <c:pt idx="114">
                        <c:v>0.87860000000000005</c:v>
                      </c:pt>
                      <c:pt idx="115">
                        <c:v>0.87860000000000005</c:v>
                      </c:pt>
                      <c:pt idx="116">
                        <c:v>0.87860000000000005</c:v>
                      </c:pt>
                      <c:pt idx="117">
                        <c:v>0.87860000000000005</c:v>
                      </c:pt>
                      <c:pt idx="118">
                        <c:v>0.87860000000000005</c:v>
                      </c:pt>
                      <c:pt idx="119">
                        <c:v>0.87860000000000005</c:v>
                      </c:pt>
                      <c:pt idx="120">
                        <c:v>0.88670000000000004</c:v>
                      </c:pt>
                      <c:pt idx="121">
                        <c:v>0.88670000000000004</c:v>
                      </c:pt>
                      <c:pt idx="122">
                        <c:v>0.88670000000000004</c:v>
                      </c:pt>
                      <c:pt idx="123">
                        <c:v>0.88670000000000004</c:v>
                      </c:pt>
                      <c:pt idx="124">
                        <c:v>0.88670000000000004</c:v>
                      </c:pt>
                      <c:pt idx="125">
                        <c:v>0.88670000000000004</c:v>
                      </c:pt>
                      <c:pt idx="126">
                        <c:v>0.88670000000000004</c:v>
                      </c:pt>
                      <c:pt idx="127">
                        <c:v>0.88670000000000004</c:v>
                      </c:pt>
                      <c:pt idx="128">
                        <c:v>0.88670000000000004</c:v>
                      </c:pt>
                      <c:pt idx="129">
                        <c:v>0.88670000000000004</c:v>
                      </c:pt>
                      <c:pt idx="130">
                        <c:v>0.88670000000000004</c:v>
                      </c:pt>
                      <c:pt idx="131">
                        <c:v>0.88670000000000004</c:v>
                      </c:pt>
                      <c:pt idx="132">
                        <c:v>0.9133</c:v>
                      </c:pt>
                      <c:pt idx="133">
                        <c:v>0.9133</c:v>
                      </c:pt>
                      <c:pt idx="134">
                        <c:v>0.9133</c:v>
                      </c:pt>
                      <c:pt idx="135">
                        <c:v>0.96360000000000001</c:v>
                      </c:pt>
                      <c:pt idx="136">
                        <c:v>0.95709999999999995</c:v>
                      </c:pt>
                      <c:pt idx="137">
                        <c:v>0.95709999999999995</c:v>
                      </c:pt>
                      <c:pt idx="138">
                        <c:v>0.95709999999999995</c:v>
                      </c:pt>
                      <c:pt idx="139">
                        <c:v>0.95709999999999995</c:v>
                      </c:pt>
                      <c:pt idx="140">
                        <c:v>0.95630000000000004</c:v>
                      </c:pt>
                      <c:pt idx="141">
                        <c:v>0.95630000000000004</c:v>
                      </c:pt>
                      <c:pt idx="142">
                        <c:v>0.95630000000000004</c:v>
                      </c:pt>
                      <c:pt idx="143">
                        <c:v>0.95630000000000004</c:v>
                      </c:pt>
                      <c:pt idx="144">
                        <c:v>0.95630000000000004</c:v>
                      </c:pt>
                      <c:pt idx="145">
                        <c:v>0.95630000000000004</c:v>
                      </c:pt>
                      <c:pt idx="146">
                        <c:v>0.95630000000000004</c:v>
                      </c:pt>
                      <c:pt idx="147">
                        <c:v>0.95630000000000004</c:v>
                      </c:pt>
                      <c:pt idx="148">
                        <c:v>0.95</c:v>
                      </c:pt>
                      <c:pt idx="149">
                        <c:v>0.95</c:v>
                      </c:pt>
                      <c:pt idx="150">
                        <c:v>0.95</c:v>
                      </c:pt>
                      <c:pt idx="151">
                        <c:v>0.95</c:v>
                      </c:pt>
                      <c:pt idx="152">
                        <c:v>0.95</c:v>
                      </c:pt>
                      <c:pt idx="153">
                        <c:v>0.95</c:v>
                      </c:pt>
                      <c:pt idx="154">
                        <c:v>0.95</c:v>
                      </c:pt>
                      <c:pt idx="155">
                        <c:v>0.95</c:v>
                      </c:pt>
                      <c:pt idx="156">
                        <c:v>0.95</c:v>
                      </c:pt>
                      <c:pt idx="157">
                        <c:v>0.95</c:v>
                      </c:pt>
                      <c:pt idx="158">
                        <c:v>0.95</c:v>
                      </c:pt>
                      <c:pt idx="159">
                        <c:v>0.95</c:v>
                      </c:pt>
                      <c:pt idx="160">
                        <c:v>0.95</c:v>
                      </c:pt>
                      <c:pt idx="161">
                        <c:v>0.95</c:v>
                      </c:pt>
                      <c:pt idx="162">
                        <c:v>0.95</c:v>
                      </c:pt>
                      <c:pt idx="163">
                        <c:v>0.95</c:v>
                      </c:pt>
                      <c:pt idx="164">
                        <c:v>0.95</c:v>
                      </c:pt>
                      <c:pt idx="165">
                        <c:v>0.95</c:v>
                      </c:pt>
                      <c:pt idx="166">
                        <c:v>0.95</c:v>
                      </c:pt>
                      <c:pt idx="167">
                        <c:v>1.0273000000000001</c:v>
                      </c:pt>
                      <c:pt idx="168">
                        <c:v>1.0077</c:v>
                      </c:pt>
                      <c:pt idx="169">
                        <c:v>1.0077</c:v>
                      </c:pt>
                      <c:pt idx="170">
                        <c:v>1.0077</c:v>
                      </c:pt>
                      <c:pt idx="171">
                        <c:v>1</c:v>
                      </c:pt>
                      <c:pt idx="172">
                        <c:v>1</c:v>
                      </c:pt>
                      <c:pt idx="173">
                        <c:v>1</c:v>
                      </c:pt>
                      <c:pt idx="174">
                        <c:v>1</c:v>
                      </c:pt>
                      <c:pt idx="175">
                        <c:v>1</c:v>
                      </c:pt>
                      <c:pt idx="176">
                        <c:v>0.98129999999999995</c:v>
                      </c:pt>
                      <c:pt idx="177">
                        <c:v>0.98129999999999995</c:v>
                      </c:pt>
                      <c:pt idx="178">
                        <c:v>0.98129999999999995</c:v>
                      </c:pt>
                      <c:pt idx="179">
                        <c:v>0.98129999999999995</c:v>
                      </c:pt>
                      <c:pt idx="180">
                        <c:v>0.98129999999999995</c:v>
                      </c:pt>
                      <c:pt idx="181">
                        <c:v>0.99380000000000002</c:v>
                      </c:pt>
                      <c:pt idx="182">
                        <c:v>0.99380000000000002</c:v>
                      </c:pt>
                      <c:pt idx="183">
                        <c:v>0.99380000000000002</c:v>
                      </c:pt>
                      <c:pt idx="184">
                        <c:v>0.99380000000000002</c:v>
                      </c:pt>
                      <c:pt idx="185">
                        <c:v>0.99380000000000002</c:v>
                      </c:pt>
                      <c:pt idx="186">
                        <c:v>0.99380000000000002</c:v>
                      </c:pt>
                      <c:pt idx="187">
                        <c:v>0.99380000000000002</c:v>
                      </c:pt>
                      <c:pt idx="188">
                        <c:v>0.99380000000000002</c:v>
                      </c:pt>
                      <c:pt idx="189">
                        <c:v>0.99380000000000002</c:v>
                      </c:pt>
                      <c:pt idx="190">
                        <c:v>0.99380000000000002</c:v>
                      </c:pt>
                      <c:pt idx="191">
                        <c:v>0.99380000000000002</c:v>
                      </c:pt>
                      <c:pt idx="192">
                        <c:v>0.99380000000000002</c:v>
                      </c:pt>
                      <c:pt idx="193">
                        <c:v>0.99380000000000002</c:v>
                      </c:pt>
                      <c:pt idx="194">
                        <c:v>0.99380000000000002</c:v>
                      </c:pt>
                      <c:pt idx="195">
                        <c:v>0.99380000000000002</c:v>
                      </c:pt>
                      <c:pt idx="196">
                        <c:v>1.1200000000000001</c:v>
                      </c:pt>
                      <c:pt idx="197">
                        <c:v>1.1000000000000001</c:v>
                      </c:pt>
                      <c:pt idx="198">
                        <c:v>1.1000000000000001</c:v>
                      </c:pt>
                      <c:pt idx="199">
                        <c:v>1.1000000000000001</c:v>
                      </c:pt>
                      <c:pt idx="200">
                        <c:v>1.1000000000000001</c:v>
                      </c:pt>
                      <c:pt idx="201">
                        <c:v>1.1000000000000001</c:v>
                      </c:pt>
                      <c:pt idx="202">
                        <c:v>1.1000000000000001</c:v>
                      </c:pt>
                      <c:pt idx="203">
                        <c:v>1.1000000000000001</c:v>
                      </c:pt>
                      <c:pt idx="204">
                        <c:v>1.1000000000000001</c:v>
                      </c:pt>
                      <c:pt idx="205">
                        <c:v>1.1000000000000001</c:v>
                      </c:pt>
                      <c:pt idx="206">
                        <c:v>1.1000000000000001</c:v>
                      </c:pt>
                      <c:pt idx="207">
                        <c:v>1.1000000000000001</c:v>
                      </c:pt>
                      <c:pt idx="208">
                        <c:v>1.1000000000000001</c:v>
                      </c:pt>
                      <c:pt idx="209">
                        <c:v>1.1000000000000001</c:v>
                      </c:pt>
                      <c:pt idx="210">
                        <c:v>1.1067</c:v>
                      </c:pt>
                      <c:pt idx="211">
                        <c:v>1.1133</c:v>
                      </c:pt>
                      <c:pt idx="212">
                        <c:v>1.1133</c:v>
                      </c:pt>
                      <c:pt idx="213">
                        <c:v>1.1133</c:v>
                      </c:pt>
                      <c:pt idx="214">
                        <c:v>1.1133</c:v>
                      </c:pt>
                      <c:pt idx="215">
                        <c:v>1.1133</c:v>
                      </c:pt>
                      <c:pt idx="216">
                        <c:v>1.1333</c:v>
                      </c:pt>
                      <c:pt idx="217">
                        <c:v>1.1333</c:v>
                      </c:pt>
                      <c:pt idx="218">
                        <c:v>1.1333</c:v>
                      </c:pt>
                      <c:pt idx="219">
                        <c:v>1.1333</c:v>
                      </c:pt>
                      <c:pt idx="220">
                        <c:v>1.1333</c:v>
                      </c:pt>
                      <c:pt idx="221">
                        <c:v>1.1333</c:v>
                      </c:pt>
                      <c:pt idx="222">
                        <c:v>1.1333</c:v>
                      </c:pt>
                      <c:pt idx="223">
                        <c:v>1.1333</c:v>
                      </c:pt>
                      <c:pt idx="224">
                        <c:v>1.1333</c:v>
                      </c:pt>
                      <c:pt idx="225">
                        <c:v>1.1333</c:v>
                      </c:pt>
                      <c:pt idx="226">
                        <c:v>1.1333</c:v>
                      </c:pt>
                      <c:pt idx="227">
                        <c:v>1.2714000000000001</c:v>
                      </c:pt>
                      <c:pt idx="228">
                        <c:v>1.2714000000000001</c:v>
                      </c:pt>
                      <c:pt idx="229">
                        <c:v>1.2714000000000001</c:v>
                      </c:pt>
                      <c:pt idx="230">
                        <c:v>1.2</c:v>
                      </c:pt>
                      <c:pt idx="231">
                        <c:v>1.2</c:v>
                      </c:pt>
                      <c:pt idx="232">
                        <c:v>1.2</c:v>
                      </c:pt>
                      <c:pt idx="233">
                        <c:v>1.2067000000000001</c:v>
                      </c:pt>
                      <c:pt idx="234">
                        <c:v>1.2067000000000001</c:v>
                      </c:pt>
                      <c:pt idx="235">
                        <c:v>1.2067000000000001</c:v>
                      </c:pt>
                      <c:pt idx="236">
                        <c:v>1.2067000000000001</c:v>
                      </c:pt>
                      <c:pt idx="237">
                        <c:v>1.2067000000000001</c:v>
                      </c:pt>
                      <c:pt idx="238">
                        <c:v>1.2067000000000001</c:v>
                      </c:pt>
                      <c:pt idx="239">
                        <c:v>1.2</c:v>
                      </c:pt>
                      <c:pt idx="240">
                        <c:v>1.2</c:v>
                      </c:pt>
                      <c:pt idx="241">
                        <c:v>1.2</c:v>
                      </c:pt>
                      <c:pt idx="242">
                        <c:v>1.2</c:v>
                      </c:pt>
                      <c:pt idx="243">
                        <c:v>1.2</c:v>
                      </c:pt>
                      <c:pt idx="244">
                        <c:v>1.2</c:v>
                      </c:pt>
                      <c:pt idx="245">
                        <c:v>1.2</c:v>
                      </c:pt>
                      <c:pt idx="246">
                        <c:v>1.2</c:v>
                      </c:pt>
                      <c:pt idx="247">
                        <c:v>1.2</c:v>
                      </c:pt>
                      <c:pt idx="248">
                        <c:v>1.2</c:v>
                      </c:pt>
                      <c:pt idx="249">
                        <c:v>1.2</c:v>
                      </c:pt>
                      <c:pt idx="250">
                        <c:v>1.2</c:v>
                      </c:pt>
                      <c:pt idx="251">
                        <c:v>1.2</c:v>
                      </c:pt>
                      <c:pt idx="252">
                        <c:v>1.2</c:v>
                      </c:pt>
                      <c:pt idx="253">
                        <c:v>1.2</c:v>
                      </c:pt>
                      <c:pt idx="254">
                        <c:v>1.1933</c:v>
                      </c:pt>
                      <c:pt idx="255">
                        <c:v>1.1933</c:v>
                      </c:pt>
                      <c:pt idx="256">
                        <c:v>1.1933</c:v>
                      </c:pt>
                      <c:pt idx="257">
                        <c:v>1.1933</c:v>
                      </c:pt>
                      <c:pt idx="258">
                        <c:v>1.1455</c:v>
                      </c:pt>
                      <c:pt idx="259">
                        <c:v>1.0932999999999999</c:v>
                      </c:pt>
                      <c:pt idx="260">
                        <c:v>1.0932999999999999</c:v>
                      </c:pt>
                      <c:pt idx="261">
                        <c:v>1.0932999999999999</c:v>
                      </c:pt>
                      <c:pt idx="262">
                        <c:v>1.0932999999999999</c:v>
                      </c:pt>
                      <c:pt idx="263">
                        <c:v>1.1000000000000001</c:v>
                      </c:pt>
                      <c:pt idx="264">
                        <c:v>1.1000000000000001</c:v>
                      </c:pt>
                      <c:pt idx="265">
                        <c:v>1.1000000000000001</c:v>
                      </c:pt>
                      <c:pt idx="266">
                        <c:v>1.1000000000000001</c:v>
                      </c:pt>
                      <c:pt idx="267">
                        <c:v>1.1000000000000001</c:v>
                      </c:pt>
                      <c:pt idx="268">
                        <c:v>1.1000000000000001</c:v>
                      </c:pt>
                      <c:pt idx="269">
                        <c:v>1.1000000000000001</c:v>
                      </c:pt>
                      <c:pt idx="270">
                        <c:v>1.1000000000000001</c:v>
                      </c:pt>
                      <c:pt idx="271">
                        <c:v>1.1000000000000001</c:v>
                      </c:pt>
                      <c:pt idx="272">
                        <c:v>1.1000000000000001</c:v>
                      </c:pt>
                      <c:pt idx="273">
                        <c:v>1.1000000000000001</c:v>
                      </c:pt>
                      <c:pt idx="274">
                        <c:v>1.1000000000000001</c:v>
                      </c:pt>
                      <c:pt idx="275">
                        <c:v>1.1067</c:v>
                      </c:pt>
                      <c:pt idx="276">
                        <c:v>1.1067</c:v>
                      </c:pt>
                      <c:pt idx="277">
                        <c:v>1.1067</c:v>
                      </c:pt>
                      <c:pt idx="278">
                        <c:v>1.1067</c:v>
                      </c:pt>
                      <c:pt idx="279">
                        <c:v>1.1067</c:v>
                      </c:pt>
                      <c:pt idx="280">
                        <c:v>1.1067</c:v>
                      </c:pt>
                      <c:pt idx="281">
                        <c:v>1.1067</c:v>
                      </c:pt>
                      <c:pt idx="282">
                        <c:v>1.1067</c:v>
                      </c:pt>
                      <c:pt idx="283">
                        <c:v>1.1067</c:v>
                      </c:pt>
                      <c:pt idx="284">
                        <c:v>1.1067</c:v>
                      </c:pt>
                      <c:pt idx="285">
                        <c:v>1.1067</c:v>
                      </c:pt>
                      <c:pt idx="286">
                        <c:v>1.1133</c:v>
                      </c:pt>
                      <c:pt idx="287">
                        <c:v>1.1133</c:v>
                      </c:pt>
                      <c:pt idx="288">
                        <c:v>1.1399999999999999</c:v>
                      </c:pt>
                      <c:pt idx="289">
                        <c:v>1.1231</c:v>
                      </c:pt>
                      <c:pt idx="290">
                        <c:v>1.1231</c:v>
                      </c:pt>
                      <c:pt idx="291">
                        <c:v>1.1231</c:v>
                      </c:pt>
                      <c:pt idx="292">
                        <c:v>1.1231</c:v>
                      </c:pt>
                      <c:pt idx="293">
                        <c:v>1.1231</c:v>
                      </c:pt>
                      <c:pt idx="294">
                        <c:v>1.0857000000000001</c:v>
                      </c:pt>
                      <c:pt idx="295">
                        <c:v>1.0732999999999999</c:v>
                      </c:pt>
                      <c:pt idx="296">
                        <c:v>1.0732999999999999</c:v>
                      </c:pt>
                      <c:pt idx="297">
                        <c:v>1.0732999999999999</c:v>
                      </c:pt>
                      <c:pt idx="298">
                        <c:v>1.0732999999999999</c:v>
                      </c:pt>
                      <c:pt idx="299">
                        <c:v>1.0732999999999999</c:v>
                      </c:pt>
                      <c:pt idx="300">
                        <c:v>1.0732999999999999</c:v>
                      </c:pt>
                      <c:pt idx="301">
                        <c:v>1.0732999999999999</c:v>
                      </c:pt>
                      <c:pt idx="302" formatCode="General">
                        <c:v>1.0732999999999999</c:v>
                      </c:pt>
                      <c:pt idx="303" formatCode="General">
                        <c:v>1.0732999999999999</c:v>
                      </c:pt>
                      <c:pt idx="304" formatCode="General">
                        <c:v>1.08</c:v>
                      </c:pt>
                      <c:pt idx="305" formatCode="General">
                        <c:v>1.08</c:v>
                      </c:pt>
                      <c:pt idx="306" formatCode="General">
                        <c:v>1.08</c:v>
                      </c:pt>
                      <c:pt idx="307" formatCode="General">
                        <c:v>1.08</c:v>
                      </c:pt>
                      <c:pt idx="308" formatCode="General">
                        <c:v>1.08</c:v>
                      </c:pt>
                      <c:pt idx="309" formatCode="General">
                        <c:v>1.08</c:v>
                      </c:pt>
                      <c:pt idx="310" formatCode="General">
                        <c:v>1.08</c:v>
                      </c:pt>
                      <c:pt idx="311" formatCode="General">
                        <c:v>1.08</c:v>
                      </c:pt>
                      <c:pt idx="312" formatCode="General">
                        <c:v>1.08</c:v>
                      </c:pt>
                      <c:pt idx="313" formatCode="General">
                        <c:v>1.08</c:v>
                      </c:pt>
                      <c:pt idx="314" formatCode="General">
                        <c:v>1.08</c:v>
                      </c:pt>
                      <c:pt idx="315" formatCode="General">
                        <c:v>1.08</c:v>
                      </c:pt>
                      <c:pt idx="316" formatCode="General">
                        <c:v>1.0732999999999999</c:v>
                      </c:pt>
                      <c:pt idx="317" formatCode="General">
                        <c:v>1.0667</c:v>
                      </c:pt>
                      <c:pt idx="318" formatCode="General">
                        <c:v>1.0667</c:v>
                      </c:pt>
                      <c:pt idx="319" formatCode="General">
                        <c:v>1.0667</c:v>
                      </c:pt>
                      <c:pt idx="320" formatCode="General">
                        <c:v>1.0667</c:v>
                      </c:pt>
                      <c:pt idx="321" formatCode="General">
                        <c:v>0.95709999999999995</c:v>
                      </c:pt>
                      <c:pt idx="322" formatCode="General">
                        <c:v>1.05</c:v>
                      </c:pt>
                      <c:pt idx="323" formatCode="General">
                        <c:v>1.05</c:v>
                      </c:pt>
                      <c:pt idx="324" formatCode="General">
                        <c:v>1.0467</c:v>
                      </c:pt>
                      <c:pt idx="325" formatCode="General">
                        <c:v>1.0467</c:v>
                      </c:pt>
                      <c:pt idx="326" formatCode="General">
                        <c:v>1.0467</c:v>
                      </c:pt>
                      <c:pt idx="327" formatCode="General">
                        <c:v>1.0467</c:v>
                      </c:pt>
                      <c:pt idx="328" formatCode="General">
                        <c:v>1.0467</c:v>
                      </c:pt>
                      <c:pt idx="329" formatCode="General">
                        <c:v>1.0467</c:v>
                      </c:pt>
                      <c:pt idx="330" formatCode="General">
                        <c:v>1.0467</c:v>
                      </c:pt>
                      <c:pt idx="331" formatCode="General">
                        <c:v>1.0467</c:v>
                      </c:pt>
                      <c:pt idx="332" formatCode="General">
                        <c:v>1.0467</c:v>
                      </c:pt>
                      <c:pt idx="333" formatCode="General">
                        <c:v>1.0467</c:v>
                      </c:pt>
                      <c:pt idx="334" formatCode="General">
                        <c:v>1.0467</c:v>
                      </c:pt>
                      <c:pt idx="335" formatCode="General">
                        <c:v>1.04</c:v>
                      </c:pt>
                      <c:pt idx="336" formatCode="General">
                        <c:v>1.04</c:v>
                      </c:pt>
                      <c:pt idx="337" formatCode="General">
                        <c:v>1.04</c:v>
                      </c:pt>
                      <c:pt idx="338" formatCode="General">
                        <c:v>1.04</c:v>
                      </c:pt>
                      <c:pt idx="339" formatCode="General">
                        <c:v>1.04</c:v>
                      </c:pt>
                      <c:pt idx="340" formatCode="General">
                        <c:v>1.04</c:v>
                      </c:pt>
                      <c:pt idx="341" formatCode="General">
                        <c:v>1.04</c:v>
                      </c:pt>
                      <c:pt idx="342" formatCode="General">
                        <c:v>1.04</c:v>
                      </c:pt>
                      <c:pt idx="343" formatCode="General">
                        <c:v>1.04</c:v>
                      </c:pt>
                      <c:pt idx="344" formatCode="General">
                        <c:v>1.0467</c:v>
                      </c:pt>
                      <c:pt idx="345" formatCode="General">
                        <c:v>1.0467</c:v>
                      </c:pt>
                      <c:pt idx="346" formatCode="General">
                        <c:v>1.0467</c:v>
                      </c:pt>
                      <c:pt idx="347" formatCode="General">
                        <c:v>1.0467</c:v>
                      </c:pt>
                      <c:pt idx="348" formatCode="General">
                        <c:v>1.0467</c:v>
                      </c:pt>
                      <c:pt idx="349" formatCode="General">
                        <c:v>1.2857000000000001</c:v>
                      </c:pt>
                      <c:pt idx="350" formatCode="General">
                        <c:v>1.1714</c:v>
                      </c:pt>
                      <c:pt idx="351" formatCode="General">
                        <c:v>1.1642999999999999</c:v>
                      </c:pt>
                      <c:pt idx="352" formatCode="General">
                        <c:v>1.1599999999999999</c:v>
                      </c:pt>
                      <c:pt idx="353" formatCode="General">
                        <c:v>1.1599999999999999</c:v>
                      </c:pt>
                      <c:pt idx="354" formatCode="General">
                        <c:v>1.1599999999999999</c:v>
                      </c:pt>
                      <c:pt idx="355" formatCode="General">
                        <c:v>1.1599999999999999</c:v>
                      </c:pt>
                      <c:pt idx="356" formatCode="General">
                        <c:v>1.1599999999999999</c:v>
                      </c:pt>
                      <c:pt idx="357" formatCode="General">
                        <c:v>1.1599999999999999</c:v>
                      </c:pt>
                      <c:pt idx="358" formatCode="General">
                        <c:v>1.1667000000000001</c:v>
                      </c:pt>
                      <c:pt idx="359" formatCode="General">
                        <c:v>1.1375</c:v>
                      </c:pt>
                      <c:pt idx="360" formatCode="General">
                        <c:v>1.1375</c:v>
                      </c:pt>
                      <c:pt idx="361" formatCode="General">
                        <c:v>1.1375</c:v>
                      </c:pt>
                      <c:pt idx="362" formatCode="General">
                        <c:v>1.1375</c:v>
                      </c:pt>
                      <c:pt idx="363" formatCode="General">
                        <c:v>1.1313</c:v>
                      </c:pt>
                      <c:pt idx="364" formatCode="General">
                        <c:v>1.1375</c:v>
                      </c:pt>
                      <c:pt idx="365" formatCode="General">
                        <c:v>1.1375</c:v>
                      </c:pt>
                      <c:pt idx="366" formatCode="General">
                        <c:v>1.1375</c:v>
                      </c:pt>
                      <c:pt idx="367" formatCode="General">
                        <c:v>1.125</c:v>
                      </c:pt>
                      <c:pt idx="368" formatCode="General">
                        <c:v>1.125</c:v>
                      </c:pt>
                      <c:pt idx="369" formatCode="General">
                        <c:v>1.125</c:v>
                      </c:pt>
                      <c:pt idx="370" formatCode="General">
                        <c:v>1.125</c:v>
                      </c:pt>
                      <c:pt idx="371" formatCode="General">
                        <c:v>1.125</c:v>
                      </c:pt>
                      <c:pt idx="372" formatCode="General">
                        <c:v>1.1188</c:v>
                      </c:pt>
                      <c:pt idx="373" formatCode="General">
                        <c:v>1.1188</c:v>
                      </c:pt>
                      <c:pt idx="374" formatCode="General">
                        <c:v>1.1188</c:v>
                      </c:pt>
                      <c:pt idx="375" formatCode="General">
                        <c:v>1.1188</c:v>
                      </c:pt>
                      <c:pt idx="376" formatCode="General">
                        <c:v>1.1188</c:v>
                      </c:pt>
                      <c:pt idx="377" formatCode="General">
                        <c:v>1.1188</c:v>
                      </c:pt>
                      <c:pt idx="378" formatCode="General">
                        <c:v>1.1125</c:v>
                      </c:pt>
                      <c:pt idx="379" formatCode="General">
                        <c:v>1.1125</c:v>
                      </c:pt>
                      <c:pt idx="380" formatCode="General">
                        <c:v>1.1125</c:v>
                      </c:pt>
                      <c:pt idx="381" formatCode="General">
                        <c:v>1.2071000000000001</c:v>
                      </c:pt>
                      <c:pt idx="382" formatCode="General">
                        <c:v>1.2071000000000001</c:v>
                      </c:pt>
                      <c:pt idx="383" formatCode="General">
                        <c:v>1.2071000000000001</c:v>
                      </c:pt>
                      <c:pt idx="384" formatCode="General">
                        <c:v>1.1688000000000001</c:v>
                      </c:pt>
                      <c:pt idx="385" formatCode="General">
                        <c:v>1.1688000000000001</c:v>
                      </c:pt>
                      <c:pt idx="386" formatCode="General">
                        <c:v>1.1688000000000001</c:v>
                      </c:pt>
                      <c:pt idx="387" formatCode="General">
                        <c:v>1.1688000000000001</c:v>
                      </c:pt>
                      <c:pt idx="388" formatCode="General">
                        <c:v>1.1688000000000001</c:v>
                      </c:pt>
                      <c:pt idx="389" formatCode="General">
                        <c:v>1.1688000000000001</c:v>
                      </c:pt>
                      <c:pt idx="390" formatCode="General">
                        <c:v>1.1688000000000001</c:v>
                      </c:pt>
                      <c:pt idx="391" formatCode="General">
                        <c:v>1.1688000000000001</c:v>
                      </c:pt>
                      <c:pt idx="392" formatCode="General">
                        <c:v>1.1813</c:v>
                      </c:pt>
                      <c:pt idx="393" formatCode="General">
                        <c:v>1.1813</c:v>
                      </c:pt>
                      <c:pt idx="394" formatCode="General">
                        <c:v>1.1813</c:v>
                      </c:pt>
                      <c:pt idx="395" formatCode="General">
                        <c:v>1.1813</c:v>
                      </c:pt>
                      <c:pt idx="396" formatCode="General">
                        <c:v>1.1813</c:v>
                      </c:pt>
                      <c:pt idx="397" formatCode="General">
                        <c:v>1.1813</c:v>
                      </c:pt>
                      <c:pt idx="398" formatCode="General">
                        <c:v>1.1813</c:v>
                      </c:pt>
                      <c:pt idx="399" formatCode="General">
                        <c:v>1.1813</c:v>
                      </c:pt>
                      <c:pt idx="400" formatCode="General">
                        <c:v>1.1813</c:v>
                      </c:pt>
                      <c:pt idx="401" formatCode="General">
                        <c:v>1.175</c:v>
                      </c:pt>
                      <c:pt idx="402" formatCode="General">
                        <c:v>1.175</c:v>
                      </c:pt>
                      <c:pt idx="403" formatCode="General">
                        <c:v>1.175</c:v>
                      </c:pt>
                      <c:pt idx="404" formatCode="General">
                        <c:v>1.175</c:v>
                      </c:pt>
                      <c:pt idx="405" formatCode="General">
                        <c:v>1.1688000000000001</c:v>
                      </c:pt>
                      <c:pt idx="406" formatCode="General">
                        <c:v>1.1688000000000001</c:v>
                      </c:pt>
                      <c:pt idx="407" formatCode="General">
                        <c:v>1.1688000000000001</c:v>
                      </c:pt>
                      <c:pt idx="408" formatCode="General">
                        <c:v>1.1688000000000001</c:v>
                      </c:pt>
                      <c:pt idx="409" formatCode="General">
                        <c:v>1.1688000000000001</c:v>
                      </c:pt>
                      <c:pt idx="410" formatCode="General">
                        <c:v>1.1688000000000001</c:v>
                      </c:pt>
                      <c:pt idx="411" formatCode="General">
                        <c:v>1.1688000000000001</c:v>
                      </c:pt>
                      <c:pt idx="412" formatCode="General">
                        <c:v>1.22</c:v>
                      </c:pt>
                      <c:pt idx="413" formatCode="General">
                        <c:v>1.2462</c:v>
                      </c:pt>
                      <c:pt idx="414" formatCode="General">
                        <c:v>1.2285999999999999</c:v>
                      </c:pt>
                      <c:pt idx="415" formatCode="General">
                        <c:v>1.2285999999999999</c:v>
                      </c:pt>
                      <c:pt idx="416" formatCode="General">
                        <c:v>1.2285999999999999</c:v>
                      </c:pt>
                      <c:pt idx="417" formatCode="General">
                        <c:v>1.2285999999999999</c:v>
                      </c:pt>
                      <c:pt idx="418" formatCode="General">
                        <c:v>1.2285999999999999</c:v>
                      </c:pt>
                      <c:pt idx="419" formatCode="General">
                        <c:v>1.2285999999999999</c:v>
                      </c:pt>
                      <c:pt idx="420" formatCode="General">
                        <c:v>1.2285999999999999</c:v>
                      </c:pt>
                      <c:pt idx="421" formatCode="General">
                        <c:v>1.2214</c:v>
                      </c:pt>
                      <c:pt idx="422" formatCode="General">
                        <c:v>1.2214</c:v>
                      </c:pt>
                      <c:pt idx="423" formatCode="General">
                        <c:v>1.2214</c:v>
                      </c:pt>
                      <c:pt idx="424" formatCode="General">
                        <c:v>1.2214</c:v>
                      </c:pt>
                      <c:pt idx="425" formatCode="General">
                        <c:v>1.2214</c:v>
                      </c:pt>
                      <c:pt idx="426" formatCode="General">
                        <c:v>1.2214</c:v>
                      </c:pt>
                      <c:pt idx="427" formatCode="General">
                        <c:v>1.2214</c:v>
                      </c:pt>
                      <c:pt idx="428" formatCode="General">
                        <c:v>1.2285999999999999</c:v>
                      </c:pt>
                      <c:pt idx="429" formatCode="General">
                        <c:v>1.2285999999999999</c:v>
                      </c:pt>
                      <c:pt idx="430" formatCode="General">
                        <c:v>1.2285999999999999</c:v>
                      </c:pt>
                      <c:pt idx="431" formatCode="General">
                        <c:v>1.2285999999999999</c:v>
                      </c:pt>
                      <c:pt idx="432" formatCode="General">
                        <c:v>1.2285999999999999</c:v>
                      </c:pt>
                      <c:pt idx="433" formatCode="General">
                        <c:v>1.2285999999999999</c:v>
                      </c:pt>
                      <c:pt idx="434" formatCode="General">
                        <c:v>1.2285999999999999</c:v>
                      </c:pt>
                      <c:pt idx="435" formatCode="General">
                        <c:v>1.2214</c:v>
                      </c:pt>
                      <c:pt idx="436" formatCode="General">
                        <c:v>1.2214</c:v>
                      </c:pt>
                      <c:pt idx="437" formatCode="General">
                        <c:v>1.2214</c:v>
                      </c:pt>
                      <c:pt idx="438" formatCode="General">
                        <c:v>1.2214</c:v>
                      </c:pt>
                      <c:pt idx="439" formatCode="General">
                        <c:v>1.2214</c:v>
                      </c:pt>
                      <c:pt idx="440" formatCode="General">
                        <c:v>1.2</c:v>
                      </c:pt>
                      <c:pt idx="441" formatCode="General">
                        <c:v>1.2</c:v>
                      </c:pt>
                      <c:pt idx="442" formatCode="General">
                        <c:v>1.2923</c:v>
                      </c:pt>
                      <c:pt idx="443" formatCode="General">
                        <c:v>1.2786</c:v>
                      </c:pt>
                      <c:pt idx="444" formatCode="General">
                        <c:v>1.2786</c:v>
                      </c:pt>
                      <c:pt idx="445" formatCode="General">
                        <c:v>1.2786</c:v>
                      </c:pt>
                      <c:pt idx="446" formatCode="General">
                        <c:v>1.2786</c:v>
                      </c:pt>
                      <c:pt idx="447" formatCode="General">
                        <c:v>1.2786</c:v>
                      </c:pt>
                      <c:pt idx="448" formatCode="General">
                        <c:v>1.2786</c:v>
                      </c:pt>
                      <c:pt idx="449" formatCode="General">
                        <c:v>1.2857000000000001</c:v>
                      </c:pt>
                      <c:pt idx="450" formatCode="General">
                        <c:v>1.2857000000000001</c:v>
                      </c:pt>
                      <c:pt idx="451" formatCode="General">
                        <c:v>1.2857000000000001</c:v>
                      </c:pt>
                      <c:pt idx="452" formatCode="General">
                        <c:v>1.2857000000000001</c:v>
                      </c:pt>
                      <c:pt idx="453" formatCode="General">
                        <c:v>1.2857000000000001</c:v>
                      </c:pt>
                      <c:pt idx="454" formatCode="General">
                        <c:v>1.2857000000000001</c:v>
                      </c:pt>
                      <c:pt idx="455" formatCode="General">
                        <c:v>1.3</c:v>
                      </c:pt>
                      <c:pt idx="456" formatCode="General">
                        <c:v>1.3</c:v>
                      </c:pt>
                      <c:pt idx="457" formatCode="General">
                        <c:v>1.3</c:v>
                      </c:pt>
                      <c:pt idx="458" formatCode="General">
                        <c:v>1.3</c:v>
                      </c:pt>
                      <c:pt idx="459" formatCode="General">
                        <c:v>1.3</c:v>
                      </c:pt>
                      <c:pt idx="460" formatCode="General">
                        <c:v>1.3</c:v>
                      </c:pt>
                      <c:pt idx="461" formatCode="General">
                        <c:v>1.3</c:v>
                      </c:pt>
                      <c:pt idx="462" formatCode="General">
                        <c:v>1.3070999999999999</c:v>
                      </c:pt>
                      <c:pt idx="463" formatCode="General">
                        <c:v>1.3070999999999999</c:v>
                      </c:pt>
                      <c:pt idx="464" formatCode="General">
                        <c:v>1.3070999999999999</c:v>
                      </c:pt>
                      <c:pt idx="465" formatCode="General">
                        <c:v>1.3070999999999999</c:v>
                      </c:pt>
                      <c:pt idx="466" formatCode="General">
                        <c:v>1.3070999999999999</c:v>
                      </c:pt>
                      <c:pt idx="467" formatCode="General">
                        <c:v>1.3070999999999999</c:v>
                      </c:pt>
                      <c:pt idx="468" formatCode="General">
                        <c:v>1.3</c:v>
                      </c:pt>
                      <c:pt idx="469" formatCode="General">
                        <c:v>1.3</c:v>
                      </c:pt>
                      <c:pt idx="470" formatCode="General">
                        <c:v>1.2142999999999999</c:v>
                      </c:pt>
                      <c:pt idx="471" formatCode="General">
                        <c:v>1.2923</c:v>
                      </c:pt>
                      <c:pt idx="472" formatCode="General">
                        <c:v>1.2786</c:v>
                      </c:pt>
                      <c:pt idx="473" formatCode="General">
                        <c:v>1.2786</c:v>
                      </c:pt>
                      <c:pt idx="474" formatCode="General">
                        <c:v>1.2786</c:v>
                      </c:pt>
                      <c:pt idx="475" formatCode="General">
                        <c:v>1.2786</c:v>
                      </c:pt>
                      <c:pt idx="476" formatCode="General">
                        <c:v>1.2786</c:v>
                      </c:pt>
                      <c:pt idx="477" formatCode="General">
                        <c:v>1.2786</c:v>
                      </c:pt>
                      <c:pt idx="478" formatCode="General">
                        <c:v>1.2786</c:v>
                      </c:pt>
                      <c:pt idx="479" formatCode="General">
                        <c:v>1.2786</c:v>
                      </c:pt>
                      <c:pt idx="480" formatCode="General">
                        <c:v>1.2786</c:v>
                      </c:pt>
                      <c:pt idx="481" formatCode="General">
                        <c:v>1.2786</c:v>
                      </c:pt>
                      <c:pt idx="482" formatCode="General">
                        <c:v>1.2857000000000001</c:v>
                      </c:pt>
                      <c:pt idx="483" formatCode="General">
                        <c:v>1.2857000000000001</c:v>
                      </c:pt>
                      <c:pt idx="484" formatCode="General">
                        <c:v>1.2857000000000001</c:v>
                      </c:pt>
                      <c:pt idx="485" formatCode="General">
                        <c:v>1.2928999999999999</c:v>
                      </c:pt>
                      <c:pt idx="486" formatCode="General">
                        <c:v>1.2928999999999999</c:v>
                      </c:pt>
                      <c:pt idx="487" formatCode="General">
                        <c:v>1.2928999999999999</c:v>
                      </c:pt>
                      <c:pt idx="488" formatCode="General">
                        <c:v>1.2928999999999999</c:v>
                      </c:pt>
                      <c:pt idx="489" formatCode="General">
                        <c:v>1.3</c:v>
                      </c:pt>
                      <c:pt idx="490" formatCode="General">
                        <c:v>1.3070999999999999</c:v>
                      </c:pt>
                      <c:pt idx="491" formatCode="General">
                        <c:v>1.3070999999999999</c:v>
                      </c:pt>
                      <c:pt idx="492" formatCode="General">
                        <c:v>1.3070999999999999</c:v>
                      </c:pt>
                      <c:pt idx="493" formatCode="General">
                        <c:v>1.3070999999999999</c:v>
                      </c:pt>
                      <c:pt idx="494" formatCode="General">
                        <c:v>1.3070999999999999</c:v>
                      </c:pt>
                      <c:pt idx="495" formatCode="General">
                        <c:v>1.3070999999999999</c:v>
                      </c:pt>
                      <c:pt idx="496" formatCode="General">
                        <c:v>1.3213999999999999</c:v>
                      </c:pt>
                      <c:pt idx="497" formatCode="General">
                        <c:v>1.3213999999999999</c:v>
                      </c:pt>
                      <c:pt idx="498" formatCode="General">
                        <c:v>1.3213999999999999</c:v>
                      </c:pt>
                      <c:pt idx="499" formatCode="General">
                        <c:v>1.3213999999999999</c:v>
                      </c:pt>
                      <c:pt idx="500" formatCode="General">
                        <c:v>1.1667000000000001</c:v>
                      </c:pt>
                      <c:pt idx="501" formatCode="General">
                        <c:v>1.1667000000000001</c:v>
                      </c:pt>
                      <c:pt idx="502" formatCode="General">
                        <c:v>1.1667000000000001</c:v>
                      </c:pt>
                      <c:pt idx="503" formatCode="General">
                        <c:v>1.2643</c:v>
                      </c:pt>
                      <c:pt idx="504" formatCode="General">
                        <c:v>1.2333000000000001</c:v>
                      </c:pt>
                      <c:pt idx="505" formatCode="General">
                        <c:v>1.2333000000000001</c:v>
                      </c:pt>
                      <c:pt idx="506" formatCode="General">
                        <c:v>1.24</c:v>
                      </c:pt>
                      <c:pt idx="507" formatCode="General">
                        <c:v>1.24</c:v>
                      </c:pt>
                      <c:pt idx="508" formatCode="General">
                        <c:v>1.24</c:v>
                      </c:pt>
                      <c:pt idx="509" formatCode="General">
                        <c:v>1.24</c:v>
                      </c:pt>
                      <c:pt idx="510" formatCode="General">
                        <c:v>1.24</c:v>
                      </c:pt>
                      <c:pt idx="511" formatCode="General">
                        <c:v>1.24</c:v>
                      </c:pt>
                      <c:pt idx="512" formatCode="General">
                        <c:v>1.24</c:v>
                      </c:pt>
                      <c:pt idx="513" formatCode="General">
                        <c:v>1.24</c:v>
                      </c:pt>
                      <c:pt idx="514" formatCode="General">
                        <c:v>1.24</c:v>
                      </c:pt>
                      <c:pt idx="515" formatCode="General">
                        <c:v>1.24</c:v>
                      </c:pt>
                      <c:pt idx="516" formatCode="General">
                        <c:v>1.24</c:v>
                      </c:pt>
                      <c:pt idx="517" formatCode="General">
                        <c:v>1.2733000000000001</c:v>
                      </c:pt>
                      <c:pt idx="518" formatCode="General">
                        <c:v>1.2733000000000001</c:v>
                      </c:pt>
                      <c:pt idx="519" formatCode="General">
                        <c:v>1.2733000000000001</c:v>
                      </c:pt>
                      <c:pt idx="520" formatCode="General">
                        <c:v>1.2733000000000001</c:v>
                      </c:pt>
                      <c:pt idx="521" formatCode="General">
                        <c:v>1.2733000000000001</c:v>
                      </c:pt>
                      <c:pt idx="522" formatCode="General">
                        <c:v>1.2733000000000001</c:v>
                      </c:pt>
                      <c:pt idx="523" formatCode="General">
                        <c:v>1.2733000000000001</c:v>
                      </c:pt>
                      <c:pt idx="524" formatCode="General">
                        <c:v>1.2733000000000001</c:v>
                      </c:pt>
                      <c:pt idx="525" formatCode="General">
                        <c:v>1.2733000000000001</c:v>
                      </c:pt>
                      <c:pt idx="526" formatCode="General">
                        <c:v>1.2733000000000001</c:v>
                      </c:pt>
                      <c:pt idx="527" formatCode="General">
                        <c:v>1.2733000000000001</c:v>
                      </c:pt>
                      <c:pt idx="528" formatCode="General">
                        <c:v>1.2733000000000001</c:v>
                      </c:pt>
                      <c:pt idx="529" formatCode="General">
                        <c:v>1.2733000000000001</c:v>
                      </c:pt>
                      <c:pt idx="530" formatCode="General">
                        <c:v>1.2733000000000001</c:v>
                      </c:pt>
                      <c:pt idx="531" formatCode="General">
                        <c:v>1.2625</c:v>
                      </c:pt>
                      <c:pt idx="532" formatCode="General">
                        <c:v>1.2833000000000001</c:v>
                      </c:pt>
                      <c:pt idx="533" formatCode="General">
                        <c:v>1.2857000000000001</c:v>
                      </c:pt>
                      <c:pt idx="534" formatCode="General">
                        <c:v>1.2533000000000001</c:v>
                      </c:pt>
                      <c:pt idx="535" formatCode="General">
                        <c:v>1.2533000000000001</c:v>
                      </c:pt>
                      <c:pt idx="536" formatCode="General">
                        <c:v>1.2533000000000001</c:v>
                      </c:pt>
                      <c:pt idx="537" formatCode="General">
                        <c:v>1.2533000000000001</c:v>
                      </c:pt>
                      <c:pt idx="538" formatCode="General">
                        <c:v>1.2533000000000001</c:v>
                      </c:pt>
                      <c:pt idx="539" formatCode="General">
                        <c:v>1.2533000000000001</c:v>
                      </c:pt>
                      <c:pt idx="540" formatCode="General">
                        <c:v>1.2533000000000001</c:v>
                      </c:pt>
                      <c:pt idx="541" formatCode="General">
                        <c:v>1.2533000000000001</c:v>
                      </c:pt>
                      <c:pt idx="542" formatCode="General">
                        <c:v>1.2533000000000001</c:v>
                      </c:pt>
                      <c:pt idx="543" formatCode="General">
                        <c:v>1.2533000000000001</c:v>
                      </c:pt>
                      <c:pt idx="544" formatCode="General">
                        <c:v>1.2533000000000001</c:v>
                      </c:pt>
                      <c:pt idx="545" formatCode="General">
                        <c:v>1.2466999999999999</c:v>
                      </c:pt>
                      <c:pt idx="546" formatCode="General">
                        <c:v>1.2466999999999999</c:v>
                      </c:pt>
                      <c:pt idx="547" formatCode="General">
                        <c:v>1.2466999999999999</c:v>
                      </c:pt>
                      <c:pt idx="548" formatCode="General">
                        <c:v>1.2466999999999999</c:v>
                      </c:pt>
                      <c:pt idx="549" formatCode="General">
                        <c:v>1.2466999999999999</c:v>
                      </c:pt>
                      <c:pt idx="550" formatCode="General">
                        <c:v>1.2466999999999999</c:v>
                      </c:pt>
                      <c:pt idx="551" formatCode="General">
                        <c:v>1.2466999999999999</c:v>
                      </c:pt>
                      <c:pt idx="552" formatCode="General">
                        <c:v>1.2466999999999999</c:v>
                      </c:pt>
                      <c:pt idx="553" formatCode="General">
                        <c:v>1.2466999999999999</c:v>
                      </c:pt>
                      <c:pt idx="554" formatCode="General">
                        <c:v>1.24</c:v>
                      </c:pt>
                      <c:pt idx="555" formatCode="General">
                        <c:v>1.24</c:v>
                      </c:pt>
                      <c:pt idx="556" formatCode="General">
                        <c:v>1.24</c:v>
                      </c:pt>
                      <c:pt idx="557" formatCode="General">
                        <c:v>1.24</c:v>
                      </c:pt>
                      <c:pt idx="558" formatCode="General">
                        <c:v>1.24</c:v>
                      </c:pt>
                      <c:pt idx="559" formatCode="General">
                        <c:v>1.2266999999999999</c:v>
                      </c:pt>
                      <c:pt idx="560" formatCode="General">
                        <c:v>1.22</c:v>
                      </c:pt>
                      <c:pt idx="561" formatCode="General">
                        <c:v>1.125</c:v>
                      </c:pt>
                      <c:pt idx="562" formatCode="General">
                        <c:v>1.2917000000000001</c:v>
                      </c:pt>
                      <c:pt idx="563" formatCode="General">
                        <c:v>1.2428999999999999</c:v>
                      </c:pt>
                      <c:pt idx="564" formatCode="General">
                        <c:v>1.2428999999999999</c:v>
                      </c:pt>
                      <c:pt idx="565" formatCode="General">
                        <c:v>1.2428999999999999</c:v>
                      </c:pt>
                      <c:pt idx="566" formatCode="General">
                        <c:v>1.25</c:v>
                      </c:pt>
                      <c:pt idx="567" formatCode="General">
                        <c:v>1.2428999999999999</c:v>
                      </c:pt>
                      <c:pt idx="568" formatCode="General">
                        <c:v>1.2428999999999999</c:v>
                      </c:pt>
                      <c:pt idx="569" formatCode="General">
                        <c:v>1.2428999999999999</c:v>
                      </c:pt>
                      <c:pt idx="570" formatCode="General">
                        <c:v>1.2428999999999999</c:v>
                      </c:pt>
                      <c:pt idx="571" formatCode="General">
                        <c:v>1.2428999999999999</c:v>
                      </c:pt>
                      <c:pt idx="572" formatCode="General">
                        <c:v>1.2428999999999999</c:v>
                      </c:pt>
                      <c:pt idx="573" formatCode="General">
                        <c:v>1.2428999999999999</c:v>
                      </c:pt>
                      <c:pt idx="574" formatCode="General">
                        <c:v>1.2428999999999999</c:v>
                      </c:pt>
                      <c:pt idx="575" formatCode="General">
                        <c:v>1.2357</c:v>
                      </c:pt>
                      <c:pt idx="576" formatCode="General">
                        <c:v>1.2357</c:v>
                      </c:pt>
                      <c:pt idx="577" formatCode="General">
                        <c:v>1.2285999999999999</c:v>
                      </c:pt>
                      <c:pt idx="578" formatCode="General">
                        <c:v>1.2285999999999999</c:v>
                      </c:pt>
                      <c:pt idx="579" formatCode="General">
                        <c:v>1.2285999999999999</c:v>
                      </c:pt>
                      <c:pt idx="580" formatCode="General">
                        <c:v>1.2214</c:v>
                      </c:pt>
                      <c:pt idx="581" formatCode="General">
                        <c:v>1.2214</c:v>
                      </c:pt>
                      <c:pt idx="582" formatCode="General">
                        <c:v>1.2214</c:v>
                      </c:pt>
                      <c:pt idx="583" formatCode="General">
                        <c:v>1.2142999999999999</c:v>
                      </c:pt>
                      <c:pt idx="584" formatCode="General">
                        <c:v>1.2142999999999999</c:v>
                      </c:pt>
                      <c:pt idx="585" formatCode="General">
                        <c:v>1.2142999999999999</c:v>
                      </c:pt>
                      <c:pt idx="586" formatCode="General">
                        <c:v>1.2142999999999999</c:v>
                      </c:pt>
                      <c:pt idx="587" formatCode="General">
                        <c:v>1.2142999999999999</c:v>
                      </c:pt>
                      <c:pt idx="588" formatCode="General">
                        <c:v>1.2</c:v>
                      </c:pt>
                      <c:pt idx="589" formatCode="General">
                        <c:v>1.2</c:v>
                      </c:pt>
                      <c:pt idx="590" formatCode="General">
                        <c:v>1.2</c:v>
                      </c:pt>
                      <c:pt idx="591" formatCode="General">
                        <c:v>1.2</c:v>
                      </c:pt>
                      <c:pt idx="592" formatCode="General">
                        <c:v>1.2</c:v>
                      </c:pt>
                      <c:pt idx="593" formatCode="General">
                        <c:v>1.2</c:v>
                      </c:pt>
                      <c:pt idx="594" formatCode="General">
                        <c:v>1.23</c:v>
                      </c:pt>
                      <c:pt idx="595" formatCode="General">
                        <c:v>1.1909000000000001</c:v>
                      </c:pt>
                      <c:pt idx="596" formatCode="General">
                        <c:v>1.1833</c:v>
                      </c:pt>
                      <c:pt idx="597" formatCode="General">
                        <c:v>1.1833</c:v>
                      </c:pt>
                      <c:pt idx="598" formatCode="General">
                        <c:v>1.1833</c:v>
                      </c:pt>
                      <c:pt idx="599" formatCode="General">
                        <c:v>1.1833</c:v>
                      </c:pt>
                      <c:pt idx="600" formatCode="General">
                        <c:v>1.1833</c:v>
                      </c:pt>
                      <c:pt idx="601" formatCode="General">
                        <c:v>1.175</c:v>
                      </c:pt>
                      <c:pt idx="602" formatCode="General">
                        <c:v>1.175</c:v>
                      </c:pt>
                      <c:pt idx="603" formatCode="General">
                        <c:v>1.175</c:v>
                      </c:pt>
                      <c:pt idx="604" formatCode="General">
                        <c:v>1.175</c:v>
                      </c:pt>
                      <c:pt idx="605" formatCode="General">
                        <c:v>1.175</c:v>
                      </c:pt>
                      <c:pt idx="606" formatCode="General">
                        <c:v>1.175</c:v>
                      </c:pt>
                      <c:pt idx="607" formatCode="General">
                        <c:v>1.175</c:v>
                      </c:pt>
                      <c:pt idx="608" formatCode="General">
                        <c:v>1.175</c:v>
                      </c:pt>
                      <c:pt idx="609" formatCode="General">
                        <c:v>1.175</c:v>
                      </c:pt>
                      <c:pt idx="610" formatCode="General">
                        <c:v>1.175</c:v>
                      </c:pt>
                      <c:pt idx="611" formatCode="General">
                        <c:v>1.175</c:v>
                      </c:pt>
                      <c:pt idx="612" formatCode="General">
                        <c:v>1.1615</c:v>
                      </c:pt>
                      <c:pt idx="613" formatCode="General">
                        <c:v>1.1615</c:v>
                      </c:pt>
                      <c:pt idx="614" formatCode="General">
                        <c:v>1.1615</c:v>
                      </c:pt>
                      <c:pt idx="615" formatCode="General">
                        <c:v>1.1615</c:v>
                      </c:pt>
                      <c:pt idx="616" formatCode="General">
                        <c:v>1.1462000000000001</c:v>
                      </c:pt>
                      <c:pt idx="617" formatCode="General">
                        <c:v>1.1462000000000001</c:v>
                      </c:pt>
                      <c:pt idx="618" formatCode="General">
                        <c:v>1.1462000000000001</c:v>
                      </c:pt>
                      <c:pt idx="619" formatCode="General">
                        <c:v>1.1462000000000001</c:v>
                      </c:pt>
                      <c:pt idx="620" formatCode="General">
                        <c:v>1.1462000000000001</c:v>
                      </c:pt>
                      <c:pt idx="621" formatCode="General">
                        <c:v>1.1462000000000001</c:v>
                      </c:pt>
                      <c:pt idx="622" formatCode="General">
                        <c:v>1.1537999999999999</c:v>
                      </c:pt>
                      <c:pt idx="623" formatCode="General">
                        <c:v>1.1375</c:v>
                      </c:pt>
                      <c:pt idx="624" formatCode="General">
                        <c:v>1.1375</c:v>
                      </c:pt>
                      <c:pt idx="625" formatCode="General">
                        <c:v>1.3</c:v>
                      </c:pt>
                      <c:pt idx="626" formatCode="General">
                        <c:v>1.2583</c:v>
                      </c:pt>
                      <c:pt idx="627" formatCode="General">
                        <c:v>1.2583</c:v>
                      </c:pt>
                      <c:pt idx="628" formatCode="General">
                        <c:v>1.2583</c:v>
                      </c:pt>
                      <c:pt idx="629" formatCode="General">
                        <c:v>1.2583</c:v>
                      </c:pt>
                      <c:pt idx="630" formatCode="General">
                        <c:v>1.2583</c:v>
                      </c:pt>
                      <c:pt idx="631" formatCode="General">
                        <c:v>1.2384999999999999</c:v>
                      </c:pt>
                      <c:pt idx="632" formatCode="General">
                        <c:v>1.2307999999999999</c:v>
                      </c:pt>
                      <c:pt idx="633" formatCode="General">
                        <c:v>1.2307999999999999</c:v>
                      </c:pt>
                      <c:pt idx="634" formatCode="General">
                        <c:v>1.2307999999999999</c:v>
                      </c:pt>
                      <c:pt idx="635" formatCode="General">
                        <c:v>1.2307999999999999</c:v>
                      </c:pt>
                      <c:pt idx="636" formatCode="General">
                        <c:v>1.2307999999999999</c:v>
                      </c:pt>
                      <c:pt idx="637" formatCode="General">
                        <c:v>1.2307999999999999</c:v>
                      </c:pt>
                      <c:pt idx="638" formatCode="General">
                        <c:v>1.2307999999999999</c:v>
                      </c:pt>
                      <c:pt idx="639" formatCode="General">
                        <c:v>1.2142999999999999</c:v>
                      </c:pt>
                      <c:pt idx="640" formatCode="General">
                        <c:v>1.2142999999999999</c:v>
                      </c:pt>
                      <c:pt idx="641" formatCode="General">
                        <c:v>1.2142999999999999</c:v>
                      </c:pt>
                      <c:pt idx="642" formatCode="General">
                        <c:v>1.2142999999999999</c:v>
                      </c:pt>
                      <c:pt idx="643" formatCode="General">
                        <c:v>1.2142999999999999</c:v>
                      </c:pt>
                      <c:pt idx="644" formatCode="General">
                        <c:v>1.2</c:v>
                      </c:pt>
                      <c:pt idx="645" formatCode="General">
                        <c:v>1.2</c:v>
                      </c:pt>
                      <c:pt idx="646" formatCode="General">
                        <c:v>1.2</c:v>
                      </c:pt>
                      <c:pt idx="647" formatCode="General">
                        <c:v>1.2</c:v>
                      </c:pt>
                      <c:pt idx="648" formatCode="General">
                        <c:v>1.2</c:v>
                      </c:pt>
                      <c:pt idx="649" formatCode="General">
                        <c:v>1.2</c:v>
                      </c:pt>
                      <c:pt idx="650" formatCode="General">
                        <c:v>1.2</c:v>
                      </c:pt>
                      <c:pt idx="651" formatCode="General">
                        <c:v>1.2</c:v>
                      </c:pt>
                      <c:pt idx="652" formatCode="General">
                        <c:v>1.2</c:v>
                      </c:pt>
                      <c:pt idx="653" formatCode="General">
                        <c:v>1.1000000000000001</c:v>
                      </c:pt>
                      <c:pt idx="654" formatCode="General">
                        <c:v>1.1000000000000001</c:v>
                      </c:pt>
                      <c:pt idx="655" formatCode="General">
                        <c:v>1.1000000000000001</c:v>
                      </c:pt>
                      <c:pt idx="656" formatCode="General">
                        <c:v>1.1000000000000001</c:v>
                      </c:pt>
                      <c:pt idx="657" formatCode="General">
                        <c:v>1.1000000000000001</c:v>
                      </c:pt>
                      <c:pt idx="658" formatCode="General">
                        <c:v>1.1000000000000001</c:v>
                      </c:pt>
                      <c:pt idx="659" formatCode="General">
                        <c:v>1.1375</c:v>
                      </c:pt>
                      <c:pt idx="660" formatCode="General">
                        <c:v>1.1599999999999999</c:v>
                      </c:pt>
                      <c:pt idx="661" formatCode="General">
                        <c:v>1.2231000000000001</c:v>
                      </c:pt>
                      <c:pt idx="662" formatCode="General">
                        <c:v>1.2231000000000001</c:v>
                      </c:pt>
                      <c:pt idx="663" formatCode="General">
                        <c:v>1.2231000000000001</c:v>
                      </c:pt>
                      <c:pt idx="664" formatCode="General">
                        <c:v>1.2231000000000001</c:v>
                      </c:pt>
                      <c:pt idx="665" formatCode="General">
                        <c:v>1.2231000000000001</c:v>
                      </c:pt>
                      <c:pt idx="666" formatCode="General">
                        <c:v>1.2231000000000001</c:v>
                      </c:pt>
                      <c:pt idx="667" formatCode="General">
                        <c:v>1.2307999999999999</c:v>
                      </c:pt>
                      <c:pt idx="668" formatCode="General">
                        <c:v>1.2307999999999999</c:v>
                      </c:pt>
                      <c:pt idx="669" formatCode="General">
                        <c:v>1.2307999999999999</c:v>
                      </c:pt>
                      <c:pt idx="670" formatCode="General">
                        <c:v>1.2307999999999999</c:v>
                      </c:pt>
                      <c:pt idx="671" formatCode="General">
                        <c:v>1.2462</c:v>
                      </c:pt>
                      <c:pt idx="672" formatCode="General">
                        <c:v>1.25</c:v>
                      </c:pt>
                      <c:pt idx="673" formatCode="General">
                        <c:v>1.25</c:v>
                      </c:pt>
                      <c:pt idx="674" formatCode="General">
                        <c:v>1.25</c:v>
                      </c:pt>
                      <c:pt idx="675" formatCode="General">
                        <c:v>1.25</c:v>
                      </c:pt>
                      <c:pt idx="676" formatCode="General">
                        <c:v>1.25</c:v>
                      </c:pt>
                      <c:pt idx="677" formatCode="General">
                        <c:v>1.25</c:v>
                      </c:pt>
                      <c:pt idx="678" formatCode="General">
                        <c:v>1.25</c:v>
                      </c:pt>
                      <c:pt idx="679" formatCode="General">
                        <c:v>1.2428999999999999</c:v>
                      </c:pt>
                      <c:pt idx="680" formatCode="General">
                        <c:v>1.2428999999999999</c:v>
                      </c:pt>
                      <c:pt idx="681" formatCode="General">
                        <c:v>1.2428999999999999</c:v>
                      </c:pt>
                      <c:pt idx="682" formatCode="General">
                        <c:v>1.2428999999999999</c:v>
                      </c:pt>
                      <c:pt idx="683" formatCode="General">
                        <c:v>1.2428999999999999</c:v>
                      </c:pt>
                      <c:pt idx="684" formatCode="General">
                        <c:v>1.2428999999999999</c:v>
                      </c:pt>
                      <c:pt idx="685" formatCode="General">
                        <c:v>1.1000000000000001</c:v>
                      </c:pt>
                      <c:pt idx="686" formatCode="General">
                        <c:v>1.1182000000000001</c:v>
                      </c:pt>
                      <c:pt idx="687" formatCode="General">
                        <c:v>1.1091</c:v>
                      </c:pt>
                      <c:pt idx="688" formatCode="General">
                        <c:v>1.1000000000000001</c:v>
                      </c:pt>
                      <c:pt idx="689" formatCode="General">
                        <c:v>1.1000000000000001</c:v>
                      </c:pt>
                      <c:pt idx="690" formatCode="General">
                        <c:v>1.1000000000000001</c:v>
                      </c:pt>
                      <c:pt idx="691" formatCode="General">
                        <c:v>1.1000000000000001</c:v>
                      </c:pt>
                      <c:pt idx="692" formatCode="General">
                        <c:v>1.075</c:v>
                      </c:pt>
                      <c:pt idx="693" formatCode="General">
                        <c:v>1.0923</c:v>
                      </c:pt>
                      <c:pt idx="694" formatCode="General">
                        <c:v>1.0923</c:v>
                      </c:pt>
                      <c:pt idx="695" formatCode="General">
                        <c:v>1.0929</c:v>
                      </c:pt>
                      <c:pt idx="696" formatCode="General">
                        <c:v>1.0929</c:v>
                      </c:pt>
                      <c:pt idx="697" formatCode="General">
                        <c:v>1.0929</c:v>
                      </c:pt>
                      <c:pt idx="698" formatCode="General">
                        <c:v>1.0929</c:v>
                      </c:pt>
                      <c:pt idx="699" formatCode="General">
                        <c:v>1.0929</c:v>
                      </c:pt>
                      <c:pt idx="700" formatCode="General">
                        <c:v>1.0929</c:v>
                      </c:pt>
                      <c:pt idx="701" formatCode="General">
                        <c:v>1.0929</c:v>
                      </c:pt>
                      <c:pt idx="702" formatCode="General">
                        <c:v>1.0929</c:v>
                      </c:pt>
                      <c:pt idx="703" formatCode="General">
                        <c:v>1.0929</c:v>
                      </c:pt>
                      <c:pt idx="704" formatCode="General">
                        <c:v>1.0929</c:v>
                      </c:pt>
                      <c:pt idx="705" formatCode="General">
                        <c:v>1.0929</c:v>
                      </c:pt>
                      <c:pt idx="706" formatCode="General">
                        <c:v>1.0929</c:v>
                      </c:pt>
                      <c:pt idx="707" formatCode="General">
                        <c:v>1.0929</c:v>
                      </c:pt>
                      <c:pt idx="708" formatCode="General">
                        <c:v>1.0929</c:v>
                      </c:pt>
                      <c:pt idx="709" formatCode="General">
                        <c:v>1.0929</c:v>
                      </c:pt>
                      <c:pt idx="710" formatCode="General">
                        <c:v>1.0929</c:v>
                      </c:pt>
                      <c:pt idx="711" formatCode="General">
                        <c:v>1.0929</c:v>
                      </c:pt>
                      <c:pt idx="712" formatCode="General">
                        <c:v>1.0929</c:v>
                      </c:pt>
                      <c:pt idx="713" formatCode="General">
                        <c:v>1.0929</c:v>
                      </c:pt>
                      <c:pt idx="714" formatCode="General">
                        <c:v>1.05</c:v>
                      </c:pt>
                      <c:pt idx="715" formatCode="General">
                        <c:v>1.0667</c:v>
                      </c:pt>
                      <c:pt idx="716" formatCode="General">
                        <c:v>1.0667</c:v>
                      </c:pt>
                      <c:pt idx="717" formatCode="General">
                        <c:v>1.0667</c:v>
                      </c:pt>
                      <c:pt idx="718" formatCode="General">
                        <c:v>1.0667</c:v>
                      </c:pt>
                      <c:pt idx="719" formatCode="General">
                        <c:v>1.0667</c:v>
                      </c:pt>
                      <c:pt idx="720" formatCode="General">
                        <c:v>1.0667</c:v>
                      </c:pt>
                      <c:pt idx="721" formatCode="General">
                        <c:v>1.0667</c:v>
                      </c:pt>
                      <c:pt idx="722" formatCode="General">
                        <c:v>1.0786</c:v>
                      </c:pt>
                      <c:pt idx="723" formatCode="General">
                        <c:v>1.0786</c:v>
                      </c:pt>
                      <c:pt idx="724" formatCode="General">
                        <c:v>1.0786</c:v>
                      </c:pt>
                      <c:pt idx="725" formatCode="General">
                        <c:v>1.0786</c:v>
                      </c:pt>
                      <c:pt idx="726" formatCode="General">
                        <c:v>1.0786</c:v>
                      </c:pt>
                      <c:pt idx="727" formatCode="General">
                        <c:v>1.0786</c:v>
                      </c:pt>
                      <c:pt idx="728" formatCode="General">
                        <c:v>1.0786</c:v>
                      </c:pt>
                      <c:pt idx="729" formatCode="General">
                        <c:v>1.0857000000000001</c:v>
                      </c:pt>
                      <c:pt idx="730" formatCode="General">
                        <c:v>1.0857000000000001</c:v>
                      </c:pt>
                      <c:pt idx="731" formatCode="General">
                        <c:v>1.0857000000000001</c:v>
                      </c:pt>
                      <c:pt idx="732" formatCode="General">
                        <c:v>1.0857000000000001</c:v>
                      </c:pt>
                      <c:pt idx="733" formatCode="General">
                        <c:v>1.0857000000000001</c:v>
                      </c:pt>
                      <c:pt idx="734" formatCode="General">
                        <c:v>1.0857000000000001</c:v>
                      </c:pt>
                      <c:pt idx="735" formatCode="General">
                        <c:v>1.0857000000000001</c:v>
                      </c:pt>
                      <c:pt idx="736" formatCode="General">
                        <c:v>1.0857000000000001</c:v>
                      </c:pt>
                      <c:pt idx="737" formatCode="General">
                        <c:v>1.0857000000000001</c:v>
                      </c:pt>
                      <c:pt idx="738" formatCode="General">
                        <c:v>1.0857000000000001</c:v>
                      </c:pt>
                      <c:pt idx="739" formatCode="General">
                        <c:v>1.0857000000000001</c:v>
                      </c:pt>
                      <c:pt idx="740" formatCode="General">
                        <c:v>1.0857000000000001</c:v>
                      </c:pt>
                      <c:pt idx="741" formatCode="General">
                        <c:v>1.0857000000000001</c:v>
                      </c:pt>
                      <c:pt idx="742" formatCode="General">
                        <c:v>1.0857000000000001</c:v>
                      </c:pt>
                      <c:pt idx="743" formatCode="General">
                        <c:v>1.0857000000000001</c:v>
                      </c:pt>
                      <c:pt idx="744" formatCode="General">
                        <c:v>1.0857000000000001</c:v>
                      </c:pt>
                      <c:pt idx="745" formatCode="General">
                        <c:v>1.04</c:v>
                      </c:pt>
                      <c:pt idx="746" formatCode="General">
                        <c:v>1.0545</c:v>
                      </c:pt>
                      <c:pt idx="747" formatCode="General">
                        <c:v>1.0545</c:v>
                      </c:pt>
                      <c:pt idx="748" formatCode="General">
                        <c:v>1.0333000000000001</c:v>
                      </c:pt>
                      <c:pt idx="749" formatCode="General">
                        <c:v>1.1000000000000001</c:v>
                      </c:pt>
                      <c:pt idx="750" formatCode="General">
                        <c:v>1.1000000000000001</c:v>
                      </c:pt>
                      <c:pt idx="751" formatCode="General">
                        <c:v>1.1000000000000001</c:v>
                      </c:pt>
                      <c:pt idx="752" formatCode="General">
                        <c:v>1.0929</c:v>
                      </c:pt>
                      <c:pt idx="753" formatCode="General">
                        <c:v>1.0929</c:v>
                      </c:pt>
                      <c:pt idx="754" formatCode="General">
                        <c:v>1.0929</c:v>
                      </c:pt>
                      <c:pt idx="755" formatCode="General">
                        <c:v>1.0929</c:v>
                      </c:pt>
                      <c:pt idx="756" formatCode="General">
                        <c:v>1.1000000000000001</c:v>
                      </c:pt>
                      <c:pt idx="757" formatCode="General">
                        <c:v>1.1000000000000001</c:v>
                      </c:pt>
                      <c:pt idx="758" formatCode="General">
                        <c:v>1.1000000000000001</c:v>
                      </c:pt>
                      <c:pt idx="759" formatCode="General">
                        <c:v>1.1000000000000001</c:v>
                      </c:pt>
                      <c:pt idx="760" formatCode="General">
                        <c:v>1.1000000000000001</c:v>
                      </c:pt>
                      <c:pt idx="761" formatCode="General">
                        <c:v>1.1000000000000001</c:v>
                      </c:pt>
                      <c:pt idx="762" formatCode="General">
                        <c:v>1.1000000000000001</c:v>
                      </c:pt>
                      <c:pt idx="763" formatCode="General">
                        <c:v>1.1000000000000001</c:v>
                      </c:pt>
                      <c:pt idx="764" formatCode="General">
                        <c:v>1.1000000000000001</c:v>
                      </c:pt>
                      <c:pt idx="765" formatCode="General">
                        <c:v>1.0932999999999999</c:v>
                      </c:pt>
                      <c:pt idx="766" formatCode="General">
                        <c:v>1.0932999999999999</c:v>
                      </c:pt>
                      <c:pt idx="767" formatCode="General">
                        <c:v>1.0932999999999999</c:v>
                      </c:pt>
                      <c:pt idx="768" formatCode="General">
                        <c:v>1.0932999999999999</c:v>
                      </c:pt>
                      <c:pt idx="769" formatCode="General">
                        <c:v>1.0932999999999999</c:v>
                      </c:pt>
                      <c:pt idx="770" formatCode="General">
                        <c:v>1.0932999999999999</c:v>
                      </c:pt>
                      <c:pt idx="771" formatCode="General">
                        <c:v>1.0932999999999999</c:v>
                      </c:pt>
                      <c:pt idx="772" formatCode="General">
                        <c:v>1.0932999999999999</c:v>
                      </c:pt>
                      <c:pt idx="773" formatCode="General">
                        <c:v>1.0932999999999999</c:v>
                      </c:pt>
                      <c:pt idx="774" formatCode="General">
                        <c:v>1.0932999999999999</c:v>
                      </c:pt>
                      <c:pt idx="775" formatCode="General">
                        <c:v>1.0932999999999999</c:v>
                      </c:pt>
                      <c:pt idx="776" formatCode="General">
                        <c:v>0.84289999999999998</c:v>
                      </c:pt>
                      <c:pt idx="777" formatCode="General">
                        <c:v>0.93640000000000001</c:v>
                      </c:pt>
                      <c:pt idx="778" formatCode="General">
                        <c:v>0.9083</c:v>
                      </c:pt>
                      <c:pt idx="779" formatCode="General">
                        <c:v>0.90769999999999995</c:v>
                      </c:pt>
                      <c:pt idx="780" formatCode="General">
                        <c:v>0.93569999999999998</c:v>
                      </c:pt>
                      <c:pt idx="781" formatCode="General">
                        <c:v>0.93569999999999998</c:v>
                      </c:pt>
                      <c:pt idx="782" formatCode="General">
                        <c:v>0.93569999999999998</c:v>
                      </c:pt>
                      <c:pt idx="783" formatCode="General">
                        <c:v>0.93569999999999998</c:v>
                      </c:pt>
                      <c:pt idx="784" formatCode="General">
                        <c:v>0.93569999999999998</c:v>
                      </c:pt>
                      <c:pt idx="785" formatCode="General">
                        <c:v>0.92859999999999998</c:v>
                      </c:pt>
                      <c:pt idx="786" formatCode="General">
                        <c:v>0.93330000000000002</c:v>
                      </c:pt>
                      <c:pt idx="787" formatCode="General">
                        <c:v>0.93330000000000002</c:v>
                      </c:pt>
                      <c:pt idx="788" formatCode="General">
                        <c:v>0.93330000000000002</c:v>
                      </c:pt>
                      <c:pt idx="789" formatCode="General">
                        <c:v>0.93330000000000002</c:v>
                      </c:pt>
                      <c:pt idx="790" formatCode="General">
                        <c:v>0.93330000000000002</c:v>
                      </c:pt>
                      <c:pt idx="791" formatCode="General">
                        <c:v>0.93330000000000002</c:v>
                      </c:pt>
                      <c:pt idx="792" formatCode="General">
                        <c:v>0.93330000000000002</c:v>
                      </c:pt>
                      <c:pt idx="793" formatCode="General">
                        <c:v>0.93330000000000002</c:v>
                      </c:pt>
                      <c:pt idx="794" formatCode="General">
                        <c:v>0.93330000000000002</c:v>
                      </c:pt>
                      <c:pt idx="795" formatCode="General">
                        <c:v>0.93330000000000002</c:v>
                      </c:pt>
                      <c:pt idx="796" formatCode="General">
                        <c:v>0.93330000000000002</c:v>
                      </c:pt>
                      <c:pt idx="797" formatCode="General">
                        <c:v>0.93330000000000002</c:v>
                      </c:pt>
                      <c:pt idx="798" formatCode="General">
                        <c:v>0.9133</c:v>
                      </c:pt>
                      <c:pt idx="799" formatCode="General">
                        <c:v>0.9133</c:v>
                      </c:pt>
                      <c:pt idx="800" formatCode="General">
                        <c:v>0.9133</c:v>
                      </c:pt>
                      <c:pt idx="801" formatCode="General">
                        <c:v>0.9133</c:v>
                      </c:pt>
                      <c:pt idx="802" formatCode="General">
                        <c:v>0.9133</c:v>
                      </c:pt>
                      <c:pt idx="803" formatCode="General">
                        <c:v>0.9133</c:v>
                      </c:pt>
                      <c:pt idx="804" formatCode="General">
                        <c:v>0.9133</c:v>
                      </c:pt>
                      <c:pt idx="805" formatCode="General">
                        <c:v>0.62860000000000005</c:v>
                      </c:pt>
                      <c:pt idx="806" formatCode="General">
                        <c:v>0.58889999999999998</c:v>
                      </c:pt>
                      <c:pt idx="807" formatCode="General">
                        <c:v>0.58889999999999998</c:v>
                      </c:pt>
                      <c:pt idx="808" formatCode="General">
                        <c:v>0.58889999999999998</c:v>
                      </c:pt>
                      <c:pt idx="809" formatCode="General">
                        <c:v>0.58889999999999998</c:v>
                      </c:pt>
                      <c:pt idx="810" formatCode="General">
                        <c:v>0.58889999999999998</c:v>
                      </c:pt>
                      <c:pt idx="811" formatCode="General">
                        <c:v>0.58889999999999998</c:v>
                      </c:pt>
                      <c:pt idx="812" formatCode="General">
                        <c:v>0.58889999999999998</c:v>
                      </c:pt>
                      <c:pt idx="813" formatCode="General">
                        <c:v>0.58889999999999998</c:v>
                      </c:pt>
                      <c:pt idx="814" formatCode="General">
                        <c:v>0.58889999999999998</c:v>
                      </c:pt>
                      <c:pt idx="815" formatCode="General">
                        <c:v>0.58889999999999998</c:v>
                      </c:pt>
                      <c:pt idx="816" formatCode="General">
                        <c:v>0.58889999999999998</c:v>
                      </c:pt>
                      <c:pt idx="817" formatCode="General">
                        <c:v>0.58889999999999998</c:v>
                      </c:pt>
                      <c:pt idx="818" formatCode="General">
                        <c:v>0.58889999999999998</c:v>
                      </c:pt>
                      <c:pt idx="819" formatCode="General">
                        <c:v>0.58889999999999998</c:v>
                      </c:pt>
                      <c:pt idx="820" formatCode="General">
                        <c:v>0.58889999999999998</c:v>
                      </c:pt>
                      <c:pt idx="821" formatCode="General">
                        <c:v>0.47</c:v>
                      </c:pt>
                      <c:pt idx="822" formatCode="General">
                        <c:v>0.41</c:v>
                      </c:pt>
                      <c:pt idx="823" formatCode="General">
                        <c:v>0.41</c:v>
                      </c:pt>
                      <c:pt idx="824" formatCode="General">
                        <c:v>0.41</c:v>
                      </c:pt>
                      <c:pt idx="825" formatCode="General">
                        <c:v>0.41</c:v>
                      </c:pt>
                      <c:pt idx="826" formatCode="General">
                        <c:v>0.41</c:v>
                      </c:pt>
                      <c:pt idx="827" formatCode="General">
                        <c:v>0.41</c:v>
                      </c:pt>
                      <c:pt idx="828" formatCode="General">
                        <c:v>0.41</c:v>
                      </c:pt>
                      <c:pt idx="829" formatCode="General">
                        <c:v>0.41</c:v>
                      </c:pt>
                      <c:pt idx="830" formatCode="General">
                        <c:v>0.41</c:v>
                      </c:pt>
                      <c:pt idx="831" formatCode="General">
                        <c:v>0.41</c:v>
                      </c:pt>
                      <c:pt idx="832" formatCode="General">
                        <c:v>0.41</c:v>
                      </c:pt>
                      <c:pt idx="833" formatCode="General">
                        <c:v>0.41</c:v>
                      </c:pt>
                      <c:pt idx="834" formatCode="General">
                        <c:v>0.41</c:v>
                      </c:pt>
                      <c:pt idx="835" formatCode="General">
                        <c:v>0.41</c:v>
                      </c:pt>
                      <c:pt idx="836" formatCode="General">
                        <c:v>0.1333</c:v>
                      </c:pt>
                      <c:pt idx="837" formatCode="General">
                        <c:v>0.1333</c:v>
                      </c:pt>
                      <c:pt idx="838" formatCode="General">
                        <c:v>0.1333</c:v>
                      </c:pt>
                      <c:pt idx="839" formatCode="General">
                        <c:v>0.14499999999999999</c:v>
                      </c:pt>
                      <c:pt idx="840" formatCode="General">
                        <c:v>5.2200000000000003E-2</c:v>
                      </c:pt>
                      <c:pt idx="841" formatCode="General">
                        <c:v>7.6999999999999999E-2</c:v>
                      </c:pt>
                      <c:pt idx="842" formatCode="General">
                        <c:v>-0.03</c:v>
                      </c:pt>
                      <c:pt idx="843" formatCode="General">
                        <c:v>-0.03</c:v>
                      </c:pt>
                      <c:pt idx="844" formatCode="General">
                        <c:v>-0.03</c:v>
                      </c:pt>
                      <c:pt idx="845" formatCode="General">
                        <c:v>-0.03</c:v>
                      </c:pt>
                      <c:pt idx="846" formatCode="General">
                        <c:v>-0.03</c:v>
                      </c:pt>
                      <c:pt idx="847" formatCode="General">
                        <c:v>-0.03</c:v>
                      </c:pt>
                      <c:pt idx="848" formatCode="General">
                        <c:v>-0.03</c:v>
                      </c:pt>
                      <c:pt idx="849" formatCode="General">
                        <c:v>-0.03</c:v>
                      </c:pt>
                      <c:pt idx="850" formatCode="General">
                        <c:v>-3.9100000000000003E-2</c:v>
                      </c:pt>
                      <c:pt idx="851" formatCode="General">
                        <c:v>-3.9100000000000003E-2</c:v>
                      </c:pt>
                      <c:pt idx="852" formatCode="General">
                        <c:v>-3.9100000000000003E-2</c:v>
                      </c:pt>
                      <c:pt idx="853" formatCode="General">
                        <c:v>-4.82E-2</c:v>
                      </c:pt>
                      <c:pt idx="854" formatCode="General">
                        <c:v>-4.82E-2</c:v>
                      </c:pt>
                      <c:pt idx="855" formatCode="General">
                        <c:v>-9.4600000000000004E-2</c:v>
                      </c:pt>
                      <c:pt idx="856" formatCode="General">
                        <c:v>-0.10929999999999999</c:v>
                      </c:pt>
                      <c:pt idx="857" formatCode="General">
                        <c:v>-0.1164</c:v>
                      </c:pt>
                      <c:pt idx="858" formatCode="General">
                        <c:v>-0.1164</c:v>
                      </c:pt>
                      <c:pt idx="859" formatCode="General">
                        <c:v>-0.1164</c:v>
                      </c:pt>
                      <c:pt idx="860" formatCode="General">
                        <c:v>-0.1164</c:v>
                      </c:pt>
                      <c:pt idx="861" formatCode="General">
                        <c:v>-0.1164</c:v>
                      </c:pt>
                      <c:pt idx="862" formatCode="General">
                        <c:v>-0.1164</c:v>
                      </c:pt>
                      <c:pt idx="863" formatCode="General">
                        <c:v>-0.1164</c:v>
                      </c:pt>
                      <c:pt idx="864" formatCode="General">
                        <c:v>-0.1164</c:v>
                      </c:pt>
                      <c:pt idx="865" formatCode="General">
                        <c:v>-0.1164</c:v>
                      </c:pt>
                      <c:pt idx="866" formatCode="General">
                        <c:v>-0.1164</c:v>
                      </c:pt>
                      <c:pt idx="867" formatCode="General">
                        <c:v>0.6714</c:v>
                      </c:pt>
                      <c:pt idx="868" formatCode="General">
                        <c:v>0.56000000000000005</c:v>
                      </c:pt>
                      <c:pt idx="869" formatCode="General">
                        <c:v>0.5091</c:v>
                      </c:pt>
                      <c:pt idx="870" formatCode="General">
                        <c:v>0.4083</c:v>
                      </c:pt>
                      <c:pt idx="871" formatCode="General">
                        <c:v>0.41539999999999999</c:v>
                      </c:pt>
                      <c:pt idx="872" formatCode="General">
                        <c:v>0.41539999999999999</c:v>
                      </c:pt>
                      <c:pt idx="873" formatCode="General">
                        <c:v>0.41539999999999999</c:v>
                      </c:pt>
                      <c:pt idx="874" formatCode="General">
                        <c:v>0.41539999999999999</c:v>
                      </c:pt>
                      <c:pt idx="875" formatCode="General">
                        <c:v>0.41539999999999999</c:v>
                      </c:pt>
                      <c:pt idx="876" formatCode="General">
                        <c:v>0.41539999999999999</c:v>
                      </c:pt>
                      <c:pt idx="877" formatCode="General">
                        <c:v>0.41539999999999999</c:v>
                      </c:pt>
                      <c:pt idx="878" formatCode="General">
                        <c:v>0.41539999999999999</c:v>
                      </c:pt>
                      <c:pt idx="879" formatCode="General">
                        <c:v>0.41539999999999999</c:v>
                      </c:pt>
                      <c:pt idx="880" formatCode="General">
                        <c:v>0.41539999999999999</c:v>
                      </c:pt>
                      <c:pt idx="881" formatCode="General">
                        <c:v>0.41539999999999999</c:v>
                      </c:pt>
                      <c:pt idx="882" formatCode="General">
                        <c:v>0.41539999999999999</c:v>
                      </c:pt>
                      <c:pt idx="883" formatCode="General">
                        <c:v>0.41539999999999999</c:v>
                      </c:pt>
                      <c:pt idx="884" formatCode="General">
                        <c:v>0.41539999999999999</c:v>
                      </c:pt>
                      <c:pt idx="885" formatCode="General">
                        <c:v>0.41539999999999999</c:v>
                      </c:pt>
                      <c:pt idx="886" formatCode="General">
                        <c:v>0.41539999999999999</c:v>
                      </c:pt>
                      <c:pt idx="887" formatCode="General">
                        <c:v>0.41539999999999999</c:v>
                      </c:pt>
                      <c:pt idx="888" formatCode="General">
                        <c:v>0.41539999999999999</c:v>
                      </c:pt>
                      <c:pt idx="889" formatCode="General">
                        <c:v>0.41539999999999999</c:v>
                      </c:pt>
                      <c:pt idx="890" formatCode="General">
                        <c:v>0.41539999999999999</c:v>
                      </c:pt>
                      <c:pt idx="891" formatCode="General">
                        <c:v>0.41539999999999999</c:v>
                      </c:pt>
                      <c:pt idx="892" formatCode="General">
                        <c:v>0.41539999999999999</c:v>
                      </c:pt>
                      <c:pt idx="893" formatCode="General">
                        <c:v>0.41539999999999999</c:v>
                      </c:pt>
                      <c:pt idx="894" formatCode="General">
                        <c:v>0.41539999999999999</c:v>
                      </c:pt>
                      <c:pt idx="895" formatCode="General">
                        <c:v>0.41539999999999999</c:v>
                      </c:pt>
                      <c:pt idx="896" formatCode="General">
                        <c:v>0.41539999999999999</c:v>
                      </c:pt>
                      <c:pt idx="897" formatCode="General">
                        <c:v>0.61429999999999996</c:v>
                      </c:pt>
                      <c:pt idx="898" formatCode="General">
                        <c:v>0.61109999999999998</c:v>
                      </c:pt>
                      <c:pt idx="899" formatCode="General">
                        <c:v>0.62729999999999997</c:v>
                      </c:pt>
                      <c:pt idx="900" formatCode="General">
                        <c:v>0.62729999999999997</c:v>
                      </c:pt>
                      <c:pt idx="901" formatCode="General">
                        <c:v>0.62729999999999997</c:v>
                      </c:pt>
                      <c:pt idx="902" formatCode="General">
                        <c:v>0.62729999999999997</c:v>
                      </c:pt>
                      <c:pt idx="903" formatCode="General">
                        <c:v>0.56669999999999998</c:v>
                      </c:pt>
                      <c:pt idx="904" formatCode="General">
                        <c:v>0.49230000000000002</c:v>
                      </c:pt>
                      <c:pt idx="905" formatCode="General">
                        <c:v>0.49230000000000002</c:v>
                      </c:pt>
                      <c:pt idx="906" formatCode="General">
                        <c:v>0.49230000000000002</c:v>
                      </c:pt>
                      <c:pt idx="907" formatCode="General">
                        <c:v>0.49230000000000002</c:v>
                      </c:pt>
                      <c:pt idx="908" formatCode="General">
                        <c:v>0.49230000000000002</c:v>
                      </c:pt>
                      <c:pt idx="909" formatCode="General">
                        <c:v>0.49230000000000002</c:v>
                      </c:pt>
                      <c:pt idx="910" formatCode="General">
                        <c:v>0.49230000000000002</c:v>
                      </c:pt>
                      <c:pt idx="911" formatCode="General">
                        <c:v>0.49230000000000002</c:v>
                      </c:pt>
                      <c:pt idx="912" formatCode="General">
                        <c:v>0.49230000000000002</c:v>
                      </c:pt>
                      <c:pt idx="913" formatCode="General">
                        <c:v>0.49230000000000002</c:v>
                      </c:pt>
                      <c:pt idx="914" formatCode="General">
                        <c:v>0.49230000000000002</c:v>
                      </c:pt>
                      <c:pt idx="915" formatCode="General">
                        <c:v>0.49230000000000002</c:v>
                      </c:pt>
                      <c:pt idx="916" formatCode="General">
                        <c:v>0.49230000000000002</c:v>
                      </c:pt>
                      <c:pt idx="917" formatCode="General">
                        <c:v>0.4929</c:v>
                      </c:pt>
                      <c:pt idx="918" formatCode="General">
                        <c:v>0.4929</c:v>
                      </c:pt>
                      <c:pt idx="919" formatCode="General">
                        <c:v>0.4929</c:v>
                      </c:pt>
                      <c:pt idx="920" formatCode="General">
                        <c:v>0.4929</c:v>
                      </c:pt>
                      <c:pt idx="921" formatCode="General">
                        <c:v>0.4929</c:v>
                      </c:pt>
                      <c:pt idx="922" formatCode="General">
                        <c:v>0.4929</c:v>
                      </c:pt>
                      <c:pt idx="923" formatCode="General">
                        <c:v>0.45</c:v>
                      </c:pt>
                      <c:pt idx="924" formatCode="General">
                        <c:v>0.45</c:v>
                      </c:pt>
                      <c:pt idx="925" formatCode="General">
                        <c:v>0.45</c:v>
                      </c:pt>
                      <c:pt idx="926" formatCode="General">
                        <c:v>0.45</c:v>
                      </c:pt>
                      <c:pt idx="927" formatCode="General">
                        <c:v>0.38329999999999997</c:v>
                      </c:pt>
                      <c:pt idx="928" formatCode="General">
                        <c:v>0.38329999999999997</c:v>
                      </c:pt>
                      <c:pt idx="929" formatCode="General">
                        <c:v>0.38329999999999997</c:v>
                      </c:pt>
                      <c:pt idx="930" formatCode="General">
                        <c:v>0.45</c:v>
                      </c:pt>
                      <c:pt idx="931" formatCode="General">
                        <c:v>0.39090000000000003</c:v>
                      </c:pt>
                      <c:pt idx="932" formatCode="General">
                        <c:v>0.39090000000000003</c:v>
                      </c:pt>
                      <c:pt idx="933" formatCode="General">
                        <c:v>0.35</c:v>
                      </c:pt>
                      <c:pt idx="934" formatCode="General">
                        <c:v>0.33079999999999998</c:v>
                      </c:pt>
                      <c:pt idx="935" formatCode="General">
                        <c:v>0.33079999999999998</c:v>
                      </c:pt>
                      <c:pt idx="936" formatCode="General">
                        <c:v>0.33079999999999998</c:v>
                      </c:pt>
                      <c:pt idx="937" formatCode="General">
                        <c:v>0.33079999999999998</c:v>
                      </c:pt>
                      <c:pt idx="938" formatCode="General">
                        <c:v>0.33079999999999998</c:v>
                      </c:pt>
                      <c:pt idx="939" formatCode="General">
                        <c:v>0.33079999999999998</c:v>
                      </c:pt>
                      <c:pt idx="940" formatCode="General">
                        <c:v>0.33079999999999998</c:v>
                      </c:pt>
                      <c:pt idx="941" formatCode="General">
                        <c:v>0.33079999999999998</c:v>
                      </c:pt>
                      <c:pt idx="942" formatCode="General">
                        <c:v>0.33079999999999998</c:v>
                      </c:pt>
                      <c:pt idx="943" formatCode="General">
                        <c:v>0.33079999999999998</c:v>
                      </c:pt>
                      <c:pt idx="944" formatCode="General">
                        <c:v>0.33079999999999998</c:v>
                      </c:pt>
                      <c:pt idx="945" formatCode="General">
                        <c:v>0.33079999999999998</c:v>
                      </c:pt>
                      <c:pt idx="946" formatCode="General">
                        <c:v>0.33079999999999998</c:v>
                      </c:pt>
                      <c:pt idx="947" formatCode="General">
                        <c:v>0.33079999999999998</c:v>
                      </c:pt>
                      <c:pt idx="948" formatCode="General">
                        <c:v>0.33079999999999998</c:v>
                      </c:pt>
                      <c:pt idx="949" formatCode="General">
                        <c:v>0.33079999999999998</c:v>
                      </c:pt>
                      <c:pt idx="950" formatCode="General">
                        <c:v>0.33079999999999998</c:v>
                      </c:pt>
                      <c:pt idx="951" formatCode="General">
                        <c:v>0.33079999999999998</c:v>
                      </c:pt>
                      <c:pt idx="952" formatCode="General">
                        <c:v>0.33079999999999998</c:v>
                      </c:pt>
                      <c:pt idx="953" formatCode="General">
                        <c:v>0.33079999999999998</c:v>
                      </c:pt>
                      <c:pt idx="954" formatCode="General">
                        <c:v>0.33079999999999998</c:v>
                      </c:pt>
                      <c:pt idx="955" formatCode="General">
                        <c:v>0.33079999999999998</c:v>
                      </c:pt>
                      <c:pt idx="956" formatCode="General">
                        <c:v>0.33079999999999998</c:v>
                      </c:pt>
                      <c:pt idx="957" formatCode="General">
                        <c:v>0.33079999999999998</c:v>
                      </c:pt>
                      <c:pt idx="958" formatCode="General">
                        <c:v>0.43330000000000002</c:v>
                      </c:pt>
                      <c:pt idx="959" formatCode="General">
                        <c:v>0.36359999999999998</c:v>
                      </c:pt>
                      <c:pt idx="960" formatCode="General">
                        <c:v>0.4</c:v>
                      </c:pt>
                      <c:pt idx="961" formatCode="General">
                        <c:v>0.4</c:v>
                      </c:pt>
                      <c:pt idx="962" formatCode="General">
                        <c:v>0.4</c:v>
                      </c:pt>
                      <c:pt idx="963" formatCode="General">
                        <c:v>0.4</c:v>
                      </c:pt>
                      <c:pt idx="964" formatCode="General">
                        <c:v>0.4</c:v>
                      </c:pt>
                      <c:pt idx="965" formatCode="General">
                        <c:v>0.4</c:v>
                      </c:pt>
                      <c:pt idx="966" formatCode="General">
                        <c:v>0.39229999999999998</c:v>
                      </c:pt>
                      <c:pt idx="967" formatCode="General">
                        <c:v>0.39229999999999998</c:v>
                      </c:pt>
                      <c:pt idx="968" formatCode="General">
                        <c:v>0.39229999999999998</c:v>
                      </c:pt>
                      <c:pt idx="969" formatCode="General">
                        <c:v>0.39229999999999998</c:v>
                      </c:pt>
                      <c:pt idx="970" formatCode="General">
                        <c:v>0.39229999999999998</c:v>
                      </c:pt>
                      <c:pt idx="971" formatCode="General">
                        <c:v>0.39229999999999998</c:v>
                      </c:pt>
                      <c:pt idx="972" formatCode="General">
                        <c:v>0.39229999999999998</c:v>
                      </c:pt>
                      <c:pt idx="973" formatCode="General">
                        <c:v>0.39229999999999998</c:v>
                      </c:pt>
                      <c:pt idx="974" formatCode="General">
                        <c:v>0.39229999999999998</c:v>
                      </c:pt>
                      <c:pt idx="975" formatCode="General">
                        <c:v>0.39229999999999998</c:v>
                      </c:pt>
                      <c:pt idx="976" formatCode="General">
                        <c:v>0.39229999999999998</c:v>
                      </c:pt>
                      <c:pt idx="977" formatCode="General">
                        <c:v>0.39229999999999998</c:v>
                      </c:pt>
                      <c:pt idx="978" formatCode="General">
                        <c:v>0.39229999999999998</c:v>
                      </c:pt>
                      <c:pt idx="979" formatCode="General">
                        <c:v>0.39229999999999998</c:v>
                      </c:pt>
                      <c:pt idx="980" formatCode="General">
                        <c:v>0.39229999999999998</c:v>
                      </c:pt>
                      <c:pt idx="981" formatCode="General">
                        <c:v>0.39229999999999998</c:v>
                      </c:pt>
                      <c:pt idx="982" formatCode="General">
                        <c:v>0.39229999999999998</c:v>
                      </c:pt>
                      <c:pt idx="983" formatCode="General">
                        <c:v>0.39229999999999998</c:v>
                      </c:pt>
                      <c:pt idx="984" formatCode="General">
                        <c:v>0.39229999999999998</c:v>
                      </c:pt>
                      <c:pt idx="985" formatCode="General">
                        <c:v>0.39229999999999998</c:v>
                      </c:pt>
                      <c:pt idx="986" formatCode="General">
                        <c:v>0.39229999999999998</c:v>
                      </c:pt>
                      <c:pt idx="987" formatCode="General">
                        <c:v>0.39229999999999998</c:v>
                      </c:pt>
                      <c:pt idx="988" formatCode="General">
                        <c:v>0.39229999999999998</c:v>
                      </c:pt>
                      <c:pt idx="989" formatCode="General">
                        <c:v>0.4</c:v>
                      </c:pt>
                      <c:pt idx="990" formatCode="General">
                        <c:v>0.4556</c:v>
                      </c:pt>
                      <c:pt idx="991" formatCode="General">
                        <c:v>0.4</c:v>
                      </c:pt>
                      <c:pt idx="992" formatCode="General">
                        <c:v>0.4</c:v>
                      </c:pt>
                      <c:pt idx="993" formatCode="General">
                        <c:v>0.4</c:v>
                      </c:pt>
                      <c:pt idx="994" formatCode="General">
                        <c:v>0.35709999999999997</c:v>
                      </c:pt>
                      <c:pt idx="995" formatCode="General">
                        <c:v>0.35709999999999997</c:v>
                      </c:pt>
                      <c:pt idx="996" formatCode="General">
                        <c:v>0.35709999999999997</c:v>
                      </c:pt>
                      <c:pt idx="997" formatCode="General">
                        <c:v>0.35709999999999997</c:v>
                      </c:pt>
                      <c:pt idx="998" formatCode="General">
                        <c:v>0.35709999999999997</c:v>
                      </c:pt>
                      <c:pt idx="999" formatCode="General">
                        <c:v>0.35709999999999997</c:v>
                      </c:pt>
                      <c:pt idx="1000" formatCode="General">
                        <c:v>0.35709999999999997</c:v>
                      </c:pt>
                      <c:pt idx="1001" formatCode="General">
                        <c:v>0.35709999999999997</c:v>
                      </c:pt>
                      <c:pt idx="1002" formatCode="General">
                        <c:v>0.35709999999999997</c:v>
                      </c:pt>
                      <c:pt idx="1003" formatCode="General">
                        <c:v>0.35709999999999997</c:v>
                      </c:pt>
                      <c:pt idx="1004" formatCode="General">
                        <c:v>0.35709999999999997</c:v>
                      </c:pt>
                      <c:pt idx="1005" formatCode="General">
                        <c:v>0.35709999999999997</c:v>
                      </c:pt>
                      <c:pt idx="1006" formatCode="General">
                        <c:v>0.35709999999999997</c:v>
                      </c:pt>
                      <c:pt idx="1007" formatCode="General">
                        <c:v>0.35709999999999997</c:v>
                      </c:pt>
                      <c:pt idx="1008" formatCode="General">
                        <c:v>0.35709999999999997</c:v>
                      </c:pt>
                      <c:pt idx="1009" formatCode="General">
                        <c:v>0.35709999999999997</c:v>
                      </c:pt>
                      <c:pt idx="1010" formatCode="General">
                        <c:v>0.35709999999999997</c:v>
                      </c:pt>
                      <c:pt idx="1011" formatCode="General">
                        <c:v>0.35709999999999997</c:v>
                      </c:pt>
                      <c:pt idx="1012" formatCode="General">
                        <c:v>0.35709999999999997</c:v>
                      </c:pt>
                      <c:pt idx="1013" formatCode="General">
                        <c:v>0.35709999999999997</c:v>
                      </c:pt>
                      <c:pt idx="1014" formatCode="General">
                        <c:v>0.35709999999999997</c:v>
                      </c:pt>
                      <c:pt idx="1015" formatCode="General">
                        <c:v>0.35709999999999997</c:v>
                      </c:pt>
                      <c:pt idx="1016" formatCode="General">
                        <c:v>0.35709999999999997</c:v>
                      </c:pt>
                      <c:pt idx="1017" formatCode="General">
                        <c:v>0.35709999999999997</c:v>
                      </c:pt>
                      <c:pt idx="1018" formatCode="General">
                        <c:v>0.35709999999999997</c:v>
                      </c:pt>
                      <c:pt idx="1019" formatCode="General">
                        <c:v>0.35709999999999997</c:v>
                      </c:pt>
                      <c:pt idx="1020" formatCode="General">
                        <c:v>0.35709999999999997</c:v>
                      </c:pt>
                      <c:pt idx="1021" formatCode="General">
                        <c:v>0.38569999999999999</c:v>
                      </c:pt>
                      <c:pt idx="1022" formatCode="General">
                        <c:v>0.34549999999999997</c:v>
                      </c:pt>
                      <c:pt idx="1023" formatCode="General">
                        <c:v>0.37690000000000001</c:v>
                      </c:pt>
                      <c:pt idx="1024" formatCode="General">
                        <c:v>0.35709999999999997</c:v>
                      </c:pt>
                      <c:pt idx="1025" formatCode="General">
                        <c:v>0.35709999999999997</c:v>
                      </c:pt>
                      <c:pt idx="1026" formatCode="General">
                        <c:v>0.35709999999999997</c:v>
                      </c:pt>
                      <c:pt idx="1027" formatCode="General">
                        <c:v>0.35709999999999997</c:v>
                      </c:pt>
                      <c:pt idx="1028" formatCode="General">
                        <c:v>0.35709999999999997</c:v>
                      </c:pt>
                      <c:pt idx="1029" formatCode="General">
                        <c:v>0.35709999999999997</c:v>
                      </c:pt>
                      <c:pt idx="1030" formatCode="General">
                        <c:v>0.35709999999999997</c:v>
                      </c:pt>
                      <c:pt idx="1031" formatCode="General">
                        <c:v>0.35709999999999997</c:v>
                      </c:pt>
                      <c:pt idx="1032" formatCode="General">
                        <c:v>0.35709999999999997</c:v>
                      </c:pt>
                      <c:pt idx="1033" formatCode="General">
                        <c:v>0.35709999999999997</c:v>
                      </c:pt>
                      <c:pt idx="1034" formatCode="General">
                        <c:v>0.35709999999999997</c:v>
                      </c:pt>
                      <c:pt idx="1035" formatCode="General">
                        <c:v>0.35709999999999997</c:v>
                      </c:pt>
                      <c:pt idx="1036" formatCode="General">
                        <c:v>0.35709999999999997</c:v>
                      </c:pt>
                      <c:pt idx="1037" formatCode="General">
                        <c:v>0.35709999999999997</c:v>
                      </c:pt>
                      <c:pt idx="1038" formatCode="General">
                        <c:v>0.35709999999999997</c:v>
                      </c:pt>
                      <c:pt idx="1039" formatCode="General">
                        <c:v>0.35709999999999997</c:v>
                      </c:pt>
                      <c:pt idx="1040" formatCode="General">
                        <c:v>0.35709999999999997</c:v>
                      </c:pt>
                      <c:pt idx="1041" formatCode="General">
                        <c:v>0.35709999999999997</c:v>
                      </c:pt>
                      <c:pt idx="1042" formatCode="General">
                        <c:v>0.35709999999999997</c:v>
                      </c:pt>
                      <c:pt idx="1043" formatCode="General">
                        <c:v>0.35709999999999997</c:v>
                      </c:pt>
                      <c:pt idx="1044" formatCode="General">
                        <c:v>0.35709999999999997</c:v>
                      </c:pt>
                      <c:pt idx="1045" formatCode="General">
                        <c:v>0.35709999999999997</c:v>
                      </c:pt>
                      <c:pt idx="1046" formatCode="General">
                        <c:v>0.35709999999999997</c:v>
                      </c:pt>
                      <c:pt idx="1047" formatCode="General">
                        <c:v>0.35709999999999997</c:v>
                      </c:pt>
                      <c:pt idx="1048" formatCode="General">
                        <c:v>0.35709999999999997</c:v>
                      </c:pt>
                      <c:pt idx="1049" formatCode="General">
                        <c:v>0.35709999999999997</c:v>
                      </c:pt>
                      <c:pt idx="1050" formatCode="General">
                        <c:v>0.4</c:v>
                      </c:pt>
                      <c:pt idx="1051" formatCode="General">
                        <c:v>0.41539999999999999</c:v>
                      </c:pt>
                      <c:pt idx="1052" formatCode="General">
                        <c:v>0.41539999999999999</c:v>
                      </c:pt>
                      <c:pt idx="1053" formatCode="General">
                        <c:v>0.40710000000000002</c:v>
                      </c:pt>
                      <c:pt idx="1054" formatCode="General">
                        <c:v>0.40710000000000002</c:v>
                      </c:pt>
                      <c:pt idx="1055" formatCode="General">
                        <c:v>0.40710000000000002</c:v>
                      </c:pt>
                      <c:pt idx="1056" formatCode="General">
                        <c:v>0.40710000000000002</c:v>
                      </c:pt>
                      <c:pt idx="1057" formatCode="General">
                        <c:v>0.40710000000000002</c:v>
                      </c:pt>
                      <c:pt idx="1058" formatCode="General">
                        <c:v>0.40710000000000002</c:v>
                      </c:pt>
                      <c:pt idx="1059" formatCode="General">
                        <c:v>0.40710000000000002</c:v>
                      </c:pt>
                      <c:pt idx="1060" formatCode="General">
                        <c:v>0.40710000000000002</c:v>
                      </c:pt>
                      <c:pt idx="1061" formatCode="General">
                        <c:v>0.40710000000000002</c:v>
                      </c:pt>
                      <c:pt idx="1062" formatCode="General">
                        <c:v>0.40710000000000002</c:v>
                      </c:pt>
                      <c:pt idx="1063" formatCode="General">
                        <c:v>0.40710000000000002</c:v>
                      </c:pt>
                      <c:pt idx="1064" formatCode="General">
                        <c:v>0.40710000000000002</c:v>
                      </c:pt>
                      <c:pt idx="1065" formatCode="General">
                        <c:v>0.40710000000000002</c:v>
                      </c:pt>
                      <c:pt idx="1066" formatCode="General">
                        <c:v>0.40710000000000002</c:v>
                      </c:pt>
                      <c:pt idx="1067" formatCode="General">
                        <c:v>0.40710000000000002</c:v>
                      </c:pt>
                      <c:pt idx="1068" formatCode="General">
                        <c:v>0.40710000000000002</c:v>
                      </c:pt>
                      <c:pt idx="1069" formatCode="General">
                        <c:v>0.40710000000000002</c:v>
                      </c:pt>
                      <c:pt idx="1070" formatCode="General">
                        <c:v>0.40710000000000002</c:v>
                      </c:pt>
                      <c:pt idx="1071" formatCode="General">
                        <c:v>0.40710000000000002</c:v>
                      </c:pt>
                      <c:pt idx="1072" formatCode="General">
                        <c:v>0.40710000000000002</c:v>
                      </c:pt>
                      <c:pt idx="1073" formatCode="General">
                        <c:v>0.40710000000000002</c:v>
                      </c:pt>
                      <c:pt idx="1074" formatCode="General">
                        <c:v>0.40710000000000002</c:v>
                      </c:pt>
                      <c:pt idx="1075" formatCode="General">
                        <c:v>0.40710000000000002</c:v>
                      </c:pt>
                      <c:pt idx="1076" formatCode="General">
                        <c:v>0.40710000000000002</c:v>
                      </c:pt>
                      <c:pt idx="1077" formatCode="General">
                        <c:v>0.40710000000000002</c:v>
                      </c:pt>
                      <c:pt idx="1078" formatCode="General">
                        <c:v>0.40710000000000002</c:v>
                      </c:pt>
                      <c:pt idx="1079" formatCode="General">
                        <c:v>0.40710000000000002</c:v>
                      </c:pt>
                      <c:pt idx="1080" formatCode="General">
                        <c:v>0.48570000000000002</c:v>
                      </c:pt>
                      <c:pt idx="1081" formatCode="General">
                        <c:v>0.52</c:v>
                      </c:pt>
                      <c:pt idx="1082" formatCode="General">
                        <c:v>0.52</c:v>
                      </c:pt>
                      <c:pt idx="1083" formatCode="General">
                        <c:v>0.52</c:v>
                      </c:pt>
                      <c:pt idx="1084" formatCode="General">
                        <c:v>0.47689999999999999</c:v>
                      </c:pt>
                      <c:pt idx="1085" formatCode="General">
                        <c:v>0.47689999999999999</c:v>
                      </c:pt>
                      <c:pt idx="1086" formatCode="General">
                        <c:v>0.47689999999999999</c:v>
                      </c:pt>
                      <c:pt idx="1087" formatCode="General">
                        <c:v>0.47689999999999999</c:v>
                      </c:pt>
                      <c:pt idx="1088" formatCode="General">
                        <c:v>0.47139999999999999</c:v>
                      </c:pt>
                      <c:pt idx="1089" formatCode="General">
                        <c:v>0.47139999999999999</c:v>
                      </c:pt>
                      <c:pt idx="1090" formatCode="General">
                        <c:v>0.47139999999999999</c:v>
                      </c:pt>
                      <c:pt idx="1091" formatCode="General">
                        <c:v>0.47139999999999999</c:v>
                      </c:pt>
                      <c:pt idx="1092" formatCode="General">
                        <c:v>0.47139999999999999</c:v>
                      </c:pt>
                      <c:pt idx="1093" formatCode="General">
                        <c:v>0.47139999999999999</c:v>
                      </c:pt>
                      <c:pt idx="1094" formatCode="General">
                        <c:v>0.47139999999999999</c:v>
                      </c:pt>
                      <c:pt idx="1095" formatCode="General">
                        <c:v>0.47139999999999999</c:v>
                      </c:pt>
                      <c:pt idx="1096" formatCode="General">
                        <c:v>0.47139999999999999</c:v>
                      </c:pt>
                      <c:pt idx="1097" formatCode="General">
                        <c:v>0.47139999999999999</c:v>
                      </c:pt>
                      <c:pt idx="1098" formatCode="General">
                        <c:v>0.47139999999999999</c:v>
                      </c:pt>
                      <c:pt idx="1099" formatCode="General">
                        <c:v>0.47139999999999999</c:v>
                      </c:pt>
                      <c:pt idx="1100" formatCode="General">
                        <c:v>0.47139999999999999</c:v>
                      </c:pt>
                      <c:pt idx="1101" formatCode="General">
                        <c:v>0.47139999999999999</c:v>
                      </c:pt>
                      <c:pt idx="1102" formatCode="General">
                        <c:v>0.47139999999999999</c:v>
                      </c:pt>
                      <c:pt idx="1103" formatCode="General">
                        <c:v>0.47139999999999999</c:v>
                      </c:pt>
                      <c:pt idx="1104" formatCode="General">
                        <c:v>0.47139999999999999</c:v>
                      </c:pt>
                      <c:pt idx="1105" formatCode="General">
                        <c:v>0.47139999999999999</c:v>
                      </c:pt>
                      <c:pt idx="1106" formatCode="General">
                        <c:v>0.47139999999999999</c:v>
                      </c:pt>
                      <c:pt idx="1107" formatCode="General">
                        <c:v>0.47139999999999999</c:v>
                      </c:pt>
                      <c:pt idx="1108" formatCode="General">
                        <c:v>0.47139999999999999</c:v>
                      </c:pt>
                      <c:pt idx="1109" formatCode="General">
                        <c:v>0.47139999999999999</c:v>
                      </c:pt>
                      <c:pt idx="1110" formatCode="General">
                        <c:v>0.47139999999999999</c:v>
                      </c:pt>
                      <c:pt idx="1111" formatCode="General">
                        <c:v>0.47139999999999999</c:v>
                      </c:pt>
                      <c:pt idx="1112" formatCode="General">
                        <c:v>0.7</c:v>
                      </c:pt>
                      <c:pt idx="1113" formatCode="General">
                        <c:v>0.59089999999999998</c:v>
                      </c:pt>
                      <c:pt idx="1114" formatCode="General">
                        <c:v>0.6462</c:v>
                      </c:pt>
                      <c:pt idx="1115" formatCode="General">
                        <c:v>0.6462</c:v>
                      </c:pt>
                      <c:pt idx="1116" formatCode="General">
                        <c:v>0.6462</c:v>
                      </c:pt>
                      <c:pt idx="1117" formatCode="General">
                        <c:v>0.6462</c:v>
                      </c:pt>
                      <c:pt idx="1118" formatCode="General">
                        <c:v>0.6462</c:v>
                      </c:pt>
                      <c:pt idx="1119" formatCode="General">
                        <c:v>0.63570000000000004</c:v>
                      </c:pt>
                      <c:pt idx="1120" formatCode="General">
                        <c:v>0.63570000000000004</c:v>
                      </c:pt>
                      <c:pt idx="1121" formatCode="General">
                        <c:v>0.63570000000000004</c:v>
                      </c:pt>
                      <c:pt idx="1122" formatCode="General">
                        <c:v>0.63570000000000004</c:v>
                      </c:pt>
                      <c:pt idx="1123" formatCode="General">
                        <c:v>0.63570000000000004</c:v>
                      </c:pt>
                      <c:pt idx="1124" formatCode="General">
                        <c:v>0.63570000000000004</c:v>
                      </c:pt>
                      <c:pt idx="1125" formatCode="General">
                        <c:v>0.63570000000000004</c:v>
                      </c:pt>
                      <c:pt idx="1126" formatCode="General">
                        <c:v>0.63570000000000004</c:v>
                      </c:pt>
                      <c:pt idx="1127" formatCode="General">
                        <c:v>0.64290000000000003</c:v>
                      </c:pt>
                      <c:pt idx="1128" formatCode="General">
                        <c:v>0.64290000000000003</c:v>
                      </c:pt>
                      <c:pt idx="1129" formatCode="General">
                        <c:v>0.64290000000000003</c:v>
                      </c:pt>
                      <c:pt idx="1130" formatCode="General">
                        <c:v>0.64290000000000003</c:v>
                      </c:pt>
                      <c:pt idx="1131" formatCode="General">
                        <c:v>0.64290000000000003</c:v>
                      </c:pt>
                      <c:pt idx="1132" formatCode="General">
                        <c:v>0.64290000000000003</c:v>
                      </c:pt>
                      <c:pt idx="1133" formatCode="General">
                        <c:v>0.64290000000000003</c:v>
                      </c:pt>
                      <c:pt idx="1134" formatCode="General">
                        <c:v>0.64290000000000003</c:v>
                      </c:pt>
                      <c:pt idx="1135" formatCode="General">
                        <c:v>0.64290000000000003</c:v>
                      </c:pt>
                      <c:pt idx="1136" formatCode="General">
                        <c:v>0.64290000000000003</c:v>
                      </c:pt>
                      <c:pt idx="1137" formatCode="General">
                        <c:v>0.64290000000000003</c:v>
                      </c:pt>
                      <c:pt idx="1138" formatCode="General">
                        <c:v>0.64290000000000003</c:v>
                      </c:pt>
                      <c:pt idx="1139" formatCode="General">
                        <c:v>0.64290000000000003</c:v>
                      </c:pt>
                      <c:pt idx="1140" formatCode="General">
                        <c:v>0.64290000000000003</c:v>
                      </c:pt>
                      <c:pt idx="1141" formatCode="General">
                        <c:v>0.64290000000000003</c:v>
                      </c:pt>
                      <c:pt idx="1142" formatCode="General">
                        <c:v>0.94289999999999996</c:v>
                      </c:pt>
                      <c:pt idx="1143" formatCode="General">
                        <c:v>0.79169999999999996</c:v>
                      </c:pt>
                      <c:pt idx="1144" formatCode="General">
                        <c:v>0.79169999999999996</c:v>
                      </c:pt>
                      <c:pt idx="1145" formatCode="General">
                        <c:v>0.79290000000000005</c:v>
                      </c:pt>
                      <c:pt idx="1146" formatCode="General">
                        <c:v>0.79290000000000005</c:v>
                      </c:pt>
                      <c:pt idx="1147" formatCode="General">
                        <c:v>0.79290000000000005</c:v>
                      </c:pt>
                      <c:pt idx="1148" formatCode="General">
                        <c:v>0.79290000000000005</c:v>
                      </c:pt>
                      <c:pt idx="1149" formatCode="General">
                        <c:v>0.79290000000000005</c:v>
                      </c:pt>
                      <c:pt idx="1150" formatCode="General">
                        <c:v>0.8</c:v>
                      </c:pt>
                      <c:pt idx="1151" formatCode="General">
                        <c:v>0.8</c:v>
                      </c:pt>
                      <c:pt idx="1152" formatCode="General">
                        <c:v>0.8</c:v>
                      </c:pt>
                      <c:pt idx="1153" formatCode="General">
                        <c:v>0.8</c:v>
                      </c:pt>
                      <c:pt idx="1154" formatCode="General">
                        <c:v>0.8</c:v>
                      </c:pt>
                      <c:pt idx="1155" formatCode="General">
                        <c:v>0.8</c:v>
                      </c:pt>
                      <c:pt idx="1156" formatCode="General">
                        <c:v>0.8</c:v>
                      </c:pt>
                      <c:pt idx="1157" formatCode="General">
                        <c:v>0.8</c:v>
                      </c:pt>
                      <c:pt idx="1158" formatCode="General">
                        <c:v>0.8</c:v>
                      </c:pt>
                      <c:pt idx="1159" formatCode="General">
                        <c:v>0.8</c:v>
                      </c:pt>
                      <c:pt idx="1160" formatCode="General">
                        <c:v>0.8</c:v>
                      </c:pt>
                      <c:pt idx="1161" formatCode="General">
                        <c:v>0.8</c:v>
                      </c:pt>
                      <c:pt idx="1162" formatCode="General">
                        <c:v>0.8</c:v>
                      </c:pt>
                      <c:pt idx="1163" formatCode="General">
                        <c:v>0.8</c:v>
                      </c:pt>
                      <c:pt idx="1164" formatCode="General">
                        <c:v>0.8</c:v>
                      </c:pt>
                      <c:pt idx="1165" formatCode="General">
                        <c:v>0.8</c:v>
                      </c:pt>
                      <c:pt idx="1166" formatCode="General">
                        <c:v>0.8</c:v>
                      </c:pt>
                      <c:pt idx="1167" formatCode="General">
                        <c:v>0.8</c:v>
                      </c:pt>
                      <c:pt idx="1168" formatCode="General">
                        <c:v>0.8</c:v>
                      </c:pt>
                      <c:pt idx="1169" formatCode="General">
                        <c:v>0.8</c:v>
                      </c:pt>
                      <c:pt idx="1170" formatCode="General">
                        <c:v>0.97270000000000001</c:v>
                      </c:pt>
                      <c:pt idx="1171" formatCode="General">
                        <c:v>0.98460000000000003</c:v>
                      </c:pt>
                      <c:pt idx="1172" formatCode="General">
                        <c:v>0.98570000000000002</c:v>
                      </c:pt>
                      <c:pt idx="1173" formatCode="General">
                        <c:v>0.98570000000000002</c:v>
                      </c:pt>
                      <c:pt idx="1174" formatCode="General">
                        <c:v>0.98570000000000002</c:v>
                      </c:pt>
                      <c:pt idx="1175" formatCode="General">
                        <c:v>0.98570000000000002</c:v>
                      </c:pt>
                      <c:pt idx="1176" formatCode="General">
                        <c:v>0.98570000000000002</c:v>
                      </c:pt>
                      <c:pt idx="1177" formatCode="General">
                        <c:v>0.98570000000000002</c:v>
                      </c:pt>
                      <c:pt idx="1178" formatCode="General">
                        <c:v>0.98570000000000002</c:v>
                      </c:pt>
                      <c:pt idx="1179" formatCode="General">
                        <c:v>0.98570000000000002</c:v>
                      </c:pt>
                      <c:pt idx="1180" formatCode="General">
                        <c:v>0.98570000000000002</c:v>
                      </c:pt>
                      <c:pt idx="1181" formatCode="General">
                        <c:v>0.98570000000000002</c:v>
                      </c:pt>
                      <c:pt idx="1182" formatCode="General">
                        <c:v>0.98570000000000002</c:v>
                      </c:pt>
                      <c:pt idx="1183" formatCode="General">
                        <c:v>0.98570000000000002</c:v>
                      </c:pt>
                      <c:pt idx="1184" formatCode="General">
                        <c:v>0.98570000000000002</c:v>
                      </c:pt>
                      <c:pt idx="1185" formatCode="General">
                        <c:v>0.98570000000000002</c:v>
                      </c:pt>
                      <c:pt idx="1186" formatCode="General">
                        <c:v>0.98570000000000002</c:v>
                      </c:pt>
                      <c:pt idx="1187" formatCode="General">
                        <c:v>0.98570000000000002</c:v>
                      </c:pt>
                      <c:pt idx="1188" formatCode="General">
                        <c:v>0.98570000000000002</c:v>
                      </c:pt>
                      <c:pt idx="1189" formatCode="General">
                        <c:v>0.98570000000000002</c:v>
                      </c:pt>
                      <c:pt idx="1190" formatCode="General">
                        <c:v>0.98570000000000002</c:v>
                      </c:pt>
                      <c:pt idx="1191" formatCode="General">
                        <c:v>0.98570000000000002</c:v>
                      </c:pt>
                      <c:pt idx="1192" formatCode="General">
                        <c:v>0.98570000000000002</c:v>
                      </c:pt>
                      <c:pt idx="1193" formatCode="General">
                        <c:v>0.98570000000000002</c:v>
                      </c:pt>
                      <c:pt idx="1194" formatCode="General">
                        <c:v>0.98570000000000002</c:v>
                      </c:pt>
                      <c:pt idx="1195" formatCode="General">
                        <c:v>0.98570000000000002</c:v>
                      </c:pt>
                      <c:pt idx="1196" formatCode="General">
                        <c:v>0.98570000000000002</c:v>
                      </c:pt>
                      <c:pt idx="1197" formatCode="General">
                        <c:v>0.98570000000000002</c:v>
                      </c:pt>
                      <c:pt idx="1198" formatCode="General">
                        <c:v>0.98570000000000002</c:v>
                      </c:pt>
                      <c:pt idx="1199" formatCode="General">
                        <c:v>0.98570000000000002</c:v>
                      </c:pt>
                      <c:pt idx="1200" formatCode="General">
                        <c:v>0.98570000000000002</c:v>
                      </c:pt>
                      <c:pt idx="1201" formatCode="General">
                        <c:v>0.98570000000000002</c:v>
                      </c:pt>
                      <c:pt idx="1202" formatCode="General">
                        <c:v>0.98570000000000002</c:v>
                      </c:pt>
                      <c:pt idx="1203" formatCode="General">
                        <c:v>0.9</c:v>
                      </c:pt>
                      <c:pt idx="1204" formatCode="General">
                        <c:v>0.94550000000000001</c:v>
                      </c:pt>
                      <c:pt idx="1205" formatCode="General">
                        <c:v>0.94169999999999998</c:v>
                      </c:pt>
                      <c:pt idx="1206" formatCode="General">
                        <c:v>0.96919999999999995</c:v>
                      </c:pt>
                      <c:pt idx="1207" formatCode="General">
                        <c:v>0.97140000000000004</c:v>
                      </c:pt>
                      <c:pt idx="1208" formatCode="General">
                        <c:v>0.97140000000000004</c:v>
                      </c:pt>
                      <c:pt idx="1209" formatCode="General">
                        <c:v>0.97140000000000004</c:v>
                      </c:pt>
                      <c:pt idx="1210" formatCode="General">
                        <c:v>0.97140000000000004</c:v>
                      </c:pt>
                      <c:pt idx="1211" formatCode="General">
                        <c:v>0.97140000000000004</c:v>
                      </c:pt>
                      <c:pt idx="1212" formatCode="General">
                        <c:v>0.97140000000000004</c:v>
                      </c:pt>
                      <c:pt idx="1213" formatCode="General">
                        <c:v>0.97140000000000004</c:v>
                      </c:pt>
                      <c:pt idx="1214" formatCode="General">
                        <c:v>0.97140000000000004</c:v>
                      </c:pt>
                      <c:pt idx="1215" formatCode="General">
                        <c:v>0.97140000000000004</c:v>
                      </c:pt>
                      <c:pt idx="1216" formatCode="General">
                        <c:v>0.97140000000000004</c:v>
                      </c:pt>
                      <c:pt idx="1217" formatCode="General">
                        <c:v>0.97860000000000003</c:v>
                      </c:pt>
                      <c:pt idx="1218" formatCode="General">
                        <c:v>0.97860000000000003</c:v>
                      </c:pt>
                      <c:pt idx="1219" formatCode="General">
                        <c:v>0.97860000000000003</c:v>
                      </c:pt>
                      <c:pt idx="1220" formatCode="General">
                        <c:v>0.97860000000000003</c:v>
                      </c:pt>
                      <c:pt idx="1221" formatCode="General">
                        <c:v>0.97860000000000003</c:v>
                      </c:pt>
                      <c:pt idx="1222" formatCode="General">
                        <c:v>0.97860000000000003</c:v>
                      </c:pt>
                      <c:pt idx="1223" formatCode="General">
                        <c:v>0.97860000000000003</c:v>
                      </c:pt>
                      <c:pt idx="1224" formatCode="General">
                        <c:v>1</c:v>
                      </c:pt>
                      <c:pt idx="1225" formatCode="General">
                        <c:v>1</c:v>
                      </c:pt>
                      <c:pt idx="1226" formatCode="General">
                        <c:v>1</c:v>
                      </c:pt>
                      <c:pt idx="1227" formatCode="General">
                        <c:v>1</c:v>
                      </c:pt>
                      <c:pt idx="1228" formatCode="General">
                        <c:v>1</c:v>
                      </c:pt>
                      <c:pt idx="1229" formatCode="General">
                        <c:v>1</c:v>
                      </c:pt>
                      <c:pt idx="1230" formatCode="General">
                        <c:v>1</c:v>
                      </c:pt>
                      <c:pt idx="1231" formatCode="General">
                        <c:v>0.8</c:v>
                      </c:pt>
                      <c:pt idx="1232" formatCode="General">
                        <c:v>0.8</c:v>
                      </c:pt>
                      <c:pt idx="1233" formatCode="General">
                        <c:v>1.0444</c:v>
                      </c:pt>
                      <c:pt idx="1234" formatCode="General">
                        <c:v>1.1000000000000001</c:v>
                      </c:pt>
                      <c:pt idx="1235" formatCode="General">
                        <c:v>1.1499999999999999</c:v>
                      </c:pt>
                      <c:pt idx="1236" formatCode="General">
                        <c:v>1.1499999999999999</c:v>
                      </c:pt>
                      <c:pt idx="1237" formatCode="General">
                        <c:v>1.1499999999999999</c:v>
                      </c:pt>
                      <c:pt idx="1238" formatCode="General">
                        <c:v>1.1499999999999999</c:v>
                      </c:pt>
                      <c:pt idx="1239" formatCode="General">
                        <c:v>1.1499999999999999</c:v>
                      </c:pt>
                      <c:pt idx="1240" formatCode="General">
                        <c:v>1.1499999999999999</c:v>
                      </c:pt>
                      <c:pt idx="1241" formatCode="General">
                        <c:v>1.1499999999999999</c:v>
                      </c:pt>
                      <c:pt idx="1242" formatCode="General">
                        <c:v>1.1499999999999999</c:v>
                      </c:pt>
                      <c:pt idx="1243" formatCode="General">
                        <c:v>1.1499999999999999</c:v>
                      </c:pt>
                      <c:pt idx="1244" formatCode="General">
                        <c:v>1.1499999999999999</c:v>
                      </c:pt>
                      <c:pt idx="1245" formatCode="General">
                        <c:v>1.1499999999999999</c:v>
                      </c:pt>
                      <c:pt idx="1246" formatCode="General">
                        <c:v>1.1499999999999999</c:v>
                      </c:pt>
                      <c:pt idx="1247" formatCode="General">
                        <c:v>1.1571</c:v>
                      </c:pt>
                      <c:pt idx="1248" formatCode="General">
                        <c:v>1.1571</c:v>
                      </c:pt>
                      <c:pt idx="1249" formatCode="General">
                        <c:v>1.1571</c:v>
                      </c:pt>
                      <c:pt idx="1250" formatCode="General">
                        <c:v>1.1571</c:v>
                      </c:pt>
                      <c:pt idx="1251" formatCode="General">
                        <c:v>1.1571</c:v>
                      </c:pt>
                      <c:pt idx="1252" formatCode="General">
                        <c:v>1.1571</c:v>
                      </c:pt>
                      <c:pt idx="1253" formatCode="General">
                        <c:v>1.1571</c:v>
                      </c:pt>
                      <c:pt idx="1254" formatCode="General">
                        <c:v>1.1571</c:v>
                      </c:pt>
                      <c:pt idx="1255" formatCode="General">
                        <c:v>1.1571</c:v>
                      </c:pt>
                      <c:pt idx="1256" formatCode="General">
                        <c:v>1.1571</c:v>
                      </c:pt>
                      <c:pt idx="1257" formatCode="General">
                        <c:v>1.1571</c:v>
                      </c:pt>
                      <c:pt idx="1258" formatCode="General">
                        <c:v>1.1571</c:v>
                      </c:pt>
                      <c:pt idx="1259" formatCode="General">
                        <c:v>1.1571</c:v>
                      </c:pt>
                      <c:pt idx="1260" formatCode="General">
                        <c:v>1.1571</c:v>
                      </c:pt>
                      <c:pt idx="1261" formatCode="General">
                        <c:v>1.1571</c:v>
                      </c:pt>
                      <c:pt idx="1262" formatCode="General">
                        <c:v>1.4</c:v>
                      </c:pt>
                      <c:pt idx="1263" formatCode="General">
                        <c:v>1.3545</c:v>
                      </c:pt>
                      <c:pt idx="1264" formatCode="General">
                        <c:v>1.3545</c:v>
                      </c:pt>
                      <c:pt idx="1265" formatCode="General">
                        <c:v>1.3545</c:v>
                      </c:pt>
                      <c:pt idx="1266" formatCode="General">
                        <c:v>1.3332999999999999</c:v>
                      </c:pt>
                      <c:pt idx="1267" formatCode="General">
                        <c:v>1.3332999999999999</c:v>
                      </c:pt>
                      <c:pt idx="1268" formatCode="General">
                        <c:v>1.3230999999999999</c:v>
                      </c:pt>
                      <c:pt idx="1269" formatCode="General">
                        <c:v>1.3230999999999999</c:v>
                      </c:pt>
                      <c:pt idx="1270" formatCode="General">
                        <c:v>1.3230999999999999</c:v>
                      </c:pt>
                      <c:pt idx="1271" formatCode="General">
                        <c:v>1.3230999999999999</c:v>
                      </c:pt>
                      <c:pt idx="1272" formatCode="General">
                        <c:v>1.3230999999999999</c:v>
                      </c:pt>
                      <c:pt idx="1273" formatCode="General">
                        <c:v>1.3230999999999999</c:v>
                      </c:pt>
                      <c:pt idx="1274" formatCode="General">
                        <c:v>1.3230999999999999</c:v>
                      </c:pt>
                      <c:pt idx="1275" formatCode="General">
                        <c:v>1.3230999999999999</c:v>
                      </c:pt>
                      <c:pt idx="1276" formatCode="General">
                        <c:v>1.2786</c:v>
                      </c:pt>
                      <c:pt idx="1277" formatCode="General">
                        <c:v>1.2786</c:v>
                      </c:pt>
                      <c:pt idx="1278" formatCode="General">
                        <c:v>1.2786</c:v>
                      </c:pt>
                      <c:pt idx="1279" formatCode="General">
                        <c:v>1.2786</c:v>
                      </c:pt>
                      <c:pt idx="1280" formatCode="General">
                        <c:v>1.2786</c:v>
                      </c:pt>
                      <c:pt idx="1281" formatCode="General">
                        <c:v>1.2786</c:v>
                      </c:pt>
                      <c:pt idx="1282" formatCode="General">
                        <c:v>1.2786</c:v>
                      </c:pt>
                      <c:pt idx="1283" formatCode="General">
                        <c:v>1.2786</c:v>
                      </c:pt>
                      <c:pt idx="1284" formatCode="General">
                        <c:v>1.2786</c:v>
                      </c:pt>
                      <c:pt idx="1285" formatCode="General">
                        <c:v>1.2786</c:v>
                      </c:pt>
                      <c:pt idx="1286" formatCode="General">
                        <c:v>1.2786</c:v>
                      </c:pt>
                      <c:pt idx="1287" formatCode="General">
                        <c:v>1.2786</c:v>
                      </c:pt>
                      <c:pt idx="1288" formatCode="General">
                        <c:v>1.2786</c:v>
                      </c:pt>
                      <c:pt idx="1289" formatCode="General">
                        <c:v>1.2786</c:v>
                      </c:pt>
                      <c:pt idx="1290" formatCode="General">
                        <c:v>1.2786</c:v>
                      </c:pt>
                      <c:pt idx="1291" formatCode="General">
                        <c:v>1.2786</c:v>
                      </c:pt>
                      <c:pt idx="1292" formatCode="General">
                        <c:v>1.2786</c:v>
                      </c:pt>
                      <c:pt idx="1293" formatCode="General">
                        <c:v>1.2786</c:v>
                      </c:pt>
                      <c:pt idx="1294" formatCode="General">
                        <c:v>1.2786</c:v>
                      </c:pt>
                      <c:pt idx="1295" formatCode="General">
                        <c:v>1.4286000000000001</c:v>
                      </c:pt>
                      <c:pt idx="1296" formatCode="General">
                        <c:v>1.37</c:v>
                      </c:pt>
                      <c:pt idx="1297" formatCode="General">
                        <c:v>1.3272999999999999</c:v>
                      </c:pt>
                      <c:pt idx="1298" formatCode="General">
                        <c:v>1.3416999999999999</c:v>
                      </c:pt>
                      <c:pt idx="1299" formatCode="General">
                        <c:v>1.3416999999999999</c:v>
                      </c:pt>
                      <c:pt idx="1300" formatCode="General">
                        <c:v>1.3416999999999999</c:v>
                      </c:pt>
                      <c:pt idx="1301" formatCode="General">
                        <c:v>1.2923</c:v>
                      </c:pt>
                      <c:pt idx="1302" formatCode="General">
                        <c:v>1.2923</c:v>
                      </c:pt>
                      <c:pt idx="1303" formatCode="General">
                        <c:v>1.2923</c:v>
                      </c:pt>
                      <c:pt idx="1304" formatCode="General">
                        <c:v>1.2923</c:v>
                      </c:pt>
                      <c:pt idx="1305" formatCode="General">
                        <c:v>1.2923</c:v>
                      </c:pt>
                      <c:pt idx="1306" formatCode="General">
                        <c:v>1.2923</c:v>
                      </c:pt>
                      <c:pt idx="1307" formatCode="General">
                        <c:v>1.2923</c:v>
                      </c:pt>
                      <c:pt idx="1308" formatCode="General">
                        <c:v>1.2923</c:v>
                      </c:pt>
                      <c:pt idx="1309" formatCode="General">
                        <c:v>1.2923</c:v>
                      </c:pt>
                      <c:pt idx="1310" formatCode="General">
                        <c:v>1.2923</c:v>
                      </c:pt>
                      <c:pt idx="1311" formatCode="General">
                        <c:v>1.2923</c:v>
                      </c:pt>
                      <c:pt idx="1312" formatCode="General">
                        <c:v>1.2923</c:v>
                      </c:pt>
                      <c:pt idx="1313" formatCode="General">
                        <c:v>1.2923</c:v>
                      </c:pt>
                      <c:pt idx="1314" formatCode="General">
                        <c:v>1.2923</c:v>
                      </c:pt>
                      <c:pt idx="1315" formatCode="General">
                        <c:v>1.2923</c:v>
                      </c:pt>
                      <c:pt idx="1316" formatCode="General">
                        <c:v>1.2923</c:v>
                      </c:pt>
                      <c:pt idx="1317" formatCode="General">
                        <c:v>1.2923</c:v>
                      </c:pt>
                      <c:pt idx="1318" formatCode="General">
                        <c:v>1.2923</c:v>
                      </c:pt>
                      <c:pt idx="1319" formatCode="General">
                        <c:v>1.2923</c:v>
                      </c:pt>
                      <c:pt idx="1320" formatCode="General">
                        <c:v>1.2923</c:v>
                      </c:pt>
                      <c:pt idx="1321" formatCode="General">
                        <c:v>1.2923</c:v>
                      </c:pt>
                      <c:pt idx="1322" formatCode="General">
                        <c:v>1.2923</c:v>
                      </c:pt>
                      <c:pt idx="1323" formatCode="General">
                        <c:v>1.3856999999999999</c:v>
                      </c:pt>
                      <c:pt idx="1324" formatCode="General">
                        <c:v>1.3454999999999999</c:v>
                      </c:pt>
                      <c:pt idx="1325" formatCode="General">
                        <c:v>1.3454999999999999</c:v>
                      </c:pt>
                      <c:pt idx="1326" formatCode="General">
                        <c:v>1.325</c:v>
                      </c:pt>
                      <c:pt idx="1327" formatCode="General">
                        <c:v>1.325</c:v>
                      </c:pt>
                      <c:pt idx="1328" formatCode="General">
                        <c:v>1.325</c:v>
                      </c:pt>
                      <c:pt idx="1329" formatCode="General">
                        <c:v>1.325</c:v>
                      </c:pt>
                      <c:pt idx="1330" formatCode="General">
                        <c:v>1.325</c:v>
                      </c:pt>
                      <c:pt idx="1331" formatCode="General">
                        <c:v>1.325</c:v>
                      </c:pt>
                      <c:pt idx="1332" formatCode="General">
                        <c:v>1.325</c:v>
                      </c:pt>
                      <c:pt idx="1333" formatCode="General">
                        <c:v>1.325</c:v>
                      </c:pt>
                      <c:pt idx="1334" formatCode="General">
                        <c:v>1.325</c:v>
                      </c:pt>
                      <c:pt idx="1335" formatCode="General">
                        <c:v>1.325</c:v>
                      </c:pt>
                      <c:pt idx="1336" formatCode="General">
                        <c:v>1.3213999999999999</c:v>
                      </c:pt>
                      <c:pt idx="1337" formatCode="General">
                        <c:v>1.3213999999999999</c:v>
                      </c:pt>
                      <c:pt idx="1338" formatCode="General">
                        <c:v>1.3286</c:v>
                      </c:pt>
                      <c:pt idx="1339" formatCode="General">
                        <c:v>1.3286</c:v>
                      </c:pt>
                      <c:pt idx="1340" formatCode="General">
                        <c:v>1.3286</c:v>
                      </c:pt>
                      <c:pt idx="1341" formatCode="General">
                        <c:v>1.3286</c:v>
                      </c:pt>
                      <c:pt idx="1342" formatCode="General">
                        <c:v>1.3286</c:v>
                      </c:pt>
                      <c:pt idx="1343" formatCode="General">
                        <c:v>1.3286</c:v>
                      </c:pt>
                      <c:pt idx="1344" formatCode="General">
                        <c:v>1.3286</c:v>
                      </c:pt>
                      <c:pt idx="1345" formatCode="General">
                        <c:v>1.3286</c:v>
                      </c:pt>
                      <c:pt idx="1346" formatCode="General">
                        <c:v>1.3286</c:v>
                      </c:pt>
                      <c:pt idx="1347" formatCode="General">
                        <c:v>1.3286</c:v>
                      </c:pt>
                      <c:pt idx="1348" formatCode="General">
                        <c:v>1.3286</c:v>
                      </c:pt>
                      <c:pt idx="1349" formatCode="General">
                        <c:v>1.3286</c:v>
                      </c:pt>
                      <c:pt idx="1350" formatCode="General">
                        <c:v>1.3286</c:v>
                      </c:pt>
                      <c:pt idx="1351" formatCode="General">
                        <c:v>1.3286</c:v>
                      </c:pt>
                      <c:pt idx="1352" formatCode="General">
                        <c:v>1.3286</c:v>
                      </c:pt>
                      <c:pt idx="1353" formatCode="General">
                        <c:v>1.3286</c:v>
                      </c:pt>
                      <c:pt idx="1354" formatCode="General">
                        <c:v>1.3286</c:v>
                      </c:pt>
                      <c:pt idx="1355" formatCode="General">
                        <c:v>1.3286</c:v>
                      </c:pt>
                      <c:pt idx="1356" formatCode="General">
                        <c:v>1.3286</c:v>
                      </c:pt>
                      <c:pt idx="1357" formatCode="General">
                        <c:v>1.5667</c:v>
                      </c:pt>
                      <c:pt idx="1358" formatCode="General">
                        <c:v>1.53</c:v>
                      </c:pt>
                      <c:pt idx="1359" formatCode="General">
                        <c:v>1.53</c:v>
                      </c:pt>
                      <c:pt idx="1360" formatCode="General">
                        <c:v>1.5182</c:v>
                      </c:pt>
                      <c:pt idx="1361" formatCode="General">
                        <c:v>1.5182</c:v>
                      </c:pt>
                      <c:pt idx="1362" formatCode="General">
                        <c:v>1.5182</c:v>
                      </c:pt>
                      <c:pt idx="1363" formatCode="General">
                        <c:v>1.5182</c:v>
                      </c:pt>
                      <c:pt idx="1364" formatCode="General">
                        <c:v>1.5182</c:v>
                      </c:pt>
                      <c:pt idx="1365" formatCode="General">
                        <c:v>1.5182</c:v>
                      </c:pt>
                      <c:pt idx="1366" formatCode="General">
                        <c:v>1.5182</c:v>
                      </c:pt>
                      <c:pt idx="1367" formatCode="General">
                        <c:v>1.5385</c:v>
                      </c:pt>
                      <c:pt idx="1368" formatCode="General">
                        <c:v>1.5385</c:v>
                      </c:pt>
                      <c:pt idx="1369" formatCode="General">
                        <c:v>1.5385</c:v>
                      </c:pt>
                      <c:pt idx="1370" formatCode="General">
                        <c:v>1.5385</c:v>
                      </c:pt>
                      <c:pt idx="1371" formatCode="General">
                        <c:v>1.5385</c:v>
                      </c:pt>
                      <c:pt idx="1372" formatCode="General">
                        <c:v>1.5</c:v>
                      </c:pt>
                      <c:pt idx="1373" formatCode="General">
                        <c:v>1.5143</c:v>
                      </c:pt>
                      <c:pt idx="1374" formatCode="General">
                        <c:v>1.5143</c:v>
                      </c:pt>
                      <c:pt idx="1375" formatCode="General">
                        <c:v>1.5143</c:v>
                      </c:pt>
                      <c:pt idx="1376" formatCode="General">
                        <c:v>1.5143</c:v>
                      </c:pt>
                      <c:pt idx="1377" formatCode="General">
                        <c:v>1.5143</c:v>
                      </c:pt>
                      <c:pt idx="1378" formatCode="General">
                        <c:v>1.5143</c:v>
                      </c:pt>
                      <c:pt idx="1379" formatCode="General">
                        <c:v>1.5143</c:v>
                      </c:pt>
                      <c:pt idx="1380" formatCode="General">
                        <c:v>1.5143</c:v>
                      </c:pt>
                      <c:pt idx="1381" formatCode="General">
                        <c:v>1.5143</c:v>
                      </c:pt>
                      <c:pt idx="1382" formatCode="General">
                        <c:v>1.5143</c:v>
                      </c:pt>
                      <c:pt idx="1383" formatCode="General">
                        <c:v>1.5143</c:v>
                      </c:pt>
                      <c:pt idx="1384" formatCode="General">
                        <c:v>1.5143</c:v>
                      </c:pt>
                      <c:pt idx="1385" formatCode="General">
                        <c:v>2.0499999999999998</c:v>
                      </c:pt>
                      <c:pt idx="1386" formatCode="General">
                        <c:v>1.8182</c:v>
                      </c:pt>
                      <c:pt idx="1387" formatCode="General">
                        <c:v>1.8167</c:v>
                      </c:pt>
                      <c:pt idx="1388" formatCode="General">
                        <c:v>1.8</c:v>
                      </c:pt>
                      <c:pt idx="1389" formatCode="General">
                        <c:v>1.8</c:v>
                      </c:pt>
                      <c:pt idx="1390" formatCode="General">
                        <c:v>1.8</c:v>
                      </c:pt>
                      <c:pt idx="1391" formatCode="General">
                        <c:v>1.8</c:v>
                      </c:pt>
                      <c:pt idx="1392" formatCode="General">
                        <c:v>1.8</c:v>
                      </c:pt>
                      <c:pt idx="1393" formatCode="General">
                        <c:v>1.8</c:v>
                      </c:pt>
                      <c:pt idx="1394" formatCode="General">
                        <c:v>1.8</c:v>
                      </c:pt>
                      <c:pt idx="1395" formatCode="General">
                        <c:v>1.8</c:v>
                      </c:pt>
                      <c:pt idx="1396" formatCode="General">
                        <c:v>1.8</c:v>
                      </c:pt>
                      <c:pt idx="1397" formatCode="General">
                        <c:v>1.8</c:v>
                      </c:pt>
                      <c:pt idx="1398" formatCode="General">
                        <c:v>1.8</c:v>
                      </c:pt>
                      <c:pt idx="1399" formatCode="General">
                        <c:v>1.8</c:v>
                      </c:pt>
                      <c:pt idx="1400" formatCode="General">
                        <c:v>1.8</c:v>
                      </c:pt>
                      <c:pt idx="1401" formatCode="General">
                        <c:v>1.8</c:v>
                      </c:pt>
                      <c:pt idx="1402" formatCode="General">
                        <c:v>1.8</c:v>
                      </c:pt>
                      <c:pt idx="1403" formatCode="General">
                        <c:v>1.8</c:v>
                      </c:pt>
                      <c:pt idx="1404" formatCode="General">
                        <c:v>1.8</c:v>
                      </c:pt>
                      <c:pt idx="1405" formatCode="General">
                        <c:v>1.8</c:v>
                      </c:pt>
                      <c:pt idx="1406" formatCode="General">
                        <c:v>1.8</c:v>
                      </c:pt>
                      <c:pt idx="1407" formatCode="General">
                        <c:v>1.8</c:v>
                      </c:pt>
                      <c:pt idx="1408" formatCode="General">
                        <c:v>1.8</c:v>
                      </c:pt>
                      <c:pt idx="1409" formatCode="General">
                        <c:v>1.8</c:v>
                      </c:pt>
                      <c:pt idx="1410" formatCode="General">
                        <c:v>1.8</c:v>
                      </c:pt>
                      <c:pt idx="1411" formatCode="General">
                        <c:v>1.8</c:v>
                      </c:pt>
                      <c:pt idx="1412" formatCode="General">
                        <c:v>1.8</c:v>
                      </c:pt>
                      <c:pt idx="1413" formatCode="General">
                        <c:v>1.8</c:v>
                      </c:pt>
                      <c:pt idx="1414" formatCode="General">
                        <c:v>1.8</c:v>
                      </c:pt>
                      <c:pt idx="1415" formatCode="General">
                        <c:v>1.8429</c:v>
                      </c:pt>
                      <c:pt idx="1416" formatCode="General">
                        <c:v>1.8272999999999999</c:v>
                      </c:pt>
                      <c:pt idx="1417" formatCode="General">
                        <c:v>1.8153999999999999</c:v>
                      </c:pt>
                      <c:pt idx="1418" formatCode="General">
                        <c:v>1.8153999999999999</c:v>
                      </c:pt>
                      <c:pt idx="1419" formatCode="General">
                        <c:v>1.8153999999999999</c:v>
                      </c:pt>
                      <c:pt idx="1420" formatCode="General">
                        <c:v>1.8070999999999999</c:v>
                      </c:pt>
                      <c:pt idx="1421" formatCode="General">
                        <c:v>1.8070999999999999</c:v>
                      </c:pt>
                      <c:pt idx="1422" formatCode="General">
                        <c:v>1.8070999999999999</c:v>
                      </c:pt>
                      <c:pt idx="1423" formatCode="General">
                        <c:v>1.8070999999999999</c:v>
                      </c:pt>
                      <c:pt idx="1424" formatCode="General">
                        <c:v>1.8070999999999999</c:v>
                      </c:pt>
                      <c:pt idx="1425" formatCode="General">
                        <c:v>1.8070999999999999</c:v>
                      </c:pt>
                      <c:pt idx="1426" formatCode="General">
                        <c:v>1.8070999999999999</c:v>
                      </c:pt>
                      <c:pt idx="1427" formatCode="General">
                        <c:v>1.8070999999999999</c:v>
                      </c:pt>
                      <c:pt idx="1428" formatCode="General">
                        <c:v>1.8070999999999999</c:v>
                      </c:pt>
                      <c:pt idx="1429" formatCode="General">
                        <c:v>1.8070999999999999</c:v>
                      </c:pt>
                      <c:pt idx="1430" formatCode="General">
                        <c:v>1.8070999999999999</c:v>
                      </c:pt>
                      <c:pt idx="1431" formatCode="General">
                        <c:v>1.8070999999999999</c:v>
                      </c:pt>
                      <c:pt idx="1432" formatCode="General">
                        <c:v>1.8070999999999999</c:v>
                      </c:pt>
                      <c:pt idx="1433" formatCode="General">
                        <c:v>1.8070999999999999</c:v>
                      </c:pt>
                      <c:pt idx="1434" formatCode="General">
                        <c:v>1.8070999999999999</c:v>
                      </c:pt>
                      <c:pt idx="1435" formatCode="General">
                        <c:v>1.8070999999999999</c:v>
                      </c:pt>
                      <c:pt idx="1436" formatCode="General">
                        <c:v>1.8070999999999999</c:v>
                      </c:pt>
                      <c:pt idx="1437" formatCode="General">
                        <c:v>1.8070999999999999</c:v>
                      </c:pt>
                      <c:pt idx="1438" formatCode="General">
                        <c:v>1.8070999999999999</c:v>
                      </c:pt>
                      <c:pt idx="1439" formatCode="General">
                        <c:v>1.8070999999999999</c:v>
                      </c:pt>
                      <c:pt idx="1440" formatCode="General">
                        <c:v>1.8070999999999999</c:v>
                      </c:pt>
                      <c:pt idx="1441" formatCode="General">
                        <c:v>1.8070999999999999</c:v>
                      </c:pt>
                      <c:pt idx="1442" formatCode="General">
                        <c:v>1.8070999999999999</c:v>
                      </c:pt>
                      <c:pt idx="1443" formatCode="General">
                        <c:v>1.8070999999999999</c:v>
                      </c:pt>
                      <c:pt idx="1444" formatCode="General">
                        <c:v>1.8070999999999999</c:v>
                      </c:pt>
                      <c:pt idx="1445" formatCode="General">
                        <c:v>1.7</c:v>
                      </c:pt>
                      <c:pt idx="1446" formatCode="General">
                        <c:v>1.7</c:v>
                      </c:pt>
                      <c:pt idx="1447" formatCode="General">
                        <c:v>1.7</c:v>
                      </c:pt>
                      <c:pt idx="1448" formatCode="General">
                        <c:v>1.7091000000000001</c:v>
                      </c:pt>
                      <c:pt idx="1449" formatCode="General">
                        <c:v>1.6917</c:v>
                      </c:pt>
                      <c:pt idx="1450" formatCode="General">
                        <c:v>1.75</c:v>
                      </c:pt>
                      <c:pt idx="1451" formatCode="General">
                        <c:v>1.75</c:v>
                      </c:pt>
                      <c:pt idx="1452" formatCode="General">
                        <c:v>1.75</c:v>
                      </c:pt>
                      <c:pt idx="1453" formatCode="General">
                        <c:v>1.75</c:v>
                      </c:pt>
                      <c:pt idx="1454" formatCode="General">
                        <c:v>1.75</c:v>
                      </c:pt>
                      <c:pt idx="1455" formatCode="General">
                        <c:v>1.75</c:v>
                      </c:pt>
                      <c:pt idx="1456" formatCode="General">
                        <c:v>1.75</c:v>
                      </c:pt>
                      <c:pt idx="1457" formatCode="General">
                        <c:v>1.75</c:v>
                      </c:pt>
                      <c:pt idx="1458" formatCode="General">
                        <c:v>1.7571000000000001</c:v>
                      </c:pt>
                      <c:pt idx="1459" formatCode="General">
                        <c:v>1.7571000000000001</c:v>
                      </c:pt>
                      <c:pt idx="1460" formatCode="General">
                        <c:v>1.7571000000000001</c:v>
                      </c:pt>
                      <c:pt idx="1461" formatCode="General">
                        <c:v>1.7571000000000001</c:v>
                      </c:pt>
                      <c:pt idx="1462" formatCode="General">
                        <c:v>1.7571000000000001</c:v>
                      </c:pt>
                      <c:pt idx="1463" formatCode="General">
                        <c:v>1.7571000000000001</c:v>
                      </c:pt>
                      <c:pt idx="1464" formatCode="General">
                        <c:v>1.7571000000000001</c:v>
                      </c:pt>
                      <c:pt idx="1465" formatCode="General">
                        <c:v>1.7571000000000001</c:v>
                      </c:pt>
                      <c:pt idx="1466" formatCode="General">
                        <c:v>1.7571000000000001</c:v>
                      </c:pt>
                      <c:pt idx="1467" formatCode="General">
                        <c:v>1.7571000000000001</c:v>
                      </c:pt>
                      <c:pt idx="1468" formatCode="General">
                        <c:v>1.7571000000000001</c:v>
                      </c:pt>
                      <c:pt idx="1469" formatCode="General">
                        <c:v>1.7571000000000001</c:v>
                      </c:pt>
                      <c:pt idx="1470" formatCode="General">
                        <c:v>1.7571000000000001</c:v>
                      </c:pt>
                      <c:pt idx="1471" formatCode="General">
                        <c:v>1.7571000000000001</c:v>
                      </c:pt>
                      <c:pt idx="1472" formatCode="General">
                        <c:v>1.7571000000000001</c:v>
                      </c:pt>
                      <c:pt idx="1473" formatCode="General">
                        <c:v>1.7571000000000001</c:v>
                      </c:pt>
                      <c:pt idx="1474" formatCode="General">
                        <c:v>1.7571000000000001</c:v>
                      </c:pt>
                      <c:pt idx="1475" formatCode="General">
                        <c:v>1.7571000000000001</c:v>
                      </c:pt>
                      <c:pt idx="1476" formatCode="General">
                        <c:v>2.2332999999999998</c:v>
                      </c:pt>
                      <c:pt idx="1477" formatCode="General">
                        <c:v>1.96</c:v>
                      </c:pt>
                      <c:pt idx="1478" formatCode="General">
                        <c:v>2.0249999999999999</c:v>
                      </c:pt>
                      <c:pt idx="1479" formatCode="General">
                        <c:v>2.0385</c:v>
                      </c:pt>
                      <c:pt idx="1480" formatCode="General">
                        <c:v>2.0385</c:v>
                      </c:pt>
                      <c:pt idx="1481" formatCode="General">
                        <c:v>2.0385</c:v>
                      </c:pt>
                      <c:pt idx="1482" formatCode="General">
                        <c:v>2.0385</c:v>
                      </c:pt>
                      <c:pt idx="1483" formatCode="General">
                        <c:v>2.0143</c:v>
                      </c:pt>
                      <c:pt idx="1484" formatCode="General">
                        <c:v>2.0143</c:v>
                      </c:pt>
                      <c:pt idx="1485" formatCode="General">
                        <c:v>2.0143</c:v>
                      </c:pt>
                      <c:pt idx="1486" formatCode="General">
                        <c:v>2.0143</c:v>
                      </c:pt>
                      <c:pt idx="1487" formatCode="General">
                        <c:v>2.0143</c:v>
                      </c:pt>
                      <c:pt idx="1488" formatCode="General">
                        <c:v>2.0143</c:v>
                      </c:pt>
                      <c:pt idx="1489" formatCode="General">
                        <c:v>2.0143</c:v>
                      </c:pt>
                      <c:pt idx="1490" formatCode="General">
                        <c:v>2.0213999999999999</c:v>
                      </c:pt>
                      <c:pt idx="1491" formatCode="General">
                        <c:v>2.0213999999999999</c:v>
                      </c:pt>
                      <c:pt idx="1492" formatCode="General">
                        <c:v>2.0213999999999999</c:v>
                      </c:pt>
                      <c:pt idx="1493" formatCode="General">
                        <c:v>2.0213999999999999</c:v>
                      </c:pt>
                      <c:pt idx="1494" formatCode="General">
                        <c:v>2.0213999999999999</c:v>
                      </c:pt>
                      <c:pt idx="1495" formatCode="General">
                        <c:v>2.0213999999999999</c:v>
                      </c:pt>
                      <c:pt idx="1496" formatCode="General">
                        <c:v>2.0213999999999999</c:v>
                      </c:pt>
                      <c:pt idx="1497" formatCode="General">
                        <c:v>2.0286</c:v>
                      </c:pt>
                      <c:pt idx="1498" formatCode="General">
                        <c:v>2.0286</c:v>
                      </c:pt>
                      <c:pt idx="1499" formatCode="General">
                        <c:v>2.0286</c:v>
                      </c:pt>
                      <c:pt idx="1500" formatCode="General">
                        <c:v>2.0286</c:v>
                      </c:pt>
                      <c:pt idx="1501" formatCode="General">
                        <c:v>2.0286</c:v>
                      </c:pt>
                      <c:pt idx="1502" formatCode="General">
                        <c:v>2.0286</c:v>
                      </c:pt>
                      <c:pt idx="1503" formatCode="General">
                        <c:v>2.0286</c:v>
                      </c:pt>
                      <c:pt idx="1504" formatCode="General">
                        <c:v>2.0286</c:v>
                      </c:pt>
                      <c:pt idx="1505" formatCode="General">
                        <c:v>2.0286</c:v>
                      </c:pt>
                      <c:pt idx="1506" formatCode="General">
                        <c:v>2.0286</c:v>
                      </c:pt>
                      <c:pt idx="1507" formatCode="General">
                        <c:v>2.4</c:v>
                      </c:pt>
                      <c:pt idx="1508" formatCode="General">
                        <c:v>2.1667000000000001</c:v>
                      </c:pt>
                      <c:pt idx="1509" formatCode="General">
                        <c:v>2.1667000000000001</c:v>
                      </c:pt>
                      <c:pt idx="1510" formatCode="General">
                        <c:v>2.1667000000000001</c:v>
                      </c:pt>
                      <c:pt idx="1511" formatCode="General">
                        <c:v>2.1667000000000001</c:v>
                      </c:pt>
                      <c:pt idx="1512" formatCode="General">
                        <c:v>2.1667000000000001</c:v>
                      </c:pt>
                      <c:pt idx="1513" formatCode="General">
                        <c:v>2.1667000000000001</c:v>
                      </c:pt>
                      <c:pt idx="1514" formatCode="General">
                        <c:v>2.1667000000000001</c:v>
                      </c:pt>
                      <c:pt idx="1515" formatCode="General">
                        <c:v>2.1667000000000001</c:v>
                      </c:pt>
                      <c:pt idx="1516" formatCode="General">
                        <c:v>2.1667000000000001</c:v>
                      </c:pt>
                      <c:pt idx="1517" formatCode="General">
                        <c:v>2.1667000000000001</c:v>
                      </c:pt>
                      <c:pt idx="1518" formatCode="General">
                        <c:v>2.1667000000000001</c:v>
                      </c:pt>
                      <c:pt idx="1519" formatCode="General">
                        <c:v>2.1917</c:v>
                      </c:pt>
                      <c:pt idx="1520" formatCode="General">
                        <c:v>2.1917</c:v>
                      </c:pt>
                      <c:pt idx="1521" formatCode="General">
                        <c:v>2.1917</c:v>
                      </c:pt>
                      <c:pt idx="1522" formatCode="General">
                        <c:v>2.2332999999999998</c:v>
                      </c:pt>
                      <c:pt idx="1523" formatCode="General">
                        <c:v>2.2614999999999998</c:v>
                      </c:pt>
                      <c:pt idx="1524" formatCode="General">
                        <c:v>2.2614999999999998</c:v>
                      </c:pt>
                      <c:pt idx="1525" formatCode="General">
                        <c:v>2.2614999999999998</c:v>
                      </c:pt>
                      <c:pt idx="1526" formatCode="General">
                        <c:v>2.2614999999999998</c:v>
                      </c:pt>
                      <c:pt idx="1527" formatCode="General">
                        <c:v>2.2614999999999998</c:v>
                      </c:pt>
                      <c:pt idx="1528" formatCode="General">
                        <c:v>2.3308</c:v>
                      </c:pt>
                      <c:pt idx="1529" formatCode="General">
                        <c:v>2.3308</c:v>
                      </c:pt>
                      <c:pt idx="1530" formatCode="General">
                        <c:v>2.3308</c:v>
                      </c:pt>
                      <c:pt idx="1531" formatCode="General">
                        <c:v>2.3308</c:v>
                      </c:pt>
                      <c:pt idx="1532" formatCode="General">
                        <c:v>2.3231000000000002</c:v>
                      </c:pt>
                      <c:pt idx="1533" formatCode="General">
                        <c:v>2.4077000000000002</c:v>
                      </c:pt>
                      <c:pt idx="1534" formatCode="General">
                        <c:v>2.4077000000000002</c:v>
                      </c:pt>
                      <c:pt idx="1535" formatCode="General">
                        <c:v>3.1333000000000002</c:v>
                      </c:pt>
                      <c:pt idx="1536" formatCode="General">
                        <c:v>3.1333000000000002</c:v>
                      </c:pt>
                      <c:pt idx="1537" formatCode="General">
                        <c:v>3.1333000000000002</c:v>
                      </c:pt>
                      <c:pt idx="1538" formatCode="General">
                        <c:v>3.1333000000000002</c:v>
                      </c:pt>
                      <c:pt idx="1539" formatCode="General">
                        <c:v>3.0545</c:v>
                      </c:pt>
                      <c:pt idx="1540" formatCode="General">
                        <c:v>2.9</c:v>
                      </c:pt>
                      <c:pt idx="1541" formatCode="General">
                        <c:v>2.9</c:v>
                      </c:pt>
                      <c:pt idx="1542" formatCode="General">
                        <c:v>2.9230999999999998</c:v>
                      </c:pt>
                      <c:pt idx="1543" formatCode="General">
                        <c:v>2.9230999999999998</c:v>
                      </c:pt>
                      <c:pt idx="1544" formatCode="General">
                        <c:v>2.9230999999999998</c:v>
                      </c:pt>
                      <c:pt idx="1545" formatCode="General">
                        <c:v>2.9230999999999998</c:v>
                      </c:pt>
                      <c:pt idx="1546" formatCode="General">
                        <c:v>2.9230999999999998</c:v>
                      </c:pt>
                      <c:pt idx="1547" formatCode="General">
                        <c:v>2.9308000000000001</c:v>
                      </c:pt>
                      <c:pt idx="1548" formatCode="General">
                        <c:v>2.9308000000000001</c:v>
                      </c:pt>
                      <c:pt idx="1549" formatCode="General">
                        <c:v>2.9308000000000001</c:v>
                      </c:pt>
                      <c:pt idx="1550" formatCode="General">
                        <c:v>2.9308000000000001</c:v>
                      </c:pt>
                      <c:pt idx="1551" formatCode="General">
                        <c:v>2.9308000000000001</c:v>
                      </c:pt>
                      <c:pt idx="1552" formatCode="General">
                        <c:v>2.9308000000000001</c:v>
                      </c:pt>
                      <c:pt idx="1553" formatCode="General">
                        <c:v>2.9308000000000001</c:v>
                      </c:pt>
                      <c:pt idx="1554" formatCode="General">
                        <c:v>2.9308000000000001</c:v>
                      </c:pt>
                      <c:pt idx="1555" formatCode="General">
                        <c:v>2.9308000000000001</c:v>
                      </c:pt>
                      <c:pt idx="1556" formatCode="General">
                        <c:v>2.9230999999999998</c:v>
                      </c:pt>
                      <c:pt idx="1557" formatCode="General">
                        <c:v>2.9230999999999998</c:v>
                      </c:pt>
                      <c:pt idx="1558" formatCode="General">
                        <c:v>2.9230999999999998</c:v>
                      </c:pt>
                      <c:pt idx="1559" formatCode="General">
                        <c:v>2.9230999999999998</c:v>
                      </c:pt>
                      <c:pt idx="1560" formatCode="General">
                        <c:v>2.9230999999999998</c:v>
                      </c:pt>
                      <c:pt idx="1561" formatCode="General">
                        <c:v>2.9230999999999998</c:v>
                      </c:pt>
                      <c:pt idx="1562" formatCode="General">
                        <c:v>2.9230999999999998</c:v>
                      </c:pt>
                      <c:pt idx="1563" formatCode="General">
                        <c:v>2.9230999999999998</c:v>
                      </c:pt>
                      <c:pt idx="1564" formatCode="General">
                        <c:v>2.9230999999999998</c:v>
                      </c:pt>
                      <c:pt idx="1565" formatCode="General">
                        <c:v>2.9230999999999998</c:v>
                      </c:pt>
                      <c:pt idx="1566" formatCode="General">
                        <c:v>2.9230999999999998</c:v>
                      </c:pt>
                      <c:pt idx="1567" formatCode="General">
                        <c:v>2.9142999999999999</c:v>
                      </c:pt>
                      <c:pt idx="1568" formatCode="General">
                        <c:v>2.8624999999999998</c:v>
                      </c:pt>
                      <c:pt idx="1569" formatCode="General">
                        <c:v>2.8624999999999998</c:v>
                      </c:pt>
                      <c:pt idx="1570" formatCode="General">
                        <c:v>2.8624999999999998</c:v>
                      </c:pt>
                      <c:pt idx="1571" formatCode="General">
                        <c:v>2.8624999999999998</c:v>
                      </c:pt>
                      <c:pt idx="1572" formatCode="General">
                        <c:v>2.8624999999999998</c:v>
                      </c:pt>
                      <c:pt idx="1573" formatCode="General">
                        <c:v>2.8624999999999998</c:v>
                      </c:pt>
                      <c:pt idx="1574" formatCode="General">
                        <c:v>2.8454999999999999</c:v>
                      </c:pt>
                      <c:pt idx="1575" formatCode="General">
                        <c:v>2.8454999999999999</c:v>
                      </c:pt>
                      <c:pt idx="1576" formatCode="General">
                        <c:v>2.8454999999999999</c:v>
                      </c:pt>
                      <c:pt idx="1577" formatCode="General">
                        <c:v>2.8692000000000002</c:v>
                      </c:pt>
                      <c:pt idx="1578" formatCode="General">
                        <c:v>2.8845999999999998</c:v>
                      </c:pt>
                      <c:pt idx="1579" formatCode="General">
                        <c:v>2.8845999999999998</c:v>
                      </c:pt>
                      <c:pt idx="1580" formatCode="General">
                        <c:v>2.8845999999999998</c:v>
                      </c:pt>
                      <c:pt idx="1581" formatCode="General">
                        <c:v>2.9154</c:v>
                      </c:pt>
                      <c:pt idx="1582" formatCode="General">
                        <c:v>2.9154</c:v>
                      </c:pt>
                      <c:pt idx="1583" formatCode="General">
                        <c:v>2.9154</c:v>
                      </c:pt>
                      <c:pt idx="1584" formatCode="General">
                        <c:v>2.9154</c:v>
                      </c:pt>
                      <c:pt idx="1585" formatCode="General">
                        <c:v>2.9154</c:v>
                      </c:pt>
                      <c:pt idx="1586" formatCode="General">
                        <c:v>2.9154</c:v>
                      </c:pt>
                      <c:pt idx="1587" formatCode="General">
                        <c:v>2.9154</c:v>
                      </c:pt>
                      <c:pt idx="1588" formatCode="General">
                        <c:v>2.9615</c:v>
                      </c:pt>
                      <c:pt idx="1589" formatCode="General">
                        <c:v>2.9615</c:v>
                      </c:pt>
                      <c:pt idx="1590" formatCode="General">
                        <c:v>2.9615</c:v>
                      </c:pt>
                      <c:pt idx="1591" formatCode="General">
                        <c:v>2.9615</c:v>
                      </c:pt>
                      <c:pt idx="1592" formatCode="General">
                        <c:v>2.9615</c:v>
                      </c:pt>
                      <c:pt idx="1593" formatCode="General">
                        <c:v>2.9615</c:v>
                      </c:pt>
                      <c:pt idx="1594" formatCode="General">
                        <c:v>2.9615</c:v>
                      </c:pt>
                      <c:pt idx="1595" formatCode="General">
                        <c:v>2.9615</c:v>
                      </c:pt>
                      <c:pt idx="1596" formatCode="General">
                        <c:v>3.1143000000000001</c:v>
                      </c:pt>
                      <c:pt idx="1597" formatCode="General">
                        <c:v>3.0817999999999999</c:v>
                      </c:pt>
                      <c:pt idx="1598" formatCode="General">
                        <c:v>3.0916999999999999</c:v>
                      </c:pt>
                      <c:pt idx="1599" formatCode="General">
                        <c:v>3.0916999999999999</c:v>
                      </c:pt>
                      <c:pt idx="1600" formatCode="General">
                        <c:v>3.0916999999999999</c:v>
                      </c:pt>
                      <c:pt idx="1601" formatCode="General">
                        <c:v>3.0916999999999999</c:v>
                      </c:pt>
                      <c:pt idx="1602" formatCode="General">
                        <c:v>3.0916999999999999</c:v>
                      </c:pt>
                      <c:pt idx="1603" formatCode="General">
                        <c:v>3.0916999999999999</c:v>
                      </c:pt>
                      <c:pt idx="1604" formatCode="General">
                        <c:v>3.0916999999999999</c:v>
                      </c:pt>
                      <c:pt idx="1605" formatCode="General">
                        <c:v>3.0916999999999999</c:v>
                      </c:pt>
                      <c:pt idx="1606" formatCode="General">
                        <c:v>3.0916999999999999</c:v>
                      </c:pt>
                      <c:pt idx="1607" formatCode="General">
                        <c:v>3.0916999999999999</c:v>
                      </c:pt>
                      <c:pt idx="1608" formatCode="General">
                        <c:v>3.0916999999999999</c:v>
                      </c:pt>
                      <c:pt idx="1609" formatCode="General">
                        <c:v>3.15</c:v>
                      </c:pt>
                      <c:pt idx="1610" formatCode="General">
                        <c:v>3.15</c:v>
                      </c:pt>
                      <c:pt idx="1611" formatCode="General">
                        <c:v>3.1583000000000001</c:v>
                      </c:pt>
                      <c:pt idx="1612" formatCode="General">
                        <c:v>3.1583000000000001</c:v>
                      </c:pt>
                      <c:pt idx="1613" formatCode="General">
                        <c:v>3.1583000000000001</c:v>
                      </c:pt>
                      <c:pt idx="1614" formatCode="General">
                        <c:v>3.1583000000000001</c:v>
                      </c:pt>
                      <c:pt idx="1615" formatCode="General">
                        <c:v>3.1583000000000001</c:v>
                      </c:pt>
                      <c:pt idx="1616" formatCode="General">
                        <c:v>3.1583000000000001</c:v>
                      </c:pt>
                      <c:pt idx="1617" formatCode="General">
                        <c:v>3.1583000000000001</c:v>
                      </c:pt>
                      <c:pt idx="1618" formatCode="General">
                        <c:v>3.1583000000000001</c:v>
                      </c:pt>
                      <c:pt idx="1619" formatCode="General">
                        <c:v>3.1583000000000001</c:v>
                      </c:pt>
                      <c:pt idx="1620" formatCode="General">
                        <c:v>3.1583000000000001</c:v>
                      </c:pt>
                      <c:pt idx="1621" formatCode="General">
                        <c:v>3.1583000000000001</c:v>
                      </c:pt>
                      <c:pt idx="1622" formatCode="General">
                        <c:v>3.1583000000000001</c:v>
                      </c:pt>
                      <c:pt idx="1623" formatCode="General">
                        <c:v>3.1749999999999998</c:v>
                      </c:pt>
                      <c:pt idx="1624" formatCode="General">
                        <c:v>3.1749999999999998</c:v>
                      </c:pt>
                      <c:pt idx="1625" formatCode="General">
                        <c:v>3.1749999999999998</c:v>
                      </c:pt>
                      <c:pt idx="1626" formatCode="General">
                        <c:v>3.1749999999999998</c:v>
                      </c:pt>
                      <c:pt idx="1627" formatCode="General">
                        <c:v>3.45</c:v>
                      </c:pt>
                      <c:pt idx="1628" formatCode="General">
                        <c:v>3.45</c:v>
                      </c:pt>
                      <c:pt idx="1629" formatCode="General">
                        <c:v>3.45</c:v>
                      </c:pt>
                      <c:pt idx="1630" formatCode="General">
                        <c:v>3.26</c:v>
                      </c:pt>
                      <c:pt idx="1631" formatCode="General">
                        <c:v>3.2635999999999998</c:v>
                      </c:pt>
                      <c:pt idx="1632" formatCode="General">
                        <c:v>3.2635999999999998</c:v>
                      </c:pt>
                      <c:pt idx="1633" formatCode="General">
                        <c:v>3.2635999999999998</c:v>
                      </c:pt>
                      <c:pt idx="1634" formatCode="General">
                        <c:v>3.2635999999999998</c:v>
                      </c:pt>
                      <c:pt idx="1635" formatCode="General">
                        <c:v>3.2635999999999998</c:v>
                      </c:pt>
                      <c:pt idx="1636" formatCode="General">
                        <c:v>3.2635999999999998</c:v>
                      </c:pt>
                      <c:pt idx="1637" formatCode="General">
                        <c:v>3.2454999999999998</c:v>
                      </c:pt>
                      <c:pt idx="1638" formatCode="General">
                        <c:v>3.2454999999999998</c:v>
                      </c:pt>
                      <c:pt idx="1639" formatCode="General">
                        <c:v>3.2454999999999998</c:v>
                      </c:pt>
                      <c:pt idx="1640" formatCode="General">
                        <c:v>3.2454999999999998</c:v>
                      </c:pt>
                      <c:pt idx="1641" formatCode="General">
                        <c:v>3.2454999999999998</c:v>
                      </c:pt>
                      <c:pt idx="1642" formatCode="General">
                        <c:v>3.2454999999999998</c:v>
                      </c:pt>
                      <c:pt idx="1643" formatCode="General">
                        <c:v>3.2454999999999998</c:v>
                      </c:pt>
                      <c:pt idx="1644" formatCode="General">
                        <c:v>3.2545000000000002</c:v>
                      </c:pt>
                      <c:pt idx="1645" formatCode="General">
                        <c:v>3.2818000000000001</c:v>
                      </c:pt>
                      <c:pt idx="1646" formatCode="General">
                        <c:v>3.2818000000000001</c:v>
                      </c:pt>
                      <c:pt idx="1647" formatCode="General">
                        <c:v>3.2818000000000001</c:v>
                      </c:pt>
                      <c:pt idx="1648" formatCode="General">
                        <c:v>3.2818000000000001</c:v>
                      </c:pt>
                      <c:pt idx="1649" formatCode="General">
                        <c:v>3.2818000000000001</c:v>
                      </c:pt>
                      <c:pt idx="1650" formatCode="General">
                        <c:v>3.2818000000000001</c:v>
                      </c:pt>
                      <c:pt idx="1651" formatCode="General">
                        <c:v>3.2818000000000001</c:v>
                      </c:pt>
                      <c:pt idx="1652" formatCode="General">
                        <c:v>3.2818000000000001</c:v>
                      </c:pt>
                      <c:pt idx="1653" formatCode="General">
                        <c:v>3.2818000000000001</c:v>
                      </c:pt>
                      <c:pt idx="1654" formatCode="General">
                        <c:v>3.2818000000000001</c:v>
                      </c:pt>
                      <c:pt idx="1655" formatCode="General">
                        <c:v>3.2818000000000001</c:v>
                      </c:pt>
                      <c:pt idx="1656" formatCode="General">
                        <c:v>3.2818000000000001</c:v>
                      </c:pt>
                      <c:pt idx="1657" formatCode="General">
                        <c:v>3.2818000000000001</c:v>
                      </c:pt>
                      <c:pt idx="1658" formatCode="General">
                        <c:v>3.2166999999999999</c:v>
                      </c:pt>
                      <c:pt idx="1659" formatCode="General">
                        <c:v>3.08</c:v>
                      </c:pt>
                      <c:pt idx="1660" formatCode="General">
                        <c:v>3.08</c:v>
                      </c:pt>
                      <c:pt idx="1661" formatCode="General">
                        <c:v>3.08</c:v>
                      </c:pt>
                      <c:pt idx="1662" formatCode="General">
                        <c:v>3.08</c:v>
                      </c:pt>
                      <c:pt idx="1663" formatCode="General">
                        <c:v>3.08</c:v>
                      </c:pt>
                      <c:pt idx="1664" formatCode="General">
                        <c:v>3.08</c:v>
                      </c:pt>
                      <c:pt idx="1665" formatCode="General">
                        <c:v>3.1</c:v>
                      </c:pt>
                      <c:pt idx="1666" formatCode="General">
                        <c:v>3.1</c:v>
                      </c:pt>
                      <c:pt idx="1667" formatCode="General">
                        <c:v>3.0750000000000002</c:v>
                      </c:pt>
                      <c:pt idx="1668" formatCode="General">
                        <c:v>3.0750000000000002</c:v>
                      </c:pt>
                      <c:pt idx="1669" formatCode="General">
                        <c:v>3.0750000000000002</c:v>
                      </c:pt>
                      <c:pt idx="1670" formatCode="General">
                        <c:v>3.0750000000000002</c:v>
                      </c:pt>
                      <c:pt idx="1671" formatCode="General">
                        <c:v>3.0750000000000002</c:v>
                      </c:pt>
                      <c:pt idx="1672" formatCode="General">
                        <c:v>3.0750000000000002</c:v>
                      </c:pt>
                      <c:pt idx="1673" formatCode="General">
                        <c:v>3.0583</c:v>
                      </c:pt>
                      <c:pt idx="1674" formatCode="General">
                        <c:v>3.0333000000000001</c:v>
                      </c:pt>
                      <c:pt idx="1675" formatCode="General">
                        <c:v>3.0333000000000001</c:v>
                      </c:pt>
                      <c:pt idx="1676" formatCode="General">
                        <c:v>3.0083000000000002</c:v>
                      </c:pt>
                      <c:pt idx="1677" formatCode="General">
                        <c:v>3.0083000000000002</c:v>
                      </c:pt>
                      <c:pt idx="1678" formatCode="General">
                        <c:v>3.0083000000000002</c:v>
                      </c:pt>
                      <c:pt idx="1679" formatCode="General">
                        <c:v>3.0083000000000002</c:v>
                      </c:pt>
                      <c:pt idx="1680" formatCode="General">
                        <c:v>2.9832999999999998</c:v>
                      </c:pt>
                      <c:pt idx="1681" formatCode="General">
                        <c:v>2.9832999999999998</c:v>
                      </c:pt>
                      <c:pt idx="1682" formatCode="General">
                        <c:v>2.9832999999999998</c:v>
                      </c:pt>
                      <c:pt idx="1683" formatCode="General">
                        <c:v>2.9832999999999998</c:v>
                      </c:pt>
                      <c:pt idx="1684" formatCode="General">
                        <c:v>2.9832999999999998</c:v>
                      </c:pt>
                      <c:pt idx="1685" formatCode="General">
                        <c:v>2.9832999999999998</c:v>
                      </c:pt>
                      <c:pt idx="1686" formatCode="General">
                        <c:v>2.9666999999999999</c:v>
                      </c:pt>
                      <c:pt idx="1687" formatCode="General">
                        <c:v>2.9666999999999999</c:v>
                      </c:pt>
                      <c:pt idx="1688" formatCode="General">
                        <c:v>2.5444</c:v>
                      </c:pt>
                      <c:pt idx="1689" formatCode="General">
                        <c:v>2.5272999999999999</c:v>
                      </c:pt>
                      <c:pt idx="1690" formatCode="General">
                        <c:v>2.5</c:v>
                      </c:pt>
                      <c:pt idx="1691" formatCode="General">
                        <c:v>2.5</c:v>
                      </c:pt>
                      <c:pt idx="1692" formatCode="General">
                        <c:v>2.5</c:v>
                      </c:pt>
                      <c:pt idx="1693" formatCode="General">
                        <c:v>2.5167000000000002</c:v>
                      </c:pt>
                      <c:pt idx="1694" formatCode="General">
                        <c:v>2.5167000000000002</c:v>
                      </c:pt>
                      <c:pt idx="1695" formatCode="General">
                        <c:v>2.5642999999999998</c:v>
                      </c:pt>
                      <c:pt idx="1696" formatCode="General">
                        <c:v>2.5642999999999998</c:v>
                      </c:pt>
                      <c:pt idx="1697" formatCode="General">
                        <c:v>2.5642999999999998</c:v>
                      </c:pt>
                      <c:pt idx="1698" formatCode="General">
                        <c:v>2.5642999999999998</c:v>
                      </c:pt>
                      <c:pt idx="1699" formatCode="General">
                        <c:v>2.5642999999999998</c:v>
                      </c:pt>
                      <c:pt idx="1700" formatCode="General">
                        <c:v>2.5714000000000001</c:v>
                      </c:pt>
                      <c:pt idx="1701" formatCode="General">
                        <c:v>2.5714000000000001</c:v>
                      </c:pt>
                      <c:pt idx="1702" formatCode="General">
                        <c:v>2.5714000000000001</c:v>
                      </c:pt>
                      <c:pt idx="1703" formatCode="General">
                        <c:v>2.5714000000000001</c:v>
                      </c:pt>
                      <c:pt idx="1704" formatCode="General">
                        <c:v>2.5714000000000001</c:v>
                      </c:pt>
                      <c:pt idx="1705" formatCode="General">
                        <c:v>2.5714000000000001</c:v>
                      </c:pt>
                      <c:pt idx="1706" formatCode="General">
                        <c:v>2.5714000000000001</c:v>
                      </c:pt>
                      <c:pt idx="1707" formatCode="General">
                        <c:v>2.5785999999999998</c:v>
                      </c:pt>
                      <c:pt idx="1708" formatCode="General">
                        <c:v>2.5785999999999998</c:v>
                      </c:pt>
                      <c:pt idx="1709" formatCode="General">
                        <c:v>2.5785999999999998</c:v>
                      </c:pt>
                      <c:pt idx="1710" formatCode="General">
                        <c:v>2.5785999999999998</c:v>
                      </c:pt>
                      <c:pt idx="1711" formatCode="General">
                        <c:v>2.5785999999999998</c:v>
                      </c:pt>
                      <c:pt idx="1712" formatCode="General">
                        <c:v>2.5785999999999998</c:v>
                      </c:pt>
                      <c:pt idx="1713" formatCode="General">
                        <c:v>2.5785999999999998</c:v>
                      </c:pt>
                      <c:pt idx="1714" formatCode="General">
                        <c:v>2.5785999999999998</c:v>
                      </c:pt>
                      <c:pt idx="1715" formatCode="General">
                        <c:v>2.5785999999999998</c:v>
                      </c:pt>
                      <c:pt idx="1716" formatCode="General">
                        <c:v>2.5785999999999998</c:v>
                      </c:pt>
                      <c:pt idx="1717" formatCode="General">
                        <c:v>2.5785999999999998</c:v>
                      </c:pt>
                      <c:pt idx="1718" formatCode="General">
                        <c:v>2.5785999999999998</c:v>
                      </c:pt>
                      <c:pt idx="1719" formatCode="General">
                        <c:v>2.5785999999999998</c:v>
                      </c:pt>
                      <c:pt idx="1720" formatCode="General">
                        <c:v>2.5785999999999998</c:v>
                      </c:pt>
                      <c:pt idx="1721" formatCode="General">
                        <c:v>3.12</c:v>
                      </c:pt>
                      <c:pt idx="1722" formatCode="General">
                        <c:v>2.9182000000000001</c:v>
                      </c:pt>
                      <c:pt idx="1723" formatCode="General">
                        <c:v>2.9308000000000001</c:v>
                      </c:pt>
                      <c:pt idx="1724" formatCode="General">
                        <c:v>2.9308000000000001</c:v>
                      </c:pt>
                      <c:pt idx="1725" formatCode="General">
                        <c:v>2.9308000000000001</c:v>
                      </c:pt>
                      <c:pt idx="1726" formatCode="General">
                        <c:v>2.9308000000000001</c:v>
                      </c:pt>
                      <c:pt idx="1727" formatCode="General">
                        <c:v>2.9308000000000001</c:v>
                      </c:pt>
                      <c:pt idx="1728" formatCode="General">
                        <c:v>2.9308000000000001</c:v>
                      </c:pt>
                      <c:pt idx="1729" formatCode="General">
                        <c:v>2.9308000000000001</c:v>
                      </c:pt>
                      <c:pt idx="1730" formatCode="General">
                        <c:v>2.9308000000000001</c:v>
                      </c:pt>
                      <c:pt idx="1731" formatCode="General">
                        <c:v>2.9308000000000001</c:v>
                      </c:pt>
                      <c:pt idx="1732" formatCode="General">
                        <c:v>2.9308000000000001</c:v>
                      </c:pt>
                      <c:pt idx="1733" formatCode="General">
                        <c:v>2.9308000000000001</c:v>
                      </c:pt>
                      <c:pt idx="1734" formatCode="General">
                        <c:v>2.9308000000000001</c:v>
                      </c:pt>
                      <c:pt idx="1735" formatCode="General">
                        <c:v>2.9384999999999999</c:v>
                      </c:pt>
                      <c:pt idx="1736" formatCode="General">
                        <c:v>2.9384999999999999</c:v>
                      </c:pt>
                      <c:pt idx="1737" formatCode="General">
                        <c:v>2.9384999999999999</c:v>
                      </c:pt>
                      <c:pt idx="1738" formatCode="General">
                        <c:v>2.9384999999999999</c:v>
                      </c:pt>
                      <c:pt idx="1739" formatCode="General">
                        <c:v>2.9308000000000001</c:v>
                      </c:pt>
                      <c:pt idx="1740" formatCode="General">
                        <c:v>2.9308000000000001</c:v>
                      </c:pt>
                      <c:pt idx="1741" formatCode="General">
                        <c:v>2.9308000000000001</c:v>
                      </c:pt>
                      <c:pt idx="1742" formatCode="General">
                        <c:v>2.9308000000000001</c:v>
                      </c:pt>
                      <c:pt idx="1743" formatCode="General">
                        <c:v>2.9308000000000001</c:v>
                      </c:pt>
                      <c:pt idx="1744" formatCode="General">
                        <c:v>2.9308000000000001</c:v>
                      </c:pt>
                      <c:pt idx="1745" formatCode="General">
                        <c:v>2.9308000000000001</c:v>
                      </c:pt>
                      <c:pt idx="1746" formatCode="General">
                        <c:v>2.9308000000000001</c:v>
                      </c:pt>
                      <c:pt idx="1747" formatCode="General">
                        <c:v>2.9308000000000001</c:v>
                      </c:pt>
                      <c:pt idx="1748" formatCode="General">
                        <c:v>2.9308000000000001</c:v>
                      </c:pt>
                      <c:pt idx="1749" formatCode="General">
                        <c:v>2.9308000000000001</c:v>
                      </c:pt>
                      <c:pt idx="1750" formatCode="General">
                        <c:v>2.9308000000000001</c:v>
                      </c:pt>
                      <c:pt idx="1751" formatCode="General">
                        <c:v>3.1143000000000001</c:v>
                      </c:pt>
                      <c:pt idx="1752" formatCode="General">
                        <c:v>3.0667</c:v>
                      </c:pt>
                      <c:pt idx="1753" formatCode="General">
                        <c:v>3.0461999999999998</c:v>
                      </c:pt>
                      <c:pt idx="1754" formatCode="General">
                        <c:v>3.0461999999999998</c:v>
                      </c:pt>
                      <c:pt idx="1755" formatCode="General">
                        <c:v>3.0461999999999998</c:v>
                      </c:pt>
                      <c:pt idx="1756" formatCode="General">
                        <c:v>3.0461999999999998</c:v>
                      </c:pt>
                      <c:pt idx="1757" formatCode="General">
                        <c:v>3.0461999999999998</c:v>
                      </c:pt>
                      <c:pt idx="1758" formatCode="General">
                        <c:v>3.0461999999999998</c:v>
                      </c:pt>
                      <c:pt idx="1759" formatCode="General">
                        <c:v>3.0461999999999998</c:v>
                      </c:pt>
                      <c:pt idx="1760" formatCode="General">
                        <c:v>3.0461999999999998</c:v>
                      </c:pt>
                      <c:pt idx="1761" formatCode="General">
                        <c:v>3.0461999999999998</c:v>
                      </c:pt>
                      <c:pt idx="1762" formatCode="General">
                        <c:v>3.0461999999999998</c:v>
                      </c:pt>
                      <c:pt idx="1763" formatCode="General">
                        <c:v>3.0461999999999998</c:v>
                      </c:pt>
                      <c:pt idx="1764" formatCode="General">
                        <c:v>3.0461999999999998</c:v>
                      </c:pt>
                      <c:pt idx="1765" formatCode="General">
                        <c:v>3.0461999999999998</c:v>
                      </c:pt>
                      <c:pt idx="1766" formatCode="General">
                        <c:v>3.0461999999999998</c:v>
                      </c:pt>
                      <c:pt idx="1767" formatCode="General">
                        <c:v>3.0615000000000001</c:v>
                      </c:pt>
                      <c:pt idx="1768" formatCode="General">
                        <c:v>3.0615000000000001</c:v>
                      </c:pt>
                      <c:pt idx="1769" formatCode="General">
                        <c:v>3.0615000000000001</c:v>
                      </c:pt>
                      <c:pt idx="1770" formatCode="General">
                        <c:v>3.0537999999999998</c:v>
                      </c:pt>
                      <c:pt idx="1771" formatCode="General">
                        <c:v>3.0537999999999998</c:v>
                      </c:pt>
                      <c:pt idx="1772" formatCode="General">
                        <c:v>3.0537999999999998</c:v>
                      </c:pt>
                      <c:pt idx="1773" formatCode="General">
                        <c:v>3.0537999999999998</c:v>
                      </c:pt>
                      <c:pt idx="1774" formatCode="General">
                        <c:v>3.0537999999999998</c:v>
                      </c:pt>
                      <c:pt idx="1775" formatCode="General">
                        <c:v>3.0537999999999998</c:v>
                      </c:pt>
                      <c:pt idx="1776" formatCode="General">
                        <c:v>3.0537999999999998</c:v>
                      </c:pt>
                      <c:pt idx="1777" formatCode="General">
                        <c:v>3.0537999999999998</c:v>
                      </c:pt>
                      <c:pt idx="1778" formatCode="General">
                        <c:v>3.0308000000000002</c:v>
                      </c:pt>
                      <c:pt idx="1779" formatCode="General">
                        <c:v>3.0308000000000002</c:v>
                      </c:pt>
                      <c:pt idx="1780" formatCode="General">
                        <c:v>3.1</c:v>
                      </c:pt>
                      <c:pt idx="1781" formatCode="General">
                        <c:v>2.98</c:v>
                      </c:pt>
                      <c:pt idx="1782" formatCode="General">
                        <c:v>2.98</c:v>
                      </c:pt>
                      <c:pt idx="1783" formatCode="General">
                        <c:v>2.98</c:v>
                      </c:pt>
                      <c:pt idx="1784" formatCode="General">
                        <c:v>2.9308000000000001</c:v>
                      </c:pt>
                      <c:pt idx="1785" formatCode="General">
                        <c:v>2.9308000000000001</c:v>
                      </c:pt>
                      <c:pt idx="1786" formatCode="General">
                        <c:v>2.9308000000000001</c:v>
                      </c:pt>
                      <c:pt idx="1787" formatCode="General">
                        <c:v>2.9462000000000002</c:v>
                      </c:pt>
                      <c:pt idx="1788" formatCode="General">
                        <c:v>2.9462000000000002</c:v>
                      </c:pt>
                      <c:pt idx="1789" formatCode="General">
                        <c:v>2.9462000000000002</c:v>
                      </c:pt>
                      <c:pt idx="1790" formatCode="General">
                        <c:v>2.9462000000000002</c:v>
                      </c:pt>
                      <c:pt idx="1791" formatCode="General">
                        <c:v>2.9462000000000002</c:v>
                      </c:pt>
                      <c:pt idx="1792" formatCode="General">
                        <c:v>2.9462000000000002</c:v>
                      </c:pt>
                      <c:pt idx="1793" formatCode="General">
                        <c:v>2.9462000000000002</c:v>
                      </c:pt>
                      <c:pt idx="1794" formatCode="General">
                        <c:v>2.9462000000000002</c:v>
                      </c:pt>
                      <c:pt idx="1795" formatCode="General">
                        <c:v>2.9462000000000002</c:v>
                      </c:pt>
                      <c:pt idx="1796" formatCode="General">
                        <c:v>2.9462000000000002</c:v>
                      </c:pt>
                      <c:pt idx="1797" formatCode="General">
                        <c:v>2.9462000000000002</c:v>
                      </c:pt>
                      <c:pt idx="1798" formatCode="General">
                        <c:v>2.9462000000000002</c:v>
                      </c:pt>
                      <c:pt idx="1799" formatCode="General">
                        <c:v>2.9462000000000002</c:v>
                      </c:pt>
                      <c:pt idx="1800" formatCode="General">
                        <c:v>2.9462000000000002</c:v>
                      </c:pt>
                      <c:pt idx="1801" formatCode="General">
                        <c:v>2.9462000000000002</c:v>
                      </c:pt>
                      <c:pt idx="1802" formatCode="General">
                        <c:v>2.9462000000000002</c:v>
                      </c:pt>
                      <c:pt idx="1803" formatCode="General">
                        <c:v>2.9462000000000002</c:v>
                      </c:pt>
                      <c:pt idx="1804" formatCode="General">
                        <c:v>2.9462000000000002</c:v>
                      </c:pt>
                      <c:pt idx="1805" formatCode="General">
                        <c:v>2.9462000000000002</c:v>
                      </c:pt>
                      <c:pt idx="1806" formatCode="General">
                        <c:v>2.9462000000000002</c:v>
                      </c:pt>
                      <c:pt idx="1807" formatCode="General">
                        <c:v>2.9462000000000002</c:v>
                      </c:pt>
                      <c:pt idx="1808" formatCode="General">
                        <c:v>2.9462000000000002</c:v>
                      </c:pt>
                      <c:pt idx="1809" formatCode="General">
                        <c:v>2.9462000000000002</c:v>
                      </c:pt>
                      <c:pt idx="1810" formatCode="General">
                        <c:v>2.9462000000000002</c:v>
                      </c:pt>
                      <c:pt idx="1811" formatCode="General">
                        <c:v>2.9462000000000002</c:v>
                      </c:pt>
                      <c:pt idx="1812" formatCode="General">
                        <c:v>2.9125000000000001</c:v>
                      </c:pt>
                      <c:pt idx="1813" formatCode="General">
                        <c:v>2.8818000000000001</c:v>
                      </c:pt>
                      <c:pt idx="1814" formatCode="General">
                        <c:v>2.8614999999999999</c:v>
                      </c:pt>
                      <c:pt idx="1815" formatCode="General">
                        <c:v>2.8614999999999999</c:v>
                      </c:pt>
                      <c:pt idx="1816" formatCode="General">
                        <c:v>2.8769</c:v>
                      </c:pt>
                      <c:pt idx="1817" formatCode="General">
                        <c:v>2.8769</c:v>
                      </c:pt>
                      <c:pt idx="1818" formatCode="General">
                        <c:v>2.8769</c:v>
                      </c:pt>
                      <c:pt idx="1819" formatCode="General">
                        <c:v>2.8769</c:v>
                      </c:pt>
                      <c:pt idx="1820" formatCode="General">
                        <c:v>2.8845999999999998</c:v>
                      </c:pt>
                      <c:pt idx="1821" formatCode="General">
                        <c:v>2.8845999999999998</c:v>
                      </c:pt>
                      <c:pt idx="1822" formatCode="General">
                        <c:v>2.8845999999999998</c:v>
                      </c:pt>
                      <c:pt idx="1823" formatCode="General">
                        <c:v>2.8845999999999998</c:v>
                      </c:pt>
                      <c:pt idx="1824" formatCode="General">
                        <c:v>2.8845999999999998</c:v>
                      </c:pt>
                      <c:pt idx="1825" formatCode="General">
                        <c:v>2.8845999999999998</c:v>
                      </c:pt>
                      <c:pt idx="1826" formatCode="General">
                        <c:v>2.9</c:v>
                      </c:pt>
                      <c:pt idx="1827" formatCode="General">
                        <c:v>2.9</c:v>
                      </c:pt>
                      <c:pt idx="1828" formatCode="General">
                        <c:v>2.9</c:v>
                      </c:pt>
                      <c:pt idx="1829" formatCode="General">
                        <c:v>2.9</c:v>
                      </c:pt>
                      <c:pt idx="1830" formatCode="General">
                        <c:v>2.9</c:v>
                      </c:pt>
                      <c:pt idx="1831" formatCode="General">
                        <c:v>2.9</c:v>
                      </c:pt>
                      <c:pt idx="1832" formatCode="General">
                        <c:v>2.9</c:v>
                      </c:pt>
                      <c:pt idx="1833" formatCode="General">
                        <c:v>2.9</c:v>
                      </c:pt>
                      <c:pt idx="1834" formatCode="General">
                        <c:v>2.9154</c:v>
                      </c:pt>
                      <c:pt idx="1835" formatCode="General">
                        <c:v>2.9154</c:v>
                      </c:pt>
                      <c:pt idx="1836" formatCode="General">
                        <c:v>2.9154</c:v>
                      </c:pt>
                      <c:pt idx="1837" formatCode="General">
                        <c:v>2.8538000000000001</c:v>
                      </c:pt>
                      <c:pt idx="1838" formatCode="General">
                        <c:v>2.8538000000000001</c:v>
                      </c:pt>
                      <c:pt idx="1839" formatCode="General">
                        <c:v>2.8538000000000001</c:v>
                      </c:pt>
                      <c:pt idx="1840" formatCode="General">
                        <c:v>2.8538000000000001</c:v>
                      </c:pt>
                      <c:pt idx="1841" formatCode="General">
                        <c:v>2.6625000000000001</c:v>
                      </c:pt>
                      <c:pt idx="1842" formatCode="General">
                        <c:v>2.65</c:v>
                      </c:pt>
                      <c:pt idx="1843" formatCode="General">
                        <c:v>2.6307999999999998</c:v>
                      </c:pt>
                      <c:pt idx="1844" formatCode="General">
                        <c:v>2.6307999999999998</c:v>
                      </c:pt>
                      <c:pt idx="1845" formatCode="General">
                        <c:v>2.6307999999999998</c:v>
                      </c:pt>
                      <c:pt idx="1846" formatCode="General">
                        <c:v>2.6307999999999998</c:v>
                      </c:pt>
                      <c:pt idx="1847" formatCode="General">
                        <c:v>2.6307999999999998</c:v>
                      </c:pt>
                      <c:pt idx="1848" formatCode="General">
                        <c:v>2.6385000000000001</c:v>
                      </c:pt>
                      <c:pt idx="1849" formatCode="General">
                        <c:v>2.6385000000000001</c:v>
                      </c:pt>
                      <c:pt idx="1850" formatCode="General">
                        <c:v>2.6385000000000001</c:v>
                      </c:pt>
                      <c:pt idx="1851" formatCode="General">
                        <c:v>2.6385000000000001</c:v>
                      </c:pt>
                      <c:pt idx="1852" formatCode="General">
                        <c:v>2.6385000000000001</c:v>
                      </c:pt>
                      <c:pt idx="1853" formatCode="General">
                        <c:v>2.6385000000000001</c:v>
                      </c:pt>
                      <c:pt idx="1854" formatCode="General">
                        <c:v>2.6615000000000002</c:v>
                      </c:pt>
                      <c:pt idx="1855" formatCode="General">
                        <c:v>2.6692</c:v>
                      </c:pt>
                      <c:pt idx="1856" formatCode="General">
                        <c:v>2.6692</c:v>
                      </c:pt>
                      <c:pt idx="1857" formatCode="General">
                        <c:v>2.6692</c:v>
                      </c:pt>
                      <c:pt idx="1858" formatCode="General">
                        <c:v>2.6692</c:v>
                      </c:pt>
                      <c:pt idx="1859" formatCode="General">
                        <c:v>2.6692</c:v>
                      </c:pt>
                      <c:pt idx="1860" formatCode="General">
                        <c:v>2.6692</c:v>
                      </c:pt>
                      <c:pt idx="1861" formatCode="General">
                        <c:v>2.6692</c:v>
                      </c:pt>
                      <c:pt idx="1862" formatCode="General">
                        <c:v>2.6692</c:v>
                      </c:pt>
                      <c:pt idx="1863" formatCode="General">
                        <c:v>2.6615000000000002</c:v>
                      </c:pt>
                      <c:pt idx="1864" formatCode="General">
                        <c:v>2.6615000000000002</c:v>
                      </c:pt>
                      <c:pt idx="1865" formatCode="General">
                        <c:v>2.6615000000000002</c:v>
                      </c:pt>
                      <c:pt idx="1866" formatCode="General">
                        <c:v>2.6615000000000002</c:v>
                      </c:pt>
                      <c:pt idx="1867" formatCode="General">
                        <c:v>2.6615000000000002</c:v>
                      </c:pt>
                      <c:pt idx="1868" formatCode="General">
                        <c:v>2.6768999999999998</c:v>
                      </c:pt>
                      <c:pt idx="1869" formatCode="General">
                        <c:v>2.6768999999999998</c:v>
                      </c:pt>
                      <c:pt idx="1870" formatCode="General">
                        <c:v>2.6768999999999998</c:v>
                      </c:pt>
                      <c:pt idx="1871" formatCode="General">
                        <c:v>2.6768999999999998</c:v>
                      </c:pt>
                      <c:pt idx="1872" formatCode="General">
                        <c:v>2.97</c:v>
                      </c:pt>
                      <c:pt idx="1873" formatCode="General">
                        <c:v>2.97</c:v>
                      </c:pt>
                      <c:pt idx="1874" formatCode="General">
                        <c:v>2.97</c:v>
                      </c:pt>
                      <c:pt idx="1875" formatCode="General">
                        <c:v>2.9417</c:v>
                      </c:pt>
                      <c:pt idx="1876" formatCode="General">
                        <c:v>2.9417</c:v>
                      </c:pt>
                      <c:pt idx="1877" formatCode="General">
                        <c:v>2.9417</c:v>
                      </c:pt>
                      <c:pt idx="1878" formatCode="General">
                        <c:v>2.9666999999999999</c:v>
                      </c:pt>
                      <c:pt idx="1879" formatCode="General">
                        <c:v>2.9666999999999999</c:v>
                      </c:pt>
                      <c:pt idx="1880" formatCode="General">
                        <c:v>2.9666999999999999</c:v>
                      </c:pt>
                      <c:pt idx="1881" formatCode="General">
                        <c:v>2.9666999999999999</c:v>
                      </c:pt>
                      <c:pt idx="1882" formatCode="General">
                        <c:v>2.9923000000000002</c:v>
                      </c:pt>
                      <c:pt idx="1883" formatCode="General">
                        <c:v>3.0308000000000002</c:v>
                      </c:pt>
                      <c:pt idx="1884" formatCode="General">
                        <c:v>3.0308000000000002</c:v>
                      </c:pt>
                      <c:pt idx="1885" formatCode="General">
                        <c:v>3.0308000000000002</c:v>
                      </c:pt>
                      <c:pt idx="1886" formatCode="General">
                        <c:v>3.0308000000000002</c:v>
                      </c:pt>
                      <c:pt idx="1887" formatCode="General">
                        <c:v>3.0308000000000002</c:v>
                      </c:pt>
                      <c:pt idx="1888" formatCode="General">
                        <c:v>3.0308000000000002</c:v>
                      </c:pt>
                      <c:pt idx="1889" formatCode="General">
                        <c:v>3.0308000000000002</c:v>
                      </c:pt>
                      <c:pt idx="1890" formatCode="General">
                        <c:v>3.0308000000000002</c:v>
                      </c:pt>
                      <c:pt idx="1891" formatCode="General">
                        <c:v>3.0308000000000002</c:v>
                      </c:pt>
                      <c:pt idx="1892" formatCode="General">
                        <c:v>3.0308000000000002</c:v>
                      </c:pt>
                      <c:pt idx="1893" formatCode="General">
                        <c:v>3.0308000000000002</c:v>
                      </c:pt>
                      <c:pt idx="1894" formatCode="General">
                        <c:v>3.0308000000000002</c:v>
                      </c:pt>
                      <c:pt idx="1895" formatCode="General">
                        <c:v>3.0308000000000002</c:v>
                      </c:pt>
                      <c:pt idx="1896" formatCode="General">
                        <c:v>3</c:v>
                      </c:pt>
                      <c:pt idx="1897" formatCode="General">
                        <c:v>3</c:v>
                      </c:pt>
                      <c:pt idx="1898" formatCode="General">
                        <c:v>3</c:v>
                      </c:pt>
                      <c:pt idx="1899" formatCode="General">
                        <c:v>3</c:v>
                      </c:pt>
                      <c:pt idx="1900" formatCode="General">
                        <c:v>3.0889000000000002</c:v>
                      </c:pt>
                      <c:pt idx="1901" formatCode="General">
                        <c:v>3.0889000000000002</c:v>
                      </c:pt>
                      <c:pt idx="1902" formatCode="General">
                        <c:v>3.0889000000000002</c:v>
                      </c:pt>
                      <c:pt idx="1903" formatCode="General">
                        <c:v>3.0727000000000002</c:v>
                      </c:pt>
                      <c:pt idx="1904" formatCode="General">
                        <c:v>3.0537999999999998</c:v>
                      </c:pt>
                      <c:pt idx="1905" formatCode="General">
                        <c:v>3.0537999999999998</c:v>
                      </c:pt>
                      <c:pt idx="1906" formatCode="General">
                        <c:v>3.0537999999999998</c:v>
                      </c:pt>
                      <c:pt idx="1907" formatCode="General">
                        <c:v>3.0537999999999998</c:v>
                      </c:pt>
                      <c:pt idx="1908" formatCode="General">
                        <c:v>3.0537999999999998</c:v>
                      </c:pt>
                      <c:pt idx="1909" formatCode="General">
                        <c:v>3.0537999999999998</c:v>
                      </c:pt>
                      <c:pt idx="1910" formatCode="General">
                        <c:v>3.0537999999999998</c:v>
                      </c:pt>
                      <c:pt idx="1911" formatCode="General">
                        <c:v>3.0537999999999998</c:v>
                      </c:pt>
                      <c:pt idx="1912" formatCode="General">
                        <c:v>3.0537999999999998</c:v>
                      </c:pt>
                      <c:pt idx="1913" formatCode="General">
                        <c:v>3.0385</c:v>
                      </c:pt>
                      <c:pt idx="1914" formatCode="General">
                        <c:v>3.0385</c:v>
                      </c:pt>
                      <c:pt idx="1915" formatCode="General">
                        <c:v>3.0385</c:v>
                      </c:pt>
                      <c:pt idx="1916" formatCode="General">
                        <c:v>3.0385</c:v>
                      </c:pt>
                      <c:pt idx="1917" formatCode="General">
                        <c:v>3.0385</c:v>
                      </c:pt>
                      <c:pt idx="1918" formatCode="General">
                        <c:v>3.0385</c:v>
                      </c:pt>
                      <c:pt idx="1919" formatCode="General">
                        <c:v>3.0385</c:v>
                      </c:pt>
                      <c:pt idx="1920" formatCode="General">
                        <c:v>3.0385</c:v>
                      </c:pt>
                      <c:pt idx="1921" formatCode="General">
                        <c:v>3.0385</c:v>
                      </c:pt>
                      <c:pt idx="1922" formatCode="General">
                        <c:v>3.0385</c:v>
                      </c:pt>
                      <c:pt idx="1923" formatCode="General">
                        <c:v>3.0385</c:v>
                      </c:pt>
                      <c:pt idx="1924" formatCode="General">
                        <c:v>3.0385</c:v>
                      </c:pt>
                      <c:pt idx="1925" formatCode="General">
                        <c:v>3.0385</c:v>
                      </c:pt>
                      <c:pt idx="1926" formatCode="General">
                        <c:v>3.0385</c:v>
                      </c:pt>
                      <c:pt idx="1927" formatCode="General">
                        <c:v>3.0385</c:v>
                      </c:pt>
                      <c:pt idx="1928" formatCode="General">
                        <c:v>3.0385</c:v>
                      </c:pt>
                      <c:pt idx="1929" formatCode="General">
                        <c:v>3.0385</c:v>
                      </c:pt>
                      <c:pt idx="1930" formatCode="General">
                        <c:v>3.0385</c:v>
                      </c:pt>
                      <c:pt idx="1931" formatCode="General">
                        <c:v>2.9571000000000001</c:v>
                      </c:pt>
                      <c:pt idx="1932" formatCode="General">
                        <c:v>3.01</c:v>
                      </c:pt>
                      <c:pt idx="1933" formatCode="General">
                        <c:v>3.0091000000000001</c:v>
                      </c:pt>
                      <c:pt idx="1934" formatCode="General">
                        <c:v>2.9769000000000001</c:v>
                      </c:pt>
                      <c:pt idx="1935" formatCode="General">
                        <c:v>2.9769000000000001</c:v>
                      </c:pt>
                      <c:pt idx="1936" formatCode="General">
                        <c:v>2.9769000000000001</c:v>
                      </c:pt>
                      <c:pt idx="1937" formatCode="General">
                        <c:v>2.9769000000000001</c:v>
                      </c:pt>
                      <c:pt idx="1938" formatCode="General">
                        <c:v>2.9769000000000001</c:v>
                      </c:pt>
                      <c:pt idx="1939" formatCode="General">
                        <c:v>2.9769000000000001</c:v>
                      </c:pt>
                      <c:pt idx="1940" formatCode="General">
                        <c:v>2.9769000000000001</c:v>
                      </c:pt>
                      <c:pt idx="1941" formatCode="General">
                        <c:v>2.9769000000000001</c:v>
                      </c:pt>
                      <c:pt idx="1942" formatCode="General">
                        <c:v>2.9769000000000001</c:v>
                      </c:pt>
                      <c:pt idx="1943" formatCode="General">
                        <c:v>2.9769000000000001</c:v>
                      </c:pt>
                      <c:pt idx="1944" formatCode="General">
                        <c:v>2.9769000000000001</c:v>
                      </c:pt>
                      <c:pt idx="1945" formatCode="General">
                        <c:v>2.9769000000000001</c:v>
                      </c:pt>
                      <c:pt idx="1946" formatCode="General">
                        <c:v>2.9769000000000001</c:v>
                      </c:pt>
                      <c:pt idx="1947" formatCode="General">
                        <c:v>2.9769000000000001</c:v>
                      </c:pt>
                      <c:pt idx="1948" formatCode="General">
                        <c:v>2.9769000000000001</c:v>
                      </c:pt>
                      <c:pt idx="1949" formatCode="General">
                        <c:v>2.9769000000000001</c:v>
                      </c:pt>
                      <c:pt idx="1950" formatCode="General">
                        <c:v>2.9769000000000001</c:v>
                      </c:pt>
                      <c:pt idx="1951" formatCode="General">
                        <c:v>2.9769000000000001</c:v>
                      </c:pt>
                      <c:pt idx="1952" formatCode="General">
                        <c:v>2.9845999999999999</c:v>
                      </c:pt>
                      <c:pt idx="1953" formatCode="General">
                        <c:v>2.9845999999999999</c:v>
                      </c:pt>
                      <c:pt idx="1954" formatCode="General">
                        <c:v>2.9845999999999999</c:v>
                      </c:pt>
                      <c:pt idx="1955" formatCode="General">
                        <c:v>2.9845999999999999</c:v>
                      </c:pt>
                      <c:pt idx="1956" formatCode="General">
                        <c:v>2.9845999999999999</c:v>
                      </c:pt>
                      <c:pt idx="1957" formatCode="General">
                        <c:v>2.9845999999999999</c:v>
                      </c:pt>
                      <c:pt idx="1958" formatCode="General">
                        <c:v>2.9845999999999999</c:v>
                      </c:pt>
                      <c:pt idx="1959" formatCode="General">
                        <c:v>2.9845999999999999</c:v>
                      </c:pt>
                      <c:pt idx="1960" formatCode="General">
                        <c:v>2.9845999999999999</c:v>
                      </c:pt>
                      <c:pt idx="1961" formatCode="General">
                        <c:v>3.0857000000000001</c:v>
                      </c:pt>
                      <c:pt idx="1962" formatCode="General">
                        <c:v>2.9727000000000001</c:v>
                      </c:pt>
                      <c:pt idx="1963" formatCode="General">
                        <c:v>2.9691999999999998</c:v>
                      </c:pt>
                      <c:pt idx="1964" formatCode="General">
                        <c:v>2.9691999999999998</c:v>
                      </c:pt>
                      <c:pt idx="1965" formatCode="General">
                        <c:v>2.9691999999999998</c:v>
                      </c:pt>
                      <c:pt idx="1966" formatCode="General">
                        <c:v>2.9691999999999998</c:v>
                      </c:pt>
                      <c:pt idx="1967" formatCode="General">
                        <c:v>2.9691999999999998</c:v>
                      </c:pt>
                      <c:pt idx="1968" formatCode="General">
                        <c:v>2.9691999999999998</c:v>
                      </c:pt>
                      <c:pt idx="1969" formatCode="General">
                        <c:v>2.9691999999999998</c:v>
                      </c:pt>
                      <c:pt idx="1970" formatCode="General">
                        <c:v>2.9691999999999998</c:v>
                      </c:pt>
                      <c:pt idx="1971" formatCode="General">
                        <c:v>2.9691999999999998</c:v>
                      </c:pt>
                      <c:pt idx="1972" formatCode="General">
                        <c:v>2.9691999999999998</c:v>
                      </c:pt>
                      <c:pt idx="1973" formatCode="General">
                        <c:v>3.0385</c:v>
                      </c:pt>
                      <c:pt idx="1974" formatCode="General">
                        <c:v>3.0385</c:v>
                      </c:pt>
                      <c:pt idx="1975" formatCode="General">
                        <c:v>3.0385</c:v>
                      </c:pt>
                      <c:pt idx="1976" formatCode="General">
                        <c:v>3.0385</c:v>
                      </c:pt>
                      <c:pt idx="1977" formatCode="General">
                        <c:v>3.0385</c:v>
                      </c:pt>
                      <c:pt idx="1978" formatCode="General">
                        <c:v>3.0385</c:v>
                      </c:pt>
                      <c:pt idx="1979" formatCode="General">
                        <c:v>3.0385</c:v>
                      </c:pt>
                      <c:pt idx="1980" formatCode="General">
                        <c:v>3.0308000000000002</c:v>
                      </c:pt>
                      <c:pt idx="1981" formatCode="General">
                        <c:v>3.0308000000000002</c:v>
                      </c:pt>
                      <c:pt idx="1982" formatCode="General">
                        <c:v>3.0308000000000002</c:v>
                      </c:pt>
                      <c:pt idx="1983" formatCode="General">
                        <c:v>3.0076999999999998</c:v>
                      </c:pt>
                      <c:pt idx="1984" formatCode="General">
                        <c:v>3.0076999999999998</c:v>
                      </c:pt>
                      <c:pt idx="1985" formatCode="General">
                        <c:v>3.0076999999999998</c:v>
                      </c:pt>
                      <c:pt idx="1986" formatCode="General">
                        <c:v>3.0076999999999998</c:v>
                      </c:pt>
                      <c:pt idx="1987" formatCode="General">
                        <c:v>2.9845999999999999</c:v>
                      </c:pt>
                      <c:pt idx="1988" formatCode="General">
                        <c:v>2.9845999999999999</c:v>
                      </c:pt>
                      <c:pt idx="1989" formatCode="General">
                        <c:v>2.9845999999999999</c:v>
                      </c:pt>
                      <c:pt idx="1990" formatCode="General">
                        <c:v>2.9845999999999999</c:v>
                      </c:pt>
                      <c:pt idx="1991" formatCode="General">
                        <c:v>2.9845999999999999</c:v>
                      </c:pt>
                      <c:pt idx="1992" formatCode="General">
                        <c:v>2.9845999999999999</c:v>
                      </c:pt>
                      <c:pt idx="1993" formatCode="General">
                        <c:v>2.9845999999999999</c:v>
                      </c:pt>
                      <c:pt idx="1994" formatCode="General">
                        <c:v>2.7856999999999998</c:v>
                      </c:pt>
                      <c:pt idx="1995" formatCode="General">
                        <c:v>2.7909000000000002</c:v>
                      </c:pt>
                      <c:pt idx="1996" formatCode="General">
                        <c:v>2.8077000000000001</c:v>
                      </c:pt>
                      <c:pt idx="1997" formatCode="General">
                        <c:v>2.8077000000000001</c:v>
                      </c:pt>
                      <c:pt idx="1998" formatCode="General">
                        <c:v>2.8077000000000001</c:v>
                      </c:pt>
                      <c:pt idx="1999" formatCode="General">
                        <c:v>2.8077000000000001</c:v>
                      </c:pt>
                      <c:pt idx="2000" formatCode="General">
                        <c:v>2.8077000000000001</c:v>
                      </c:pt>
                      <c:pt idx="2001" formatCode="General">
                        <c:v>2.8077000000000001</c:v>
                      </c:pt>
                      <c:pt idx="2002" formatCode="General">
                        <c:v>2.8077000000000001</c:v>
                      </c:pt>
                      <c:pt idx="2003" formatCode="General">
                        <c:v>2.8077000000000001</c:v>
                      </c:pt>
                      <c:pt idx="2004" formatCode="General">
                        <c:v>2.8077000000000001</c:v>
                      </c:pt>
                      <c:pt idx="2005" formatCode="General">
                        <c:v>2.8077000000000001</c:v>
                      </c:pt>
                      <c:pt idx="2006" formatCode="General">
                        <c:v>2.8077000000000001</c:v>
                      </c:pt>
                      <c:pt idx="2007" formatCode="General">
                        <c:v>2.8077000000000001</c:v>
                      </c:pt>
                      <c:pt idx="2008" formatCode="General">
                        <c:v>2.8437999999999999</c:v>
                      </c:pt>
                      <c:pt idx="2009" formatCode="General">
                        <c:v>2.8437999999999999</c:v>
                      </c:pt>
                      <c:pt idx="2010" formatCode="General">
                        <c:v>2.8437999999999999</c:v>
                      </c:pt>
                      <c:pt idx="2011" formatCode="General">
                        <c:v>2.8437999999999999</c:v>
                      </c:pt>
                      <c:pt idx="2012" formatCode="General">
                        <c:v>2.8437999999999999</c:v>
                      </c:pt>
                      <c:pt idx="2013" formatCode="General">
                        <c:v>2.8437999999999999</c:v>
                      </c:pt>
                      <c:pt idx="2014" formatCode="General">
                        <c:v>2.8437999999999999</c:v>
                      </c:pt>
                      <c:pt idx="2015" formatCode="General">
                        <c:v>2.8437999999999999</c:v>
                      </c:pt>
                      <c:pt idx="2016" formatCode="General">
                        <c:v>2.8437999999999999</c:v>
                      </c:pt>
                      <c:pt idx="2017" formatCode="General">
                        <c:v>2.8437999999999999</c:v>
                      </c:pt>
                      <c:pt idx="2018" formatCode="General">
                        <c:v>2.8437999999999999</c:v>
                      </c:pt>
                      <c:pt idx="2019" formatCode="General">
                        <c:v>2.8437999999999999</c:v>
                      </c:pt>
                      <c:pt idx="2020" formatCode="General">
                        <c:v>2.8437999999999999</c:v>
                      </c:pt>
                      <c:pt idx="2021" formatCode="General">
                        <c:v>2.8437999999999999</c:v>
                      </c:pt>
                      <c:pt idx="2022" formatCode="General">
                        <c:v>2.7467000000000001</c:v>
                      </c:pt>
                      <c:pt idx="2023" formatCode="General">
                        <c:v>2.7639</c:v>
                      </c:pt>
                      <c:pt idx="2024" formatCode="General">
                        <c:v>2.7589999999999999</c:v>
                      </c:pt>
                      <c:pt idx="2025" formatCode="General">
                        <c:v>2.7589999999999999</c:v>
                      </c:pt>
                      <c:pt idx="2026" formatCode="General">
                        <c:v>2.7589999999999999</c:v>
                      </c:pt>
                      <c:pt idx="2027" formatCode="General">
                        <c:v>2.7589999999999999</c:v>
                      </c:pt>
                      <c:pt idx="2028" formatCode="General">
                        <c:v>2.7589999999999999</c:v>
                      </c:pt>
                      <c:pt idx="2029" formatCode="General">
                        <c:v>2.7589999999999999</c:v>
                      </c:pt>
                      <c:pt idx="2030" formatCode="General">
                        <c:v>2.7589999999999999</c:v>
                      </c:pt>
                      <c:pt idx="2031" formatCode="General">
                        <c:v>2.7589999999999999</c:v>
                      </c:pt>
                      <c:pt idx="2032" formatCode="General">
                        <c:v>2.7928999999999999</c:v>
                      </c:pt>
                      <c:pt idx="2033" formatCode="General">
                        <c:v>2.7928999999999999</c:v>
                      </c:pt>
                      <c:pt idx="2034" formatCode="General">
                        <c:v>2.7928999999999999</c:v>
                      </c:pt>
                      <c:pt idx="2035" formatCode="General">
                        <c:v>2.7928999999999999</c:v>
                      </c:pt>
                      <c:pt idx="2036" formatCode="General">
                        <c:v>2.7959000000000001</c:v>
                      </c:pt>
                      <c:pt idx="2037" formatCode="General">
                        <c:v>2.7959000000000001</c:v>
                      </c:pt>
                      <c:pt idx="2038" formatCode="General">
                        <c:v>2.7959000000000001</c:v>
                      </c:pt>
                      <c:pt idx="2039" formatCode="General">
                        <c:v>2.7959000000000001</c:v>
                      </c:pt>
                      <c:pt idx="2040" formatCode="General">
                        <c:v>2.7959000000000001</c:v>
                      </c:pt>
                      <c:pt idx="2041" formatCode="General">
                        <c:v>2.7959000000000001</c:v>
                      </c:pt>
                      <c:pt idx="2042" formatCode="General">
                        <c:v>2.7959000000000001</c:v>
                      </c:pt>
                      <c:pt idx="2043" formatCode="General">
                        <c:v>2.7974999999999999</c:v>
                      </c:pt>
                      <c:pt idx="2044" formatCode="General">
                        <c:v>2.7974999999999999</c:v>
                      </c:pt>
                      <c:pt idx="2045" formatCode="General">
                        <c:v>2.7974999999999999</c:v>
                      </c:pt>
                      <c:pt idx="2046" formatCode="General">
                        <c:v>2.7974999999999999</c:v>
                      </c:pt>
                      <c:pt idx="2047" formatCode="General">
                        <c:v>2.7974999999999999</c:v>
                      </c:pt>
                      <c:pt idx="2048" formatCode="General">
                        <c:v>2.7974999999999999</c:v>
                      </c:pt>
                      <c:pt idx="2049" formatCode="General">
                        <c:v>2.7974999999999999</c:v>
                      </c:pt>
                      <c:pt idx="2050" formatCode="General">
                        <c:v>2.8121</c:v>
                      </c:pt>
                      <c:pt idx="2051" formatCode="General">
                        <c:v>2.8121</c:v>
                      </c:pt>
                      <c:pt idx="2052" formatCode="General">
                        <c:v>2.8121</c:v>
                      </c:pt>
                      <c:pt idx="2053" formatCode="General">
                        <c:v>2.7021999999999999</c:v>
                      </c:pt>
                      <c:pt idx="2054" formatCode="General">
                        <c:v>2.7498</c:v>
                      </c:pt>
                      <c:pt idx="2055" formatCode="General">
                        <c:v>2.7498</c:v>
                      </c:pt>
                      <c:pt idx="2056" formatCode="General">
                        <c:v>2.7498</c:v>
                      </c:pt>
                      <c:pt idx="2057" formatCode="General">
                        <c:v>2.7544</c:v>
                      </c:pt>
                      <c:pt idx="2058" formatCode="General">
                        <c:v>2.7322000000000002</c:v>
                      </c:pt>
                      <c:pt idx="2059" formatCode="General">
                        <c:v>2.7322000000000002</c:v>
                      </c:pt>
                      <c:pt idx="2060" formatCode="General">
                        <c:v>2.7322000000000002</c:v>
                      </c:pt>
                      <c:pt idx="2061" formatCode="General">
                        <c:v>2.7322000000000002</c:v>
                      </c:pt>
                      <c:pt idx="2062" formatCode="General">
                        <c:v>2.7322000000000002</c:v>
                      </c:pt>
                      <c:pt idx="2063" formatCode="General">
                        <c:v>2.7322000000000002</c:v>
                      </c:pt>
                      <c:pt idx="2064" formatCode="General">
                        <c:v>2.7322000000000002</c:v>
                      </c:pt>
                      <c:pt idx="2065" formatCode="General">
                        <c:v>2.7322000000000002</c:v>
                      </c:pt>
                      <c:pt idx="2066" formatCode="General">
                        <c:v>2.7322000000000002</c:v>
                      </c:pt>
                      <c:pt idx="2067" formatCode="General">
                        <c:v>2.7374000000000001</c:v>
                      </c:pt>
                      <c:pt idx="2068" formatCode="General">
                        <c:v>2.7374000000000001</c:v>
                      </c:pt>
                      <c:pt idx="2069" formatCode="General">
                        <c:v>2.7374000000000001</c:v>
                      </c:pt>
                      <c:pt idx="2070" formatCode="General">
                        <c:v>2.7374000000000001</c:v>
                      </c:pt>
                      <c:pt idx="2071" formatCode="General">
                        <c:v>2.7526000000000002</c:v>
                      </c:pt>
                      <c:pt idx="2072" formatCode="General">
                        <c:v>2.7526000000000002</c:v>
                      </c:pt>
                      <c:pt idx="2073" formatCode="General">
                        <c:v>2.7526000000000002</c:v>
                      </c:pt>
                      <c:pt idx="2074" formatCode="General">
                        <c:v>2.7526000000000002</c:v>
                      </c:pt>
                      <c:pt idx="2075" formatCode="General">
                        <c:v>2.7526000000000002</c:v>
                      </c:pt>
                      <c:pt idx="2076" formatCode="General">
                        <c:v>2.7526000000000002</c:v>
                      </c:pt>
                      <c:pt idx="2077" formatCode="General">
                        <c:v>2.7526000000000002</c:v>
                      </c:pt>
                      <c:pt idx="2078" formatCode="General">
                        <c:v>2.7890000000000001</c:v>
                      </c:pt>
                      <c:pt idx="2079" formatCode="General">
                        <c:v>2.7890000000000001</c:v>
                      </c:pt>
                      <c:pt idx="2080" formatCode="General">
                        <c:v>2.7890000000000001</c:v>
                      </c:pt>
                      <c:pt idx="2081" formatCode="General">
                        <c:v>2.7890000000000001</c:v>
                      </c:pt>
                      <c:pt idx="2082" formatCode="General">
                        <c:v>2.7890000000000001</c:v>
                      </c:pt>
                      <c:pt idx="2083" formatCode="General">
                        <c:v>2.7890000000000001</c:v>
                      </c:pt>
                      <c:pt idx="2084" formatCode="General">
                        <c:v>2.7890000000000001</c:v>
                      </c:pt>
                      <c:pt idx="2085" formatCode="General">
                        <c:v>2.7890000000000001</c:v>
                      </c:pt>
                      <c:pt idx="2086" formatCode="General">
                        <c:v>2.7494000000000001</c:v>
                      </c:pt>
                      <c:pt idx="2087" formatCode="General">
                        <c:v>2.7995000000000001</c:v>
                      </c:pt>
                      <c:pt idx="2088" formatCode="General">
                        <c:v>2.7995000000000001</c:v>
                      </c:pt>
                      <c:pt idx="2089" formatCode="General">
                        <c:v>2.7995000000000001</c:v>
                      </c:pt>
                      <c:pt idx="2090" formatCode="General">
                        <c:v>2.7995000000000001</c:v>
                      </c:pt>
                      <c:pt idx="2091" formatCode="General">
                        <c:v>2.7995000000000001</c:v>
                      </c:pt>
                      <c:pt idx="2092" formatCode="General">
                        <c:v>2.7995000000000001</c:v>
                      </c:pt>
                      <c:pt idx="2093" formatCode="General">
                        <c:v>2.7995000000000001</c:v>
                      </c:pt>
                      <c:pt idx="2094" formatCode="General">
                        <c:v>2.7865000000000002</c:v>
                      </c:pt>
                      <c:pt idx="2095" formatCode="General">
                        <c:v>2.7865000000000002</c:v>
                      </c:pt>
                      <c:pt idx="2096" formatCode="General">
                        <c:v>2.7865000000000002</c:v>
                      </c:pt>
                      <c:pt idx="2097" formatCode="General">
                        <c:v>2.7865000000000002</c:v>
                      </c:pt>
                      <c:pt idx="2098" formatCode="General">
                        <c:v>2.7865000000000002</c:v>
                      </c:pt>
                      <c:pt idx="2099" formatCode="General">
                        <c:v>2.7865000000000002</c:v>
                      </c:pt>
                      <c:pt idx="2100" formatCode="General">
                        <c:v>2.7865000000000002</c:v>
                      </c:pt>
                      <c:pt idx="2101" formatCode="General">
                        <c:v>2.7865000000000002</c:v>
                      </c:pt>
                      <c:pt idx="2102" formatCode="General">
                        <c:v>2.7865000000000002</c:v>
                      </c:pt>
                      <c:pt idx="2103" formatCode="General">
                        <c:v>2.7865000000000002</c:v>
                      </c:pt>
                      <c:pt idx="2104" formatCode="General">
                        <c:v>2.7865000000000002</c:v>
                      </c:pt>
                      <c:pt idx="2105" formatCode="General">
                        <c:v>2.7865000000000002</c:v>
                      </c:pt>
                      <c:pt idx="2106" formatCode="General">
                        <c:v>2.7865000000000002</c:v>
                      </c:pt>
                      <c:pt idx="2107" formatCode="General">
                        <c:v>2.7865000000000002</c:v>
                      </c:pt>
                      <c:pt idx="2108" formatCode="General">
                        <c:v>2.7865000000000002</c:v>
                      </c:pt>
                      <c:pt idx="2109" formatCode="General">
                        <c:v>2.7865000000000002</c:v>
                      </c:pt>
                      <c:pt idx="2110" formatCode="General">
                        <c:v>2.7865000000000002</c:v>
                      </c:pt>
                      <c:pt idx="2111" formatCode="General">
                        <c:v>2.7865000000000002</c:v>
                      </c:pt>
                      <c:pt idx="2112" formatCode="General">
                        <c:v>2.7865000000000002</c:v>
                      </c:pt>
                      <c:pt idx="2113" formatCode="General">
                        <c:v>2.7865000000000002</c:v>
                      </c:pt>
                      <c:pt idx="2114" formatCode="General">
                        <c:v>2.7414000000000001</c:v>
                      </c:pt>
                      <c:pt idx="2115" formatCode="General">
                        <c:v>2.6844000000000001</c:v>
                      </c:pt>
                      <c:pt idx="2116" formatCode="General">
                        <c:v>2.6844000000000001</c:v>
                      </c:pt>
                      <c:pt idx="2117" formatCode="General">
                        <c:v>2.6844000000000001</c:v>
                      </c:pt>
                      <c:pt idx="2118" formatCode="General">
                        <c:v>2.6524000000000001</c:v>
                      </c:pt>
                      <c:pt idx="2119" formatCode="General">
                        <c:v>2.6524000000000001</c:v>
                      </c:pt>
                      <c:pt idx="2120" formatCode="General">
                        <c:v>2.6524000000000001</c:v>
                      </c:pt>
                      <c:pt idx="2121" formatCode="General">
                        <c:v>2.633</c:v>
                      </c:pt>
                      <c:pt idx="2122" formatCode="General">
                        <c:v>2.633</c:v>
                      </c:pt>
                      <c:pt idx="2123" formatCode="General">
                        <c:v>2.633</c:v>
                      </c:pt>
                      <c:pt idx="2124" formatCode="General">
                        <c:v>2.633</c:v>
                      </c:pt>
                      <c:pt idx="2125" formatCode="General">
                        <c:v>2.633</c:v>
                      </c:pt>
                      <c:pt idx="2126" formatCode="General">
                        <c:v>2.633</c:v>
                      </c:pt>
                      <c:pt idx="2127" formatCode="General">
                        <c:v>2.6560999999999999</c:v>
                      </c:pt>
                      <c:pt idx="2128" formatCode="General">
                        <c:v>2.6560999999999999</c:v>
                      </c:pt>
                      <c:pt idx="2129" formatCode="General">
                        <c:v>2.6560999999999999</c:v>
                      </c:pt>
                      <c:pt idx="2130" formatCode="General">
                        <c:v>2.6560999999999999</c:v>
                      </c:pt>
                      <c:pt idx="2131" formatCode="General">
                        <c:v>2.6560999999999999</c:v>
                      </c:pt>
                      <c:pt idx="2132" formatCode="General">
                        <c:v>2.6560999999999999</c:v>
                      </c:pt>
                      <c:pt idx="2133" formatCode="General">
                        <c:v>2.6560999999999999</c:v>
                      </c:pt>
                      <c:pt idx="2134" formatCode="General">
                        <c:v>2.6322000000000001</c:v>
                      </c:pt>
                      <c:pt idx="2135" formatCode="General">
                        <c:v>2.6322000000000001</c:v>
                      </c:pt>
                      <c:pt idx="2136" formatCode="General">
                        <c:v>2.6322000000000001</c:v>
                      </c:pt>
                      <c:pt idx="2137" formatCode="General">
                        <c:v>2.6153</c:v>
                      </c:pt>
                      <c:pt idx="2138" formatCode="General">
                        <c:v>2.6153</c:v>
                      </c:pt>
                      <c:pt idx="2139" formatCode="General">
                        <c:v>2.6153</c:v>
                      </c:pt>
                      <c:pt idx="2140" formatCode="General">
                        <c:v>2.6153</c:v>
                      </c:pt>
                      <c:pt idx="2141" formatCode="General">
                        <c:v>2.6307</c:v>
                      </c:pt>
                      <c:pt idx="2142" formatCode="General">
                        <c:v>2.6307</c:v>
                      </c:pt>
                      <c:pt idx="2143" formatCode="General">
                        <c:v>2.6307</c:v>
                      </c:pt>
                      <c:pt idx="2144" formatCode="General">
                        <c:v>2.6307</c:v>
                      </c:pt>
                      <c:pt idx="2145" formatCode="General">
                        <c:v>2.4142999999999999</c:v>
                      </c:pt>
                      <c:pt idx="2146" formatCode="General">
                        <c:v>2.3712</c:v>
                      </c:pt>
                      <c:pt idx="2147" formatCode="General">
                        <c:v>2.3712</c:v>
                      </c:pt>
                      <c:pt idx="2148" formatCode="General">
                        <c:v>2.3858999999999999</c:v>
                      </c:pt>
                      <c:pt idx="2149" formatCode="General">
                        <c:v>2.3793000000000002</c:v>
                      </c:pt>
                      <c:pt idx="2150" formatCode="General">
                        <c:v>2.3793000000000002</c:v>
                      </c:pt>
                      <c:pt idx="2151" formatCode="General">
                        <c:v>2.3793000000000002</c:v>
                      </c:pt>
                      <c:pt idx="2152" formatCode="General">
                        <c:v>2.3793000000000002</c:v>
                      </c:pt>
                      <c:pt idx="2153" formatCode="General">
                        <c:v>2.3793000000000002</c:v>
                      </c:pt>
                      <c:pt idx="2154" formatCode="General">
                        <c:v>2.3793000000000002</c:v>
                      </c:pt>
                      <c:pt idx="2155" formatCode="General">
                        <c:v>2.3793000000000002</c:v>
                      </c:pt>
                      <c:pt idx="2156" formatCode="General">
                        <c:v>2.3769999999999998</c:v>
                      </c:pt>
                      <c:pt idx="2157" formatCode="General">
                        <c:v>2.3769999999999998</c:v>
                      </c:pt>
                      <c:pt idx="2158" formatCode="General">
                        <c:v>2.3769999999999998</c:v>
                      </c:pt>
                      <c:pt idx="2159" formatCode="General">
                        <c:v>2.3769999999999998</c:v>
                      </c:pt>
                      <c:pt idx="2160" formatCode="General">
                        <c:v>2.3769999999999998</c:v>
                      </c:pt>
                      <c:pt idx="2161" formatCode="General">
                        <c:v>2.3769999999999998</c:v>
                      </c:pt>
                      <c:pt idx="2162" formatCode="General">
                        <c:v>2.3769999999999998</c:v>
                      </c:pt>
                      <c:pt idx="2163" formatCode="General">
                        <c:v>2.3938999999999999</c:v>
                      </c:pt>
                      <c:pt idx="2164" formatCode="General">
                        <c:v>2.3938999999999999</c:v>
                      </c:pt>
                      <c:pt idx="2165" formatCode="General">
                        <c:v>2.3938999999999999</c:v>
                      </c:pt>
                      <c:pt idx="2166" formatCode="General">
                        <c:v>2.3938999999999999</c:v>
                      </c:pt>
                      <c:pt idx="2167" formatCode="General">
                        <c:v>2.3938999999999999</c:v>
                      </c:pt>
                      <c:pt idx="2168" formatCode="General">
                        <c:v>2.3938999999999999</c:v>
                      </c:pt>
                      <c:pt idx="2169" formatCode="General">
                        <c:v>2.3938999999999999</c:v>
                      </c:pt>
                      <c:pt idx="2170" formatCode="General">
                        <c:v>2.3938999999999999</c:v>
                      </c:pt>
                      <c:pt idx="2171" formatCode="General">
                        <c:v>2.3938999999999999</c:v>
                      </c:pt>
                      <c:pt idx="2172" formatCode="General">
                        <c:v>2.3938999999999999</c:v>
                      </c:pt>
                      <c:pt idx="2173" formatCode="General">
                        <c:v>2.3885000000000001</c:v>
                      </c:pt>
                      <c:pt idx="2174" formatCode="General">
                        <c:v>2.3885000000000001</c:v>
                      </c:pt>
                      <c:pt idx="2175" formatCode="General">
                        <c:v>2.3885000000000001</c:v>
                      </c:pt>
                      <c:pt idx="2176" formatCode="General">
                        <c:v>2.4437000000000002</c:v>
                      </c:pt>
                      <c:pt idx="2177" formatCode="General">
                        <c:v>2.3771</c:v>
                      </c:pt>
                      <c:pt idx="2178" formatCode="General">
                        <c:v>2.3391999999999999</c:v>
                      </c:pt>
                      <c:pt idx="2179" formatCode="General">
                        <c:v>2.3391999999999999</c:v>
                      </c:pt>
                      <c:pt idx="2180" formatCode="General">
                        <c:v>2.3391999999999999</c:v>
                      </c:pt>
                      <c:pt idx="2181" formatCode="General">
                        <c:v>2.3391999999999999</c:v>
                      </c:pt>
                      <c:pt idx="2182" formatCode="General">
                        <c:v>2.3391999999999999</c:v>
                      </c:pt>
                      <c:pt idx="2183" formatCode="General">
                        <c:v>2.3426</c:v>
                      </c:pt>
                      <c:pt idx="2184" formatCode="General">
                        <c:v>2.3315999999999999</c:v>
                      </c:pt>
                      <c:pt idx="2185" formatCode="General">
                        <c:v>2.3315999999999999</c:v>
                      </c:pt>
                      <c:pt idx="2186" formatCode="General">
                        <c:v>2.3315999999999999</c:v>
                      </c:pt>
                      <c:pt idx="2187" formatCode="General">
                        <c:v>2.3315999999999999</c:v>
                      </c:pt>
                      <c:pt idx="2188" formatCode="General">
                        <c:v>2.3315999999999999</c:v>
                      </c:pt>
                      <c:pt idx="2189" formatCode="General">
                        <c:v>2.3315999999999999</c:v>
                      </c:pt>
                      <c:pt idx="2190" formatCode="General">
                        <c:v>2.3315999999999999</c:v>
                      </c:pt>
                      <c:pt idx="2191" formatCode="0.0">
                        <c:v>2.3462000000000001</c:v>
                      </c:pt>
                      <c:pt idx="2192" formatCode="0.0">
                        <c:v>2.3462000000000001</c:v>
                      </c:pt>
                      <c:pt idx="2193" formatCode="General">
                        <c:v>2.3462000000000001</c:v>
                      </c:pt>
                      <c:pt idx="2194" formatCode="General">
                        <c:v>2.3616000000000001</c:v>
                      </c:pt>
                      <c:pt idx="2195" formatCode="General">
                        <c:v>2.3616000000000001</c:v>
                      </c:pt>
                      <c:pt idx="2196" formatCode="General">
                        <c:v>2.3616000000000001</c:v>
                      </c:pt>
                      <c:pt idx="2197" formatCode="General">
                        <c:v>2.3746999999999998</c:v>
                      </c:pt>
                      <c:pt idx="2198" formatCode="General">
                        <c:v>2.3746999999999998</c:v>
                      </c:pt>
                      <c:pt idx="2199" formatCode="General">
                        <c:v>2.3746999999999998</c:v>
                      </c:pt>
                      <c:pt idx="2200" formatCode="General">
                        <c:v>2.3746999999999998</c:v>
                      </c:pt>
                      <c:pt idx="2201" formatCode="General">
                        <c:v>2.3746999999999998</c:v>
                      </c:pt>
                      <c:pt idx="2202" formatCode="General">
                        <c:v>2.3746999999999998</c:v>
                      </c:pt>
                      <c:pt idx="2203" formatCode="General">
                        <c:v>2.3746999999999998</c:v>
                      </c:pt>
                      <c:pt idx="2204" formatCode="General">
                        <c:v>2.3793000000000002</c:v>
                      </c:pt>
                      <c:pt idx="2205" formatCode="General">
                        <c:v>2.3793000000000002</c:v>
                      </c:pt>
                      <c:pt idx="2206" formatCode="General">
                        <c:v>2.6879</c:v>
                      </c:pt>
                      <c:pt idx="2207" formatCode="General">
                        <c:v>2.5836999999999999</c:v>
                      </c:pt>
                      <c:pt idx="2208" formatCode="General">
                        <c:v>2.5836999999999999</c:v>
                      </c:pt>
                      <c:pt idx="2209" formatCode="General">
                        <c:v>2.5836999999999999</c:v>
                      </c:pt>
                      <c:pt idx="2210" formatCode="General">
                        <c:v>2.5836999999999999</c:v>
                      </c:pt>
                      <c:pt idx="2211" formatCode="General">
                        <c:v>2.5836999999999999</c:v>
                      </c:pt>
                      <c:pt idx="2212" formatCode="General">
                        <c:v>2.5939000000000001</c:v>
                      </c:pt>
                      <c:pt idx="2213" formatCode="General">
                        <c:v>2.5939000000000001</c:v>
                      </c:pt>
                      <c:pt idx="2214" formatCode="General">
                        <c:v>2.5939000000000001</c:v>
                      </c:pt>
                      <c:pt idx="2215" formatCode="General">
                        <c:v>2.5939000000000001</c:v>
                      </c:pt>
                      <c:pt idx="2216" formatCode="General">
                        <c:v>2.5939000000000001</c:v>
                      </c:pt>
                      <c:pt idx="2217" formatCode="General">
                        <c:v>2.5939000000000001</c:v>
                      </c:pt>
                      <c:pt idx="2218" formatCode="General">
                        <c:v>2.5924</c:v>
                      </c:pt>
                      <c:pt idx="2219" formatCode="General">
                        <c:v>2.5924</c:v>
                      </c:pt>
                      <c:pt idx="2220" formatCode="General">
                        <c:v>2.5924</c:v>
                      </c:pt>
                      <c:pt idx="2221" formatCode="General">
                        <c:v>2.5924</c:v>
                      </c:pt>
                      <c:pt idx="2222" formatCode="General">
                        <c:v>2.5924</c:v>
                      </c:pt>
                      <c:pt idx="2223" formatCode="General">
                        <c:v>2.5924</c:v>
                      </c:pt>
                      <c:pt idx="2224" formatCode="General">
                        <c:v>2.5924</c:v>
                      </c:pt>
                      <c:pt idx="2225" formatCode="General">
                        <c:v>2.5931000000000002</c:v>
                      </c:pt>
                      <c:pt idx="2226" formatCode="General">
                        <c:v>2.5931000000000002</c:v>
                      </c:pt>
                      <c:pt idx="2227" formatCode="General">
                        <c:v>2.5931000000000002</c:v>
                      </c:pt>
                      <c:pt idx="2228" formatCode="General">
                        <c:v>2.5931000000000002</c:v>
                      </c:pt>
                      <c:pt idx="2229" formatCode="General">
                        <c:v>2.5931000000000002</c:v>
                      </c:pt>
                      <c:pt idx="2230" formatCode="General">
                        <c:v>2.5931000000000002</c:v>
                      </c:pt>
                      <c:pt idx="2231" formatCode="General">
                        <c:v>2.5931000000000002</c:v>
                      </c:pt>
                      <c:pt idx="2232" formatCode="General">
                        <c:v>2.5931000000000002</c:v>
                      </c:pt>
                      <c:pt idx="2233" formatCode="General">
                        <c:v>2.5931000000000002</c:v>
                      </c:pt>
                      <c:pt idx="2234" formatCode="General">
                        <c:v>2.5931000000000002</c:v>
                      </c:pt>
                      <c:pt idx="2235" formatCode="General">
                        <c:v>2.5931000000000002</c:v>
                      </c:pt>
                      <c:pt idx="2236" formatCode="General">
                        <c:v>2.5931000000000002</c:v>
                      </c:pt>
                      <c:pt idx="2237" formatCode="General">
                        <c:v>2.5931000000000002</c:v>
                      </c:pt>
                      <c:pt idx="2238" formatCode="General">
                        <c:v>2.5931000000000002</c:v>
                      </c:pt>
                      <c:pt idx="2239" formatCode="General">
                        <c:v>2.72</c:v>
                      </c:pt>
                      <c:pt idx="2240" formatCode="General">
                        <c:v>2.7284999999999999</c:v>
                      </c:pt>
                      <c:pt idx="2241" formatCode="General">
                        <c:v>2.738</c:v>
                      </c:pt>
                      <c:pt idx="2242" formatCode="General">
                        <c:v>2.738</c:v>
                      </c:pt>
                      <c:pt idx="2243">
                        <c:v>2.738</c:v>
                      </c:pt>
                      <c:pt idx="2244" formatCode="General">
                        <c:v>2.738</c:v>
                      </c:pt>
                      <c:pt idx="2245">
                        <c:v>2.738</c:v>
                      </c:pt>
                      <c:pt idx="2246" formatCode="General">
                        <c:v>2.738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DF8-46B2-993C-B1D47939D384}"/>
                  </c:ext>
                </c:extLst>
              </c15:ser>
            </c15:filteredLineSeries>
            <c15:filteredLine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הטייה'!$I$2132</c15:sqref>
                        </c15:formulaRef>
                      </c:ext>
                    </c:extLst>
                    <c:strCache>
                      <c:ptCount val="1"/>
                      <c:pt idx="0">
                        <c:v>ציפיות משוק ההון ללא 5904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הטייה'!$A$4:$A$5000</c15:sqref>
                        </c15:formulaRef>
                      </c:ext>
                    </c:extLst>
                    <c:numCache>
                      <c:formatCode>m/d/yyyy</c:formatCode>
                      <c:ptCount val="4997"/>
                      <c:pt idx="0">
                        <c:v>43101</c:v>
                      </c:pt>
                      <c:pt idx="1">
                        <c:v>43102</c:v>
                      </c:pt>
                      <c:pt idx="2">
                        <c:v>43103</c:v>
                      </c:pt>
                      <c:pt idx="3">
                        <c:v>43104</c:v>
                      </c:pt>
                      <c:pt idx="4">
                        <c:v>43105</c:v>
                      </c:pt>
                      <c:pt idx="5">
                        <c:v>43106</c:v>
                      </c:pt>
                      <c:pt idx="6">
                        <c:v>43107</c:v>
                      </c:pt>
                      <c:pt idx="7">
                        <c:v>43108</c:v>
                      </c:pt>
                      <c:pt idx="8">
                        <c:v>43109</c:v>
                      </c:pt>
                      <c:pt idx="9">
                        <c:v>43110</c:v>
                      </c:pt>
                      <c:pt idx="10">
                        <c:v>43111</c:v>
                      </c:pt>
                      <c:pt idx="11">
                        <c:v>43112</c:v>
                      </c:pt>
                      <c:pt idx="12">
                        <c:v>43113</c:v>
                      </c:pt>
                      <c:pt idx="13">
                        <c:v>43114</c:v>
                      </c:pt>
                      <c:pt idx="14">
                        <c:v>43115</c:v>
                      </c:pt>
                      <c:pt idx="15">
                        <c:v>43116</c:v>
                      </c:pt>
                      <c:pt idx="16">
                        <c:v>43117</c:v>
                      </c:pt>
                      <c:pt idx="17">
                        <c:v>43118</c:v>
                      </c:pt>
                      <c:pt idx="18">
                        <c:v>43119</c:v>
                      </c:pt>
                      <c:pt idx="19">
                        <c:v>43120</c:v>
                      </c:pt>
                      <c:pt idx="20">
                        <c:v>43121</c:v>
                      </c:pt>
                      <c:pt idx="21">
                        <c:v>43122</c:v>
                      </c:pt>
                      <c:pt idx="22">
                        <c:v>43123</c:v>
                      </c:pt>
                      <c:pt idx="23">
                        <c:v>43124</c:v>
                      </c:pt>
                      <c:pt idx="24">
                        <c:v>43125</c:v>
                      </c:pt>
                      <c:pt idx="25">
                        <c:v>43126</c:v>
                      </c:pt>
                      <c:pt idx="26">
                        <c:v>43127</c:v>
                      </c:pt>
                      <c:pt idx="27">
                        <c:v>43128</c:v>
                      </c:pt>
                      <c:pt idx="28">
                        <c:v>43129</c:v>
                      </c:pt>
                      <c:pt idx="29">
                        <c:v>43130</c:v>
                      </c:pt>
                      <c:pt idx="30">
                        <c:v>43131</c:v>
                      </c:pt>
                      <c:pt idx="31">
                        <c:v>43132</c:v>
                      </c:pt>
                      <c:pt idx="32">
                        <c:v>43133</c:v>
                      </c:pt>
                      <c:pt idx="33">
                        <c:v>43134</c:v>
                      </c:pt>
                      <c:pt idx="34">
                        <c:v>43135</c:v>
                      </c:pt>
                      <c:pt idx="35">
                        <c:v>43136</c:v>
                      </c:pt>
                      <c:pt idx="36">
                        <c:v>43137</c:v>
                      </c:pt>
                      <c:pt idx="37">
                        <c:v>43138</c:v>
                      </c:pt>
                      <c:pt idx="38">
                        <c:v>43139</c:v>
                      </c:pt>
                      <c:pt idx="39">
                        <c:v>43140</c:v>
                      </c:pt>
                      <c:pt idx="40">
                        <c:v>43141</c:v>
                      </c:pt>
                      <c:pt idx="41">
                        <c:v>43142</c:v>
                      </c:pt>
                      <c:pt idx="42">
                        <c:v>43143</c:v>
                      </c:pt>
                      <c:pt idx="43">
                        <c:v>43144</c:v>
                      </c:pt>
                      <c:pt idx="44">
                        <c:v>43145</c:v>
                      </c:pt>
                      <c:pt idx="45">
                        <c:v>43146</c:v>
                      </c:pt>
                      <c:pt idx="46">
                        <c:v>43147</c:v>
                      </c:pt>
                      <c:pt idx="47">
                        <c:v>43148</c:v>
                      </c:pt>
                      <c:pt idx="48">
                        <c:v>43149</c:v>
                      </c:pt>
                      <c:pt idx="49">
                        <c:v>43150</c:v>
                      </c:pt>
                      <c:pt idx="50">
                        <c:v>43151</c:v>
                      </c:pt>
                      <c:pt idx="51">
                        <c:v>43152</c:v>
                      </c:pt>
                      <c:pt idx="52">
                        <c:v>43153</c:v>
                      </c:pt>
                      <c:pt idx="53">
                        <c:v>43154</c:v>
                      </c:pt>
                      <c:pt idx="54">
                        <c:v>43155</c:v>
                      </c:pt>
                      <c:pt idx="55">
                        <c:v>43156</c:v>
                      </c:pt>
                      <c:pt idx="56">
                        <c:v>43157</c:v>
                      </c:pt>
                      <c:pt idx="57">
                        <c:v>43158</c:v>
                      </c:pt>
                      <c:pt idx="58">
                        <c:v>43159</c:v>
                      </c:pt>
                      <c:pt idx="59">
                        <c:v>43160</c:v>
                      </c:pt>
                      <c:pt idx="60">
                        <c:v>43161</c:v>
                      </c:pt>
                      <c:pt idx="61">
                        <c:v>43162</c:v>
                      </c:pt>
                      <c:pt idx="62">
                        <c:v>43163</c:v>
                      </c:pt>
                      <c:pt idx="63">
                        <c:v>43164</c:v>
                      </c:pt>
                      <c:pt idx="64">
                        <c:v>43165</c:v>
                      </c:pt>
                      <c:pt idx="65">
                        <c:v>43166</c:v>
                      </c:pt>
                      <c:pt idx="66">
                        <c:v>43167</c:v>
                      </c:pt>
                      <c:pt idx="67">
                        <c:v>43168</c:v>
                      </c:pt>
                      <c:pt idx="68">
                        <c:v>43169</c:v>
                      </c:pt>
                      <c:pt idx="69">
                        <c:v>43170</c:v>
                      </c:pt>
                      <c:pt idx="70">
                        <c:v>43171</c:v>
                      </c:pt>
                      <c:pt idx="71">
                        <c:v>43172</c:v>
                      </c:pt>
                      <c:pt idx="72">
                        <c:v>43173</c:v>
                      </c:pt>
                      <c:pt idx="73">
                        <c:v>43174</c:v>
                      </c:pt>
                      <c:pt idx="74">
                        <c:v>43175</c:v>
                      </c:pt>
                      <c:pt idx="75">
                        <c:v>43176</c:v>
                      </c:pt>
                      <c:pt idx="76">
                        <c:v>43177</c:v>
                      </c:pt>
                      <c:pt idx="77">
                        <c:v>43178</c:v>
                      </c:pt>
                      <c:pt idx="78">
                        <c:v>43179</c:v>
                      </c:pt>
                      <c:pt idx="79">
                        <c:v>43180</c:v>
                      </c:pt>
                      <c:pt idx="80">
                        <c:v>43181</c:v>
                      </c:pt>
                      <c:pt idx="81">
                        <c:v>43182</c:v>
                      </c:pt>
                      <c:pt idx="82">
                        <c:v>43183</c:v>
                      </c:pt>
                      <c:pt idx="83">
                        <c:v>43184</c:v>
                      </c:pt>
                      <c:pt idx="84">
                        <c:v>43185</c:v>
                      </c:pt>
                      <c:pt idx="85">
                        <c:v>43186</c:v>
                      </c:pt>
                      <c:pt idx="86">
                        <c:v>43187</c:v>
                      </c:pt>
                      <c:pt idx="87">
                        <c:v>43188</c:v>
                      </c:pt>
                      <c:pt idx="88">
                        <c:v>43189</c:v>
                      </c:pt>
                      <c:pt idx="89">
                        <c:v>43190</c:v>
                      </c:pt>
                      <c:pt idx="90">
                        <c:v>43191</c:v>
                      </c:pt>
                      <c:pt idx="91">
                        <c:v>43192</c:v>
                      </c:pt>
                      <c:pt idx="92">
                        <c:v>43193</c:v>
                      </c:pt>
                      <c:pt idx="93">
                        <c:v>43194</c:v>
                      </c:pt>
                      <c:pt idx="94">
                        <c:v>43195</c:v>
                      </c:pt>
                      <c:pt idx="95">
                        <c:v>43196</c:v>
                      </c:pt>
                      <c:pt idx="96">
                        <c:v>43197</c:v>
                      </c:pt>
                      <c:pt idx="97">
                        <c:v>43198</c:v>
                      </c:pt>
                      <c:pt idx="98">
                        <c:v>43199</c:v>
                      </c:pt>
                      <c:pt idx="99">
                        <c:v>43200</c:v>
                      </c:pt>
                      <c:pt idx="100">
                        <c:v>43201</c:v>
                      </c:pt>
                      <c:pt idx="101">
                        <c:v>43202</c:v>
                      </c:pt>
                      <c:pt idx="102">
                        <c:v>43203</c:v>
                      </c:pt>
                      <c:pt idx="103">
                        <c:v>43204</c:v>
                      </c:pt>
                      <c:pt idx="104">
                        <c:v>43205</c:v>
                      </c:pt>
                      <c:pt idx="105">
                        <c:v>43206</c:v>
                      </c:pt>
                      <c:pt idx="106">
                        <c:v>43207</c:v>
                      </c:pt>
                      <c:pt idx="107">
                        <c:v>43208</c:v>
                      </c:pt>
                      <c:pt idx="108">
                        <c:v>43209</c:v>
                      </c:pt>
                      <c:pt idx="109">
                        <c:v>43210</c:v>
                      </c:pt>
                      <c:pt idx="110">
                        <c:v>43211</c:v>
                      </c:pt>
                      <c:pt idx="111">
                        <c:v>43212</c:v>
                      </c:pt>
                      <c:pt idx="112">
                        <c:v>43213</c:v>
                      </c:pt>
                      <c:pt idx="113">
                        <c:v>43214</c:v>
                      </c:pt>
                      <c:pt idx="114">
                        <c:v>43215</c:v>
                      </c:pt>
                      <c:pt idx="115">
                        <c:v>43216</c:v>
                      </c:pt>
                      <c:pt idx="116">
                        <c:v>43217</c:v>
                      </c:pt>
                      <c:pt idx="117">
                        <c:v>43218</c:v>
                      </c:pt>
                      <c:pt idx="118">
                        <c:v>43219</c:v>
                      </c:pt>
                      <c:pt idx="119">
                        <c:v>43220</c:v>
                      </c:pt>
                      <c:pt idx="120">
                        <c:v>43221</c:v>
                      </c:pt>
                      <c:pt idx="121">
                        <c:v>43222</c:v>
                      </c:pt>
                      <c:pt idx="122">
                        <c:v>43223</c:v>
                      </c:pt>
                      <c:pt idx="123">
                        <c:v>43224</c:v>
                      </c:pt>
                      <c:pt idx="124">
                        <c:v>43225</c:v>
                      </c:pt>
                      <c:pt idx="125">
                        <c:v>43226</c:v>
                      </c:pt>
                      <c:pt idx="126">
                        <c:v>43227</c:v>
                      </c:pt>
                      <c:pt idx="127">
                        <c:v>43228</c:v>
                      </c:pt>
                      <c:pt idx="128">
                        <c:v>43229</c:v>
                      </c:pt>
                      <c:pt idx="129">
                        <c:v>43230</c:v>
                      </c:pt>
                      <c:pt idx="130">
                        <c:v>43231</c:v>
                      </c:pt>
                      <c:pt idx="131">
                        <c:v>43232</c:v>
                      </c:pt>
                      <c:pt idx="132">
                        <c:v>43233</c:v>
                      </c:pt>
                      <c:pt idx="133">
                        <c:v>43234</c:v>
                      </c:pt>
                      <c:pt idx="134">
                        <c:v>43235</c:v>
                      </c:pt>
                      <c:pt idx="135">
                        <c:v>43236</c:v>
                      </c:pt>
                      <c:pt idx="136">
                        <c:v>43237</c:v>
                      </c:pt>
                      <c:pt idx="137">
                        <c:v>43238</c:v>
                      </c:pt>
                      <c:pt idx="138">
                        <c:v>43239</c:v>
                      </c:pt>
                      <c:pt idx="139">
                        <c:v>43240</c:v>
                      </c:pt>
                      <c:pt idx="140">
                        <c:v>43241</c:v>
                      </c:pt>
                      <c:pt idx="141">
                        <c:v>43242</c:v>
                      </c:pt>
                      <c:pt idx="142">
                        <c:v>43243</c:v>
                      </c:pt>
                      <c:pt idx="143">
                        <c:v>43244</c:v>
                      </c:pt>
                      <c:pt idx="144">
                        <c:v>43245</c:v>
                      </c:pt>
                      <c:pt idx="145">
                        <c:v>43246</c:v>
                      </c:pt>
                      <c:pt idx="146">
                        <c:v>43247</c:v>
                      </c:pt>
                      <c:pt idx="147">
                        <c:v>43248</c:v>
                      </c:pt>
                      <c:pt idx="148">
                        <c:v>43249</c:v>
                      </c:pt>
                      <c:pt idx="149">
                        <c:v>43250</c:v>
                      </c:pt>
                      <c:pt idx="150">
                        <c:v>43251</c:v>
                      </c:pt>
                      <c:pt idx="151">
                        <c:v>43252</c:v>
                      </c:pt>
                      <c:pt idx="152">
                        <c:v>43253</c:v>
                      </c:pt>
                      <c:pt idx="153">
                        <c:v>43254</c:v>
                      </c:pt>
                      <c:pt idx="154">
                        <c:v>43255</c:v>
                      </c:pt>
                      <c:pt idx="155">
                        <c:v>43256</c:v>
                      </c:pt>
                      <c:pt idx="156">
                        <c:v>43257</c:v>
                      </c:pt>
                      <c:pt idx="157">
                        <c:v>43258</c:v>
                      </c:pt>
                      <c:pt idx="158">
                        <c:v>43259</c:v>
                      </c:pt>
                      <c:pt idx="159">
                        <c:v>43260</c:v>
                      </c:pt>
                      <c:pt idx="160">
                        <c:v>43261</c:v>
                      </c:pt>
                      <c:pt idx="161">
                        <c:v>43262</c:v>
                      </c:pt>
                      <c:pt idx="162">
                        <c:v>43263</c:v>
                      </c:pt>
                      <c:pt idx="163">
                        <c:v>43264</c:v>
                      </c:pt>
                      <c:pt idx="164">
                        <c:v>43265</c:v>
                      </c:pt>
                      <c:pt idx="165">
                        <c:v>43266</c:v>
                      </c:pt>
                      <c:pt idx="166">
                        <c:v>43267</c:v>
                      </c:pt>
                      <c:pt idx="167">
                        <c:v>43268</c:v>
                      </c:pt>
                      <c:pt idx="168">
                        <c:v>43269</c:v>
                      </c:pt>
                      <c:pt idx="169">
                        <c:v>43270</c:v>
                      </c:pt>
                      <c:pt idx="170">
                        <c:v>43271</c:v>
                      </c:pt>
                      <c:pt idx="171">
                        <c:v>43272</c:v>
                      </c:pt>
                      <c:pt idx="172">
                        <c:v>43273</c:v>
                      </c:pt>
                      <c:pt idx="173">
                        <c:v>43274</c:v>
                      </c:pt>
                      <c:pt idx="174">
                        <c:v>43275</c:v>
                      </c:pt>
                      <c:pt idx="175">
                        <c:v>43276</c:v>
                      </c:pt>
                      <c:pt idx="176">
                        <c:v>43277</c:v>
                      </c:pt>
                      <c:pt idx="177">
                        <c:v>43278</c:v>
                      </c:pt>
                      <c:pt idx="178">
                        <c:v>43279</c:v>
                      </c:pt>
                      <c:pt idx="179">
                        <c:v>43280</c:v>
                      </c:pt>
                      <c:pt idx="180">
                        <c:v>43281</c:v>
                      </c:pt>
                      <c:pt idx="181">
                        <c:v>43282</c:v>
                      </c:pt>
                      <c:pt idx="182">
                        <c:v>43283</c:v>
                      </c:pt>
                      <c:pt idx="183">
                        <c:v>43284</c:v>
                      </c:pt>
                      <c:pt idx="184">
                        <c:v>43285</c:v>
                      </c:pt>
                      <c:pt idx="185">
                        <c:v>43286</c:v>
                      </c:pt>
                      <c:pt idx="186">
                        <c:v>43287</c:v>
                      </c:pt>
                      <c:pt idx="187">
                        <c:v>43288</c:v>
                      </c:pt>
                      <c:pt idx="188">
                        <c:v>43289</c:v>
                      </c:pt>
                      <c:pt idx="189">
                        <c:v>43290</c:v>
                      </c:pt>
                      <c:pt idx="190">
                        <c:v>43291</c:v>
                      </c:pt>
                      <c:pt idx="191">
                        <c:v>43292</c:v>
                      </c:pt>
                      <c:pt idx="192">
                        <c:v>43293</c:v>
                      </c:pt>
                      <c:pt idx="193">
                        <c:v>43294</c:v>
                      </c:pt>
                      <c:pt idx="194">
                        <c:v>43295</c:v>
                      </c:pt>
                      <c:pt idx="195">
                        <c:v>43296</c:v>
                      </c:pt>
                      <c:pt idx="196">
                        <c:v>43297</c:v>
                      </c:pt>
                      <c:pt idx="197">
                        <c:v>43298</c:v>
                      </c:pt>
                      <c:pt idx="198">
                        <c:v>43299</c:v>
                      </c:pt>
                      <c:pt idx="199">
                        <c:v>43300</c:v>
                      </c:pt>
                      <c:pt idx="200">
                        <c:v>43301</c:v>
                      </c:pt>
                      <c:pt idx="201">
                        <c:v>43302</c:v>
                      </c:pt>
                      <c:pt idx="202">
                        <c:v>43303</c:v>
                      </c:pt>
                      <c:pt idx="203">
                        <c:v>43304</c:v>
                      </c:pt>
                      <c:pt idx="204">
                        <c:v>43305</c:v>
                      </c:pt>
                      <c:pt idx="205">
                        <c:v>43306</c:v>
                      </c:pt>
                      <c:pt idx="206">
                        <c:v>43307</c:v>
                      </c:pt>
                      <c:pt idx="207">
                        <c:v>43308</c:v>
                      </c:pt>
                      <c:pt idx="208">
                        <c:v>43309</c:v>
                      </c:pt>
                      <c:pt idx="209">
                        <c:v>43310</c:v>
                      </c:pt>
                      <c:pt idx="210">
                        <c:v>43311</c:v>
                      </c:pt>
                      <c:pt idx="211">
                        <c:v>43312</c:v>
                      </c:pt>
                      <c:pt idx="212">
                        <c:v>43313</c:v>
                      </c:pt>
                      <c:pt idx="213">
                        <c:v>43314</c:v>
                      </c:pt>
                      <c:pt idx="214">
                        <c:v>43315</c:v>
                      </c:pt>
                      <c:pt idx="215">
                        <c:v>43316</c:v>
                      </c:pt>
                      <c:pt idx="216">
                        <c:v>43317</c:v>
                      </c:pt>
                      <c:pt idx="217">
                        <c:v>43318</c:v>
                      </c:pt>
                      <c:pt idx="218">
                        <c:v>43319</c:v>
                      </c:pt>
                      <c:pt idx="219">
                        <c:v>43320</c:v>
                      </c:pt>
                      <c:pt idx="220">
                        <c:v>43321</c:v>
                      </c:pt>
                      <c:pt idx="221">
                        <c:v>43322</c:v>
                      </c:pt>
                      <c:pt idx="222">
                        <c:v>43323</c:v>
                      </c:pt>
                      <c:pt idx="223">
                        <c:v>43324</c:v>
                      </c:pt>
                      <c:pt idx="224">
                        <c:v>43325</c:v>
                      </c:pt>
                      <c:pt idx="225">
                        <c:v>43326</c:v>
                      </c:pt>
                      <c:pt idx="226">
                        <c:v>43327</c:v>
                      </c:pt>
                      <c:pt idx="227">
                        <c:v>43328</c:v>
                      </c:pt>
                      <c:pt idx="228">
                        <c:v>43329</c:v>
                      </c:pt>
                      <c:pt idx="229">
                        <c:v>43330</c:v>
                      </c:pt>
                      <c:pt idx="230">
                        <c:v>43331</c:v>
                      </c:pt>
                      <c:pt idx="231">
                        <c:v>43332</c:v>
                      </c:pt>
                      <c:pt idx="232">
                        <c:v>43333</c:v>
                      </c:pt>
                      <c:pt idx="233">
                        <c:v>43334</c:v>
                      </c:pt>
                      <c:pt idx="234">
                        <c:v>43335</c:v>
                      </c:pt>
                      <c:pt idx="235">
                        <c:v>43336</c:v>
                      </c:pt>
                      <c:pt idx="236">
                        <c:v>43337</c:v>
                      </c:pt>
                      <c:pt idx="237">
                        <c:v>43338</c:v>
                      </c:pt>
                      <c:pt idx="238">
                        <c:v>43339</c:v>
                      </c:pt>
                      <c:pt idx="239">
                        <c:v>43340</c:v>
                      </c:pt>
                      <c:pt idx="240">
                        <c:v>43341</c:v>
                      </c:pt>
                      <c:pt idx="241">
                        <c:v>43342</c:v>
                      </c:pt>
                      <c:pt idx="242">
                        <c:v>43343</c:v>
                      </c:pt>
                      <c:pt idx="243">
                        <c:v>43344</c:v>
                      </c:pt>
                      <c:pt idx="244">
                        <c:v>43345</c:v>
                      </c:pt>
                      <c:pt idx="245">
                        <c:v>43346</c:v>
                      </c:pt>
                      <c:pt idx="246">
                        <c:v>43347</c:v>
                      </c:pt>
                      <c:pt idx="247">
                        <c:v>43348</c:v>
                      </c:pt>
                      <c:pt idx="248">
                        <c:v>43349</c:v>
                      </c:pt>
                      <c:pt idx="249">
                        <c:v>43350</c:v>
                      </c:pt>
                      <c:pt idx="250">
                        <c:v>43351</c:v>
                      </c:pt>
                      <c:pt idx="251">
                        <c:v>43352</c:v>
                      </c:pt>
                      <c:pt idx="252">
                        <c:v>43353</c:v>
                      </c:pt>
                      <c:pt idx="253">
                        <c:v>43354</c:v>
                      </c:pt>
                      <c:pt idx="254">
                        <c:v>43355</c:v>
                      </c:pt>
                      <c:pt idx="255">
                        <c:v>43356</c:v>
                      </c:pt>
                      <c:pt idx="256">
                        <c:v>43357</c:v>
                      </c:pt>
                      <c:pt idx="257">
                        <c:v>43358</c:v>
                      </c:pt>
                      <c:pt idx="258">
                        <c:v>43359</c:v>
                      </c:pt>
                      <c:pt idx="259">
                        <c:v>43360</c:v>
                      </c:pt>
                      <c:pt idx="260">
                        <c:v>43361</c:v>
                      </c:pt>
                      <c:pt idx="261">
                        <c:v>43362</c:v>
                      </c:pt>
                      <c:pt idx="262">
                        <c:v>43363</c:v>
                      </c:pt>
                      <c:pt idx="263">
                        <c:v>43364</c:v>
                      </c:pt>
                      <c:pt idx="264">
                        <c:v>43365</c:v>
                      </c:pt>
                      <c:pt idx="265">
                        <c:v>43366</c:v>
                      </c:pt>
                      <c:pt idx="266">
                        <c:v>43367</c:v>
                      </c:pt>
                      <c:pt idx="267">
                        <c:v>43368</c:v>
                      </c:pt>
                      <c:pt idx="268">
                        <c:v>43369</c:v>
                      </c:pt>
                      <c:pt idx="269">
                        <c:v>43370</c:v>
                      </c:pt>
                      <c:pt idx="270">
                        <c:v>43371</c:v>
                      </c:pt>
                      <c:pt idx="271">
                        <c:v>43372</c:v>
                      </c:pt>
                      <c:pt idx="272">
                        <c:v>43373</c:v>
                      </c:pt>
                      <c:pt idx="273">
                        <c:v>43374</c:v>
                      </c:pt>
                      <c:pt idx="274">
                        <c:v>43375</c:v>
                      </c:pt>
                      <c:pt idx="275">
                        <c:v>43376</c:v>
                      </c:pt>
                      <c:pt idx="276">
                        <c:v>43377</c:v>
                      </c:pt>
                      <c:pt idx="277">
                        <c:v>43378</c:v>
                      </c:pt>
                      <c:pt idx="278">
                        <c:v>43379</c:v>
                      </c:pt>
                      <c:pt idx="279">
                        <c:v>43380</c:v>
                      </c:pt>
                      <c:pt idx="280">
                        <c:v>43381</c:v>
                      </c:pt>
                      <c:pt idx="281">
                        <c:v>43382</c:v>
                      </c:pt>
                      <c:pt idx="282">
                        <c:v>43383</c:v>
                      </c:pt>
                      <c:pt idx="283">
                        <c:v>43384</c:v>
                      </c:pt>
                      <c:pt idx="284">
                        <c:v>43385</c:v>
                      </c:pt>
                      <c:pt idx="285">
                        <c:v>43386</c:v>
                      </c:pt>
                      <c:pt idx="286">
                        <c:v>43387</c:v>
                      </c:pt>
                      <c:pt idx="287">
                        <c:v>43388</c:v>
                      </c:pt>
                      <c:pt idx="288">
                        <c:v>43389</c:v>
                      </c:pt>
                      <c:pt idx="289">
                        <c:v>43390</c:v>
                      </c:pt>
                      <c:pt idx="290">
                        <c:v>43391</c:v>
                      </c:pt>
                      <c:pt idx="291">
                        <c:v>43392</c:v>
                      </c:pt>
                      <c:pt idx="292">
                        <c:v>43393</c:v>
                      </c:pt>
                      <c:pt idx="293">
                        <c:v>43394</c:v>
                      </c:pt>
                      <c:pt idx="294">
                        <c:v>43395</c:v>
                      </c:pt>
                      <c:pt idx="295">
                        <c:v>43396</c:v>
                      </c:pt>
                      <c:pt idx="296">
                        <c:v>43397</c:v>
                      </c:pt>
                      <c:pt idx="297">
                        <c:v>43398</c:v>
                      </c:pt>
                      <c:pt idx="298">
                        <c:v>43399</c:v>
                      </c:pt>
                      <c:pt idx="299">
                        <c:v>43400</c:v>
                      </c:pt>
                      <c:pt idx="300">
                        <c:v>43401</c:v>
                      </c:pt>
                      <c:pt idx="301">
                        <c:v>43402</c:v>
                      </c:pt>
                      <c:pt idx="302">
                        <c:v>43403</c:v>
                      </c:pt>
                      <c:pt idx="303">
                        <c:v>43404</c:v>
                      </c:pt>
                      <c:pt idx="304">
                        <c:v>43405</c:v>
                      </c:pt>
                      <c:pt idx="305">
                        <c:v>43406</c:v>
                      </c:pt>
                      <c:pt idx="306">
                        <c:v>43407</c:v>
                      </c:pt>
                      <c:pt idx="307">
                        <c:v>43408</c:v>
                      </c:pt>
                      <c:pt idx="308">
                        <c:v>43409</c:v>
                      </c:pt>
                      <c:pt idx="309">
                        <c:v>43410</c:v>
                      </c:pt>
                      <c:pt idx="310">
                        <c:v>43411</c:v>
                      </c:pt>
                      <c:pt idx="311">
                        <c:v>43412</c:v>
                      </c:pt>
                      <c:pt idx="312">
                        <c:v>43413</c:v>
                      </c:pt>
                      <c:pt idx="313">
                        <c:v>43414</c:v>
                      </c:pt>
                      <c:pt idx="314">
                        <c:v>43415</c:v>
                      </c:pt>
                      <c:pt idx="315">
                        <c:v>43416</c:v>
                      </c:pt>
                      <c:pt idx="316">
                        <c:v>43417</c:v>
                      </c:pt>
                      <c:pt idx="317">
                        <c:v>43418</c:v>
                      </c:pt>
                      <c:pt idx="318">
                        <c:v>43419</c:v>
                      </c:pt>
                      <c:pt idx="319">
                        <c:v>43420</c:v>
                      </c:pt>
                      <c:pt idx="320">
                        <c:v>43421</c:v>
                      </c:pt>
                      <c:pt idx="321">
                        <c:v>43422</c:v>
                      </c:pt>
                      <c:pt idx="322">
                        <c:v>43423</c:v>
                      </c:pt>
                      <c:pt idx="323">
                        <c:v>43424</c:v>
                      </c:pt>
                      <c:pt idx="324">
                        <c:v>43425</c:v>
                      </c:pt>
                      <c:pt idx="325">
                        <c:v>43426</c:v>
                      </c:pt>
                      <c:pt idx="326">
                        <c:v>43427</c:v>
                      </c:pt>
                      <c:pt idx="327">
                        <c:v>43428</c:v>
                      </c:pt>
                      <c:pt idx="328">
                        <c:v>43429</c:v>
                      </c:pt>
                      <c:pt idx="329">
                        <c:v>43430</c:v>
                      </c:pt>
                      <c:pt idx="330">
                        <c:v>43431</c:v>
                      </c:pt>
                      <c:pt idx="331">
                        <c:v>43432</c:v>
                      </c:pt>
                      <c:pt idx="332">
                        <c:v>43433</c:v>
                      </c:pt>
                      <c:pt idx="333">
                        <c:v>43434</c:v>
                      </c:pt>
                      <c:pt idx="334">
                        <c:v>43435</c:v>
                      </c:pt>
                      <c:pt idx="335">
                        <c:v>43436</c:v>
                      </c:pt>
                      <c:pt idx="336">
                        <c:v>43437</c:v>
                      </c:pt>
                      <c:pt idx="337">
                        <c:v>43438</c:v>
                      </c:pt>
                      <c:pt idx="338">
                        <c:v>43439</c:v>
                      </c:pt>
                      <c:pt idx="339">
                        <c:v>43440</c:v>
                      </c:pt>
                      <c:pt idx="340">
                        <c:v>43441</c:v>
                      </c:pt>
                      <c:pt idx="341">
                        <c:v>43442</c:v>
                      </c:pt>
                      <c:pt idx="342">
                        <c:v>43443</c:v>
                      </c:pt>
                      <c:pt idx="343">
                        <c:v>43444</c:v>
                      </c:pt>
                      <c:pt idx="344">
                        <c:v>43445</c:v>
                      </c:pt>
                      <c:pt idx="345">
                        <c:v>43446</c:v>
                      </c:pt>
                      <c:pt idx="346">
                        <c:v>43447</c:v>
                      </c:pt>
                      <c:pt idx="347">
                        <c:v>43448</c:v>
                      </c:pt>
                      <c:pt idx="348">
                        <c:v>43449</c:v>
                      </c:pt>
                      <c:pt idx="349">
                        <c:v>43450</c:v>
                      </c:pt>
                      <c:pt idx="350">
                        <c:v>43451</c:v>
                      </c:pt>
                      <c:pt idx="351">
                        <c:v>43452</c:v>
                      </c:pt>
                      <c:pt idx="352">
                        <c:v>43453</c:v>
                      </c:pt>
                      <c:pt idx="353">
                        <c:v>43454</c:v>
                      </c:pt>
                      <c:pt idx="354">
                        <c:v>43455</c:v>
                      </c:pt>
                      <c:pt idx="355">
                        <c:v>43456</c:v>
                      </c:pt>
                      <c:pt idx="356">
                        <c:v>43457</c:v>
                      </c:pt>
                      <c:pt idx="357">
                        <c:v>43458</c:v>
                      </c:pt>
                      <c:pt idx="358">
                        <c:v>43459</c:v>
                      </c:pt>
                      <c:pt idx="359">
                        <c:v>43460</c:v>
                      </c:pt>
                      <c:pt idx="360">
                        <c:v>43461</c:v>
                      </c:pt>
                      <c:pt idx="361">
                        <c:v>43462</c:v>
                      </c:pt>
                      <c:pt idx="362">
                        <c:v>43463</c:v>
                      </c:pt>
                      <c:pt idx="363">
                        <c:v>43464</c:v>
                      </c:pt>
                      <c:pt idx="364">
                        <c:v>43465</c:v>
                      </c:pt>
                      <c:pt idx="365">
                        <c:v>43466</c:v>
                      </c:pt>
                      <c:pt idx="366">
                        <c:v>43467</c:v>
                      </c:pt>
                      <c:pt idx="367">
                        <c:v>43468</c:v>
                      </c:pt>
                      <c:pt idx="368">
                        <c:v>43469</c:v>
                      </c:pt>
                      <c:pt idx="369">
                        <c:v>43470</c:v>
                      </c:pt>
                      <c:pt idx="370">
                        <c:v>43471</c:v>
                      </c:pt>
                      <c:pt idx="371">
                        <c:v>43472</c:v>
                      </c:pt>
                      <c:pt idx="372">
                        <c:v>43473</c:v>
                      </c:pt>
                      <c:pt idx="373">
                        <c:v>43474</c:v>
                      </c:pt>
                      <c:pt idx="374">
                        <c:v>43475</c:v>
                      </c:pt>
                      <c:pt idx="375">
                        <c:v>43476</c:v>
                      </c:pt>
                      <c:pt idx="376">
                        <c:v>43477</c:v>
                      </c:pt>
                      <c:pt idx="377">
                        <c:v>43478</c:v>
                      </c:pt>
                      <c:pt idx="378">
                        <c:v>43479</c:v>
                      </c:pt>
                      <c:pt idx="379">
                        <c:v>43480</c:v>
                      </c:pt>
                      <c:pt idx="380">
                        <c:v>43481</c:v>
                      </c:pt>
                      <c:pt idx="381">
                        <c:v>43482</c:v>
                      </c:pt>
                      <c:pt idx="382">
                        <c:v>43483</c:v>
                      </c:pt>
                      <c:pt idx="383">
                        <c:v>43484</c:v>
                      </c:pt>
                      <c:pt idx="384">
                        <c:v>43485</c:v>
                      </c:pt>
                      <c:pt idx="385">
                        <c:v>43486</c:v>
                      </c:pt>
                      <c:pt idx="386">
                        <c:v>43487</c:v>
                      </c:pt>
                      <c:pt idx="387">
                        <c:v>43488</c:v>
                      </c:pt>
                      <c:pt idx="388">
                        <c:v>43489</c:v>
                      </c:pt>
                      <c:pt idx="389">
                        <c:v>43490</c:v>
                      </c:pt>
                      <c:pt idx="390">
                        <c:v>43491</c:v>
                      </c:pt>
                      <c:pt idx="391">
                        <c:v>43492</c:v>
                      </c:pt>
                      <c:pt idx="392">
                        <c:v>43493</c:v>
                      </c:pt>
                      <c:pt idx="393">
                        <c:v>43494</c:v>
                      </c:pt>
                      <c:pt idx="394">
                        <c:v>43495</c:v>
                      </c:pt>
                      <c:pt idx="395">
                        <c:v>43496</c:v>
                      </c:pt>
                      <c:pt idx="396">
                        <c:v>43497</c:v>
                      </c:pt>
                      <c:pt idx="397">
                        <c:v>43498</c:v>
                      </c:pt>
                      <c:pt idx="398">
                        <c:v>43499</c:v>
                      </c:pt>
                      <c:pt idx="399">
                        <c:v>43500</c:v>
                      </c:pt>
                      <c:pt idx="400">
                        <c:v>43501</c:v>
                      </c:pt>
                      <c:pt idx="401">
                        <c:v>43502</c:v>
                      </c:pt>
                      <c:pt idx="402">
                        <c:v>43503</c:v>
                      </c:pt>
                      <c:pt idx="403">
                        <c:v>43504</c:v>
                      </c:pt>
                      <c:pt idx="404">
                        <c:v>43505</c:v>
                      </c:pt>
                      <c:pt idx="405">
                        <c:v>43506</c:v>
                      </c:pt>
                      <c:pt idx="406">
                        <c:v>43507</c:v>
                      </c:pt>
                      <c:pt idx="407">
                        <c:v>43508</c:v>
                      </c:pt>
                      <c:pt idx="408">
                        <c:v>43509</c:v>
                      </c:pt>
                      <c:pt idx="409">
                        <c:v>43510</c:v>
                      </c:pt>
                      <c:pt idx="410">
                        <c:v>43511</c:v>
                      </c:pt>
                      <c:pt idx="411">
                        <c:v>43512</c:v>
                      </c:pt>
                      <c:pt idx="412">
                        <c:v>43513</c:v>
                      </c:pt>
                      <c:pt idx="413">
                        <c:v>43514</c:v>
                      </c:pt>
                      <c:pt idx="414">
                        <c:v>43515</c:v>
                      </c:pt>
                      <c:pt idx="415">
                        <c:v>43516</c:v>
                      </c:pt>
                      <c:pt idx="416">
                        <c:v>43517</c:v>
                      </c:pt>
                      <c:pt idx="417">
                        <c:v>43518</c:v>
                      </c:pt>
                      <c:pt idx="418">
                        <c:v>43519</c:v>
                      </c:pt>
                      <c:pt idx="419">
                        <c:v>43520</c:v>
                      </c:pt>
                      <c:pt idx="420">
                        <c:v>43521</c:v>
                      </c:pt>
                      <c:pt idx="421">
                        <c:v>43522</c:v>
                      </c:pt>
                      <c:pt idx="422">
                        <c:v>43523</c:v>
                      </c:pt>
                      <c:pt idx="423">
                        <c:v>43524</c:v>
                      </c:pt>
                      <c:pt idx="424">
                        <c:v>43525</c:v>
                      </c:pt>
                      <c:pt idx="425">
                        <c:v>43526</c:v>
                      </c:pt>
                      <c:pt idx="426">
                        <c:v>43527</c:v>
                      </c:pt>
                      <c:pt idx="427">
                        <c:v>43528</c:v>
                      </c:pt>
                      <c:pt idx="428">
                        <c:v>43529</c:v>
                      </c:pt>
                      <c:pt idx="429">
                        <c:v>43530</c:v>
                      </c:pt>
                      <c:pt idx="430">
                        <c:v>43531</c:v>
                      </c:pt>
                      <c:pt idx="431">
                        <c:v>43532</c:v>
                      </c:pt>
                      <c:pt idx="432">
                        <c:v>43533</c:v>
                      </c:pt>
                      <c:pt idx="433">
                        <c:v>43534</c:v>
                      </c:pt>
                      <c:pt idx="434">
                        <c:v>43535</c:v>
                      </c:pt>
                      <c:pt idx="435">
                        <c:v>43536</c:v>
                      </c:pt>
                      <c:pt idx="436">
                        <c:v>43537</c:v>
                      </c:pt>
                      <c:pt idx="437">
                        <c:v>43538</c:v>
                      </c:pt>
                      <c:pt idx="438">
                        <c:v>43539</c:v>
                      </c:pt>
                      <c:pt idx="439">
                        <c:v>43540</c:v>
                      </c:pt>
                      <c:pt idx="440">
                        <c:v>43541</c:v>
                      </c:pt>
                      <c:pt idx="441">
                        <c:v>43542</c:v>
                      </c:pt>
                      <c:pt idx="442">
                        <c:v>43543</c:v>
                      </c:pt>
                      <c:pt idx="443">
                        <c:v>43544</c:v>
                      </c:pt>
                      <c:pt idx="444">
                        <c:v>43545</c:v>
                      </c:pt>
                      <c:pt idx="445">
                        <c:v>43546</c:v>
                      </c:pt>
                      <c:pt idx="446">
                        <c:v>43547</c:v>
                      </c:pt>
                      <c:pt idx="447">
                        <c:v>43548</c:v>
                      </c:pt>
                      <c:pt idx="448">
                        <c:v>43549</c:v>
                      </c:pt>
                      <c:pt idx="449">
                        <c:v>43550</c:v>
                      </c:pt>
                      <c:pt idx="450">
                        <c:v>43551</c:v>
                      </c:pt>
                      <c:pt idx="451">
                        <c:v>43552</c:v>
                      </c:pt>
                      <c:pt idx="452">
                        <c:v>43553</c:v>
                      </c:pt>
                      <c:pt idx="453">
                        <c:v>43554</c:v>
                      </c:pt>
                      <c:pt idx="454">
                        <c:v>43555</c:v>
                      </c:pt>
                      <c:pt idx="455">
                        <c:v>43556</c:v>
                      </c:pt>
                      <c:pt idx="456">
                        <c:v>43557</c:v>
                      </c:pt>
                      <c:pt idx="457">
                        <c:v>43558</c:v>
                      </c:pt>
                      <c:pt idx="458">
                        <c:v>43559</c:v>
                      </c:pt>
                      <c:pt idx="459">
                        <c:v>43560</c:v>
                      </c:pt>
                      <c:pt idx="460">
                        <c:v>43561</c:v>
                      </c:pt>
                      <c:pt idx="461">
                        <c:v>43562</c:v>
                      </c:pt>
                      <c:pt idx="462">
                        <c:v>43563</c:v>
                      </c:pt>
                      <c:pt idx="463">
                        <c:v>43564</c:v>
                      </c:pt>
                      <c:pt idx="464">
                        <c:v>43565</c:v>
                      </c:pt>
                      <c:pt idx="465">
                        <c:v>43566</c:v>
                      </c:pt>
                      <c:pt idx="466">
                        <c:v>43567</c:v>
                      </c:pt>
                      <c:pt idx="467">
                        <c:v>43568</c:v>
                      </c:pt>
                      <c:pt idx="468">
                        <c:v>43569</c:v>
                      </c:pt>
                      <c:pt idx="469">
                        <c:v>43570</c:v>
                      </c:pt>
                      <c:pt idx="470">
                        <c:v>43571</c:v>
                      </c:pt>
                      <c:pt idx="471">
                        <c:v>43572</c:v>
                      </c:pt>
                      <c:pt idx="472">
                        <c:v>43573</c:v>
                      </c:pt>
                      <c:pt idx="473">
                        <c:v>43574</c:v>
                      </c:pt>
                      <c:pt idx="474">
                        <c:v>43575</c:v>
                      </c:pt>
                      <c:pt idx="475">
                        <c:v>43576</c:v>
                      </c:pt>
                      <c:pt idx="476">
                        <c:v>43577</c:v>
                      </c:pt>
                      <c:pt idx="477">
                        <c:v>43578</c:v>
                      </c:pt>
                      <c:pt idx="478">
                        <c:v>43579</c:v>
                      </c:pt>
                      <c:pt idx="479">
                        <c:v>43580</c:v>
                      </c:pt>
                      <c:pt idx="480">
                        <c:v>43581</c:v>
                      </c:pt>
                      <c:pt idx="481">
                        <c:v>43582</c:v>
                      </c:pt>
                      <c:pt idx="482">
                        <c:v>43583</c:v>
                      </c:pt>
                      <c:pt idx="483">
                        <c:v>43584</c:v>
                      </c:pt>
                      <c:pt idx="484">
                        <c:v>43585</c:v>
                      </c:pt>
                      <c:pt idx="485">
                        <c:v>43586</c:v>
                      </c:pt>
                      <c:pt idx="486">
                        <c:v>43587</c:v>
                      </c:pt>
                      <c:pt idx="487">
                        <c:v>43588</c:v>
                      </c:pt>
                      <c:pt idx="488">
                        <c:v>43589</c:v>
                      </c:pt>
                      <c:pt idx="489">
                        <c:v>43590</c:v>
                      </c:pt>
                      <c:pt idx="490">
                        <c:v>43591</c:v>
                      </c:pt>
                      <c:pt idx="491">
                        <c:v>43592</c:v>
                      </c:pt>
                      <c:pt idx="492">
                        <c:v>43593</c:v>
                      </c:pt>
                      <c:pt idx="493">
                        <c:v>43594</c:v>
                      </c:pt>
                      <c:pt idx="494">
                        <c:v>43595</c:v>
                      </c:pt>
                      <c:pt idx="495">
                        <c:v>43596</c:v>
                      </c:pt>
                      <c:pt idx="496">
                        <c:v>43597</c:v>
                      </c:pt>
                      <c:pt idx="497">
                        <c:v>43598</c:v>
                      </c:pt>
                      <c:pt idx="498">
                        <c:v>43599</c:v>
                      </c:pt>
                      <c:pt idx="499">
                        <c:v>43600</c:v>
                      </c:pt>
                      <c:pt idx="500">
                        <c:v>43601</c:v>
                      </c:pt>
                      <c:pt idx="501">
                        <c:v>43602</c:v>
                      </c:pt>
                      <c:pt idx="502">
                        <c:v>43603</c:v>
                      </c:pt>
                      <c:pt idx="503">
                        <c:v>43604</c:v>
                      </c:pt>
                      <c:pt idx="504">
                        <c:v>43605</c:v>
                      </c:pt>
                      <c:pt idx="505">
                        <c:v>43606</c:v>
                      </c:pt>
                      <c:pt idx="506">
                        <c:v>43607</c:v>
                      </c:pt>
                      <c:pt idx="507">
                        <c:v>43608</c:v>
                      </c:pt>
                      <c:pt idx="508">
                        <c:v>43609</c:v>
                      </c:pt>
                      <c:pt idx="509">
                        <c:v>43610</c:v>
                      </c:pt>
                      <c:pt idx="510">
                        <c:v>43611</c:v>
                      </c:pt>
                      <c:pt idx="511">
                        <c:v>43612</c:v>
                      </c:pt>
                      <c:pt idx="512">
                        <c:v>43613</c:v>
                      </c:pt>
                      <c:pt idx="513">
                        <c:v>43614</c:v>
                      </c:pt>
                      <c:pt idx="514">
                        <c:v>43615</c:v>
                      </c:pt>
                      <c:pt idx="515">
                        <c:v>43616</c:v>
                      </c:pt>
                      <c:pt idx="516">
                        <c:v>43617</c:v>
                      </c:pt>
                      <c:pt idx="517">
                        <c:v>43618</c:v>
                      </c:pt>
                      <c:pt idx="518">
                        <c:v>43619</c:v>
                      </c:pt>
                      <c:pt idx="519">
                        <c:v>43620</c:v>
                      </c:pt>
                      <c:pt idx="520">
                        <c:v>43621</c:v>
                      </c:pt>
                      <c:pt idx="521">
                        <c:v>43622</c:v>
                      </c:pt>
                      <c:pt idx="522">
                        <c:v>43623</c:v>
                      </c:pt>
                      <c:pt idx="523">
                        <c:v>43624</c:v>
                      </c:pt>
                      <c:pt idx="524">
                        <c:v>43625</c:v>
                      </c:pt>
                      <c:pt idx="525">
                        <c:v>43626</c:v>
                      </c:pt>
                      <c:pt idx="526">
                        <c:v>43627</c:v>
                      </c:pt>
                      <c:pt idx="527">
                        <c:v>43628</c:v>
                      </c:pt>
                      <c:pt idx="528">
                        <c:v>43629</c:v>
                      </c:pt>
                      <c:pt idx="529">
                        <c:v>43630</c:v>
                      </c:pt>
                      <c:pt idx="530">
                        <c:v>43631</c:v>
                      </c:pt>
                      <c:pt idx="531">
                        <c:v>43632</c:v>
                      </c:pt>
                      <c:pt idx="532">
                        <c:v>43633</c:v>
                      </c:pt>
                      <c:pt idx="533">
                        <c:v>43634</c:v>
                      </c:pt>
                      <c:pt idx="534">
                        <c:v>43635</c:v>
                      </c:pt>
                      <c:pt idx="535">
                        <c:v>43636</c:v>
                      </c:pt>
                      <c:pt idx="536">
                        <c:v>43637</c:v>
                      </c:pt>
                      <c:pt idx="537">
                        <c:v>43638</c:v>
                      </c:pt>
                      <c:pt idx="538">
                        <c:v>43639</c:v>
                      </c:pt>
                      <c:pt idx="539">
                        <c:v>43640</c:v>
                      </c:pt>
                      <c:pt idx="540">
                        <c:v>43641</c:v>
                      </c:pt>
                      <c:pt idx="541">
                        <c:v>43642</c:v>
                      </c:pt>
                      <c:pt idx="542">
                        <c:v>43643</c:v>
                      </c:pt>
                      <c:pt idx="543">
                        <c:v>43644</c:v>
                      </c:pt>
                      <c:pt idx="544">
                        <c:v>43645</c:v>
                      </c:pt>
                      <c:pt idx="545">
                        <c:v>43646</c:v>
                      </c:pt>
                      <c:pt idx="546">
                        <c:v>43647</c:v>
                      </c:pt>
                      <c:pt idx="547">
                        <c:v>43648</c:v>
                      </c:pt>
                      <c:pt idx="548">
                        <c:v>43649</c:v>
                      </c:pt>
                      <c:pt idx="549">
                        <c:v>43650</c:v>
                      </c:pt>
                      <c:pt idx="550">
                        <c:v>43651</c:v>
                      </c:pt>
                      <c:pt idx="551">
                        <c:v>43652</c:v>
                      </c:pt>
                      <c:pt idx="552">
                        <c:v>43653</c:v>
                      </c:pt>
                      <c:pt idx="553">
                        <c:v>43654</c:v>
                      </c:pt>
                      <c:pt idx="554">
                        <c:v>43655</c:v>
                      </c:pt>
                      <c:pt idx="555">
                        <c:v>43656</c:v>
                      </c:pt>
                      <c:pt idx="556">
                        <c:v>43657</c:v>
                      </c:pt>
                      <c:pt idx="557">
                        <c:v>43658</c:v>
                      </c:pt>
                      <c:pt idx="558">
                        <c:v>43659</c:v>
                      </c:pt>
                      <c:pt idx="559">
                        <c:v>43660</c:v>
                      </c:pt>
                      <c:pt idx="560">
                        <c:v>43661</c:v>
                      </c:pt>
                      <c:pt idx="561">
                        <c:v>43662</c:v>
                      </c:pt>
                      <c:pt idx="562">
                        <c:v>43663</c:v>
                      </c:pt>
                      <c:pt idx="563">
                        <c:v>43664</c:v>
                      </c:pt>
                      <c:pt idx="564">
                        <c:v>43665</c:v>
                      </c:pt>
                      <c:pt idx="565">
                        <c:v>43666</c:v>
                      </c:pt>
                      <c:pt idx="566">
                        <c:v>43667</c:v>
                      </c:pt>
                      <c:pt idx="567">
                        <c:v>43668</c:v>
                      </c:pt>
                      <c:pt idx="568">
                        <c:v>43669</c:v>
                      </c:pt>
                      <c:pt idx="569">
                        <c:v>43670</c:v>
                      </c:pt>
                      <c:pt idx="570">
                        <c:v>43671</c:v>
                      </c:pt>
                      <c:pt idx="571">
                        <c:v>43672</c:v>
                      </c:pt>
                      <c:pt idx="572">
                        <c:v>43673</c:v>
                      </c:pt>
                      <c:pt idx="573">
                        <c:v>43674</c:v>
                      </c:pt>
                      <c:pt idx="574">
                        <c:v>43675</c:v>
                      </c:pt>
                      <c:pt idx="575">
                        <c:v>43676</c:v>
                      </c:pt>
                      <c:pt idx="576">
                        <c:v>43677</c:v>
                      </c:pt>
                      <c:pt idx="577">
                        <c:v>43678</c:v>
                      </c:pt>
                      <c:pt idx="578">
                        <c:v>43679</c:v>
                      </c:pt>
                      <c:pt idx="579">
                        <c:v>43680</c:v>
                      </c:pt>
                      <c:pt idx="580">
                        <c:v>43681</c:v>
                      </c:pt>
                      <c:pt idx="581">
                        <c:v>43682</c:v>
                      </c:pt>
                      <c:pt idx="582">
                        <c:v>43683</c:v>
                      </c:pt>
                      <c:pt idx="583">
                        <c:v>43684</c:v>
                      </c:pt>
                      <c:pt idx="584">
                        <c:v>43685</c:v>
                      </c:pt>
                      <c:pt idx="585">
                        <c:v>43686</c:v>
                      </c:pt>
                      <c:pt idx="586">
                        <c:v>43687</c:v>
                      </c:pt>
                      <c:pt idx="587">
                        <c:v>43688</c:v>
                      </c:pt>
                      <c:pt idx="588">
                        <c:v>43689</c:v>
                      </c:pt>
                      <c:pt idx="589">
                        <c:v>43690</c:v>
                      </c:pt>
                      <c:pt idx="590">
                        <c:v>43691</c:v>
                      </c:pt>
                      <c:pt idx="591">
                        <c:v>43692</c:v>
                      </c:pt>
                      <c:pt idx="592">
                        <c:v>43693</c:v>
                      </c:pt>
                      <c:pt idx="593">
                        <c:v>43694</c:v>
                      </c:pt>
                      <c:pt idx="594">
                        <c:v>43695</c:v>
                      </c:pt>
                      <c:pt idx="595">
                        <c:v>43696</c:v>
                      </c:pt>
                      <c:pt idx="596">
                        <c:v>43697</c:v>
                      </c:pt>
                      <c:pt idx="597">
                        <c:v>43698</c:v>
                      </c:pt>
                      <c:pt idx="598">
                        <c:v>43699</c:v>
                      </c:pt>
                      <c:pt idx="599">
                        <c:v>43700</c:v>
                      </c:pt>
                      <c:pt idx="600">
                        <c:v>43701</c:v>
                      </c:pt>
                      <c:pt idx="601">
                        <c:v>43702</c:v>
                      </c:pt>
                      <c:pt idx="602">
                        <c:v>43703</c:v>
                      </c:pt>
                      <c:pt idx="603">
                        <c:v>43704</c:v>
                      </c:pt>
                      <c:pt idx="604">
                        <c:v>43705</c:v>
                      </c:pt>
                      <c:pt idx="605">
                        <c:v>43706</c:v>
                      </c:pt>
                      <c:pt idx="606">
                        <c:v>43707</c:v>
                      </c:pt>
                      <c:pt idx="607">
                        <c:v>43708</c:v>
                      </c:pt>
                      <c:pt idx="608">
                        <c:v>43709</c:v>
                      </c:pt>
                      <c:pt idx="609">
                        <c:v>43710</c:v>
                      </c:pt>
                      <c:pt idx="610">
                        <c:v>43711</c:v>
                      </c:pt>
                      <c:pt idx="611">
                        <c:v>43712</c:v>
                      </c:pt>
                      <c:pt idx="612">
                        <c:v>43713</c:v>
                      </c:pt>
                      <c:pt idx="613">
                        <c:v>43714</c:v>
                      </c:pt>
                      <c:pt idx="614">
                        <c:v>43715</c:v>
                      </c:pt>
                      <c:pt idx="615">
                        <c:v>43716</c:v>
                      </c:pt>
                      <c:pt idx="616">
                        <c:v>43717</c:v>
                      </c:pt>
                      <c:pt idx="617">
                        <c:v>43718</c:v>
                      </c:pt>
                      <c:pt idx="618">
                        <c:v>43719</c:v>
                      </c:pt>
                      <c:pt idx="619">
                        <c:v>43720</c:v>
                      </c:pt>
                      <c:pt idx="620">
                        <c:v>43721</c:v>
                      </c:pt>
                      <c:pt idx="621">
                        <c:v>43722</c:v>
                      </c:pt>
                      <c:pt idx="622">
                        <c:v>43723</c:v>
                      </c:pt>
                      <c:pt idx="623">
                        <c:v>43724</c:v>
                      </c:pt>
                      <c:pt idx="624">
                        <c:v>43725</c:v>
                      </c:pt>
                      <c:pt idx="625">
                        <c:v>43726</c:v>
                      </c:pt>
                      <c:pt idx="626">
                        <c:v>43727</c:v>
                      </c:pt>
                      <c:pt idx="627">
                        <c:v>43728</c:v>
                      </c:pt>
                      <c:pt idx="628">
                        <c:v>43729</c:v>
                      </c:pt>
                      <c:pt idx="629">
                        <c:v>43730</c:v>
                      </c:pt>
                      <c:pt idx="630">
                        <c:v>43731</c:v>
                      </c:pt>
                      <c:pt idx="631">
                        <c:v>43732</c:v>
                      </c:pt>
                      <c:pt idx="632">
                        <c:v>43733</c:v>
                      </c:pt>
                      <c:pt idx="633">
                        <c:v>43734</c:v>
                      </c:pt>
                      <c:pt idx="634">
                        <c:v>43735</c:v>
                      </c:pt>
                      <c:pt idx="635">
                        <c:v>43736</c:v>
                      </c:pt>
                      <c:pt idx="636">
                        <c:v>43737</c:v>
                      </c:pt>
                      <c:pt idx="637">
                        <c:v>43738</c:v>
                      </c:pt>
                      <c:pt idx="638">
                        <c:v>43739</c:v>
                      </c:pt>
                      <c:pt idx="639">
                        <c:v>43740</c:v>
                      </c:pt>
                      <c:pt idx="640">
                        <c:v>43741</c:v>
                      </c:pt>
                      <c:pt idx="641">
                        <c:v>43742</c:v>
                      </c:pt>
                      <c:pt idx="642">
                        <c:v>43743</c:v>
                      </c:pt>
                      <c:pt idx="643">
                        <c:v>43744</c:v>
                      </c:pt>
                      <c:pt idx="644">
                        <c:v>43745</c:v>
                      </c:pt>
                      <c:pt idx="645">
                        <c:v>43746</c:v>
                      </c:pt>
                      <c:pt idx="646">
                        <c:v>43747</c:v>
                      </c:pt>
                      <c:pt idx="647">
                        <c:v>43748</c:v>
                      </c:pt>
                      <c:pt idx="648">
                        <c:v>43749</c:v>
                      </c:pt>
                      <c:pt idx="649">
                        <c:v>43750</c:v>
                      </c:pt>
                      <c:pt idx="650">
                        <c:v>43751</c:v>
                      </c:pt>
                      <c:pt idx="651">
                        <c:v>43752</c:v>
                      </c:pt>
                      <c:pt idx="652">
                        <c:v>43753</c:v>
                      </c:pt>
                      <c:pt idx="653">
                        <c:v>43754</c:v>
                      </c:pt>
                      <c:pt idx="654">
                        <c:v>43755</c:v>
                      </c:pt>
                      <c:pt idx="655">
                        <c:v>43756</c:v>
                      </c:pt>
                      <c:pt idx="656">
                        <c:v>43757</c:v>
                      </c:pt>
                      <c:pt idx="657">
                        <c:v>43758</c:v>
                      </c:pt>
                      <c:pt idx="658">
                        <c:v>43759</c:v>
                      </c:pt>
                      <c:pt idx="659">
                        <c:v>43760</c:v>
                      </c:pt>
                      <c:pt idx="660">
                        <c:v>43761</c:v>
                      </c:pt>
                      <c:pt idx="661">
                        <c:v>43762</c:v>
                      </c:pt>
                      <c:pt idx="662">
                        <c:v>43763</c:v>
                      </c:pt>
                      <c:pt idx="663">
                        <c:v>43764</c:v>
                      </c:pt>
                      <c:pt idx="664">
                        <c:v>43765</c:v>
                      </c:pt>
                      <c:pt idx="665">
                        <c:v>43766</c:v>
                      </c:pt>
                      <c:pt idx="666">
                        <c:v>43767</c:v>
                      </c:pt>
                      <c:pt idx="667">
                        <c:v>43768</c:v>
                      </c:pt>
                      <c:pt idx="668">
                        <c:v>43769</c:v>
                      </c:pt>
                      <c:pt idx="669">
                        <c:v>43770</c:v>
                      </c:pt>
                      <c:pt idx="670">
                        <c:v>43771</c:v>
                      </c:pt>
                      <c:pt idx="671">
                        <c:v>43772</c:v>
                      </c:pt>
                      <c:pt idx="672">
                        <c:v>43773</c:v>
                      </c:pt>
                      <c:pt idx="673">
                        <c:v>43774</c:v>
                      </c:pt>
                      <c:pt idx="674">
                        <c:v>43775</c:v>
                      </c:pt>
                      <c:pt idx="675">
                        <c:v>43776</c:v>
                      </c:pt>
                      <c:pt idx="676">
                        <c:v>43777</c:v>
                      </c:pt>
                      <c:pt idx="677">
                        <c:v>43778</c:v>
                      </c:pt>
                      <c:pt idx="678">
                        <c:v>43779</c:v>
                      </c:pt>
                      <c:pt idx="679">
                        <c:v>43780</c:v>
                      </c:pt>
                      <c:pt idx="680">
                        <c:v>43781</c:v>
                      </c:pt>
                      <c:pt idx="681">
                        <c:v>43782</c:v>
                      </c:pt>
                      <c:pt idx="682">
                        <c:v>43783</c:v>
                      </c:pt>
                      <c:pt idx="683">
                        <c:v>43784</c:v>
                      </c:pt>
                      <c:pt idx="684">
                        <c:v>43785</c:v>
                      </c:pt>
                      <c:pt idx="685">
                        <c:v>43786</c:v>
                      </c:pt>
                      <c:pt idx="686">
                        <c:v>43787</c:v>
                      </c:pt>
                      <c:pt idx="687">
                        <c:v>43788</c:v>
                      </c:pt>
                      <c:pt idx="688">
                        <c:v>43789</c:v>
                      </c:pt>
                      <c:pt idx="689">
                        <c:v>43790</c:v>
                      </c:pt>
                      <c:pt idx="690">
                        <c:v>43791</c:v>
                      </c:pt>
                      <c:pt idx="691">
                        <c:v>43792</c:v>
                      </c:pt>
                      <c:pt idx="692">
                        <c:v>43793</c:v>
                      </c:pt>
                      <c:pt idx="693">
                        <c:v>43794</c:v>
                      </c:pt>
                      <c:pt idx="694">
                        <c:v>43795</c:v>
                      </c:pt>
                      <c:pt idx="695">
                        <c:v>43796</c:v>
                      </c:pt>
                      <c:pt idx="696">
                        <c:v>43797</c:v>
                      </c:pt>
                      <c:pt idx="697">
                        <c:v>43798</c:v>
                      </c:pt>
                      <c:pt idx="698">
                        <c:v>43799</c:v>
                      </c:pt>
                      <c:pt idx="699">
                        <c:v>43800</c:v>
                      </c:pt>
                      <c:pt idx="700">
                        <c:v>43801</c:v>
                      </c:pt>
                      <c:pt idx="701">
                        <c:v>43802</c:v>
                      </c:pt>
                      <c:pt idx="702">
                        <c:v>43803</c:v>
                      </c:pt>
                      <c:pt idx="703">
                        <c:v>43804</c:v>
                      </c:pt>
                      <c:pt idx="704">
                        <c:v>43805</c:v>
                      </c:pt>
                      <c:pt idx="705">
                        <c:v>43806</c:v>
                      </c:pt>
                      <c:pt idx="706">
                        <c:v>43807</c:v>
                      </c:pt>
                      <c:pt idx="707">
                        <c:v>43808</c:v>
                      </c:pt>
                      <c:pt idx="708">
                        <c:v>43809</c:v>
                      </c:pt>
                      <c:pt idx="709">
                        <c:v>43810</c:v>
                      </c:pt>
                      <c:pt idx="710">
                        <c:v>43811</c:v>
                      </c:pt>
                      <c:pt idx="711">
                        <c:v>43812</c:v>
                      </c:pt>
                      <c:pt idx="712">
                        <c:v>43813</c:v>
                      </c:pt>
                      <c:pt idx="713">
                        <c:v>43814</c:v>
                      </c:pt>
                      <c:pt idx="714">
                        <c:v>43815</c:v>
                      </c:pt>
                      <c:pt idx="715">
                        <c:v>43816</c:v>
                      </c:pt>
                      <c:pt idx="716">
                        <c:v>43817</c:v>
                      </c:pt>
                      <c:pt idx="717">
                        <c:v>43818</c:v>
                      </c:pt>
                      <c:pt idx="718">
                        <c:v>43819</c:v>
                      </c:pt>
                      <c:pt idx="719">
                        <c:v>43820</c:v>
                      </c:pt>
                      <c:pt idx="720">
                        <c:v>43821</c:v>
                      </c:pt>
                      <c:pt idx="721">
                        <c:v>43822</c:v>
                      </c:pt>
                      <c:pt idx="722">
                        <c:v>43823</c:v>
                      </c:pt>
                      <c:pt idx="723">
                        <c:v>43824</c:v>
                      </c:pt>
                      <c:pt idx="724">
                        <c:v>43825</c:v>
                      </c:pt>
                      <c:pt idx="725">
                        <c:v>43826</c:v>
                      </c:pt>
                      <c:pt idx="726">
                        <c:v>43827</c:v>
                      </c:pt>
                      <c:pt idx="727">
                        <c:v>43828</c:v>
                      </c:pt>
                      <c:pt idx="728">
                        <c:v>43829</c:v>
                      </c:pt>
                      <c:pt idx="729">
                        <c:v>43830</c:v>
                      </c:pt>
                      <c:pt idx="730">
                        <c:v>43831</c:v>
                      </c:pt>
                      <c:pt idx="731">
                        <c:v>43832</c:v>
                      </c:pt>
                      <c:pt idx="732">
                        <c:v>43833</c:v>
                      </c:pt>
                      <c:pt idx="733">
                        <c:v>43834</c:v>
                      </c:pt>
                      <c:pt idx="734">
                        <c:v>43835</c:v>
                      </c:pt>
                      <c:pt idx="735">
                        <c:v>43836</c:v>
                      </c:pt>
                      <c:pt idx="736">
                        <c:v>43837</c:v>
                      </c:pt>
                      <c:pt idx="737">
                        <c:v>43838</c:v>
                      </c:pt>
                      <c:pt idx="738">
                        <c:v>43839</c:v>
                      </c:pt>
                      <c:pt idx="739">
                        <c:v>43840</c:v>
                      </c:pt>
                      <c:pt idx="740">
                        <c:v>43841</c:v>
                      </c:pt>
                      <c:pt idx="741">
                        <c:v>43842</c:v>
                      </c:pt>
                      <c:pt idx="742">
                        <c:v>43843</c:v>
                      </c:pt>
                      <c:pt idx="743">
                        <c:v>43844</c:v>
                      </c:pt>
                      <c:pt idx="744">
                        <c:v>43845</c:v>
                      </c:pt>
                      <c:pt idx="745">
                        <c:v>43846</c:v>
                      </c:pt>
                      <c:pt idx="746">
                        <c:v>43847</c:v>
                      </c:pt>
                      <c:pt idx="747">
                        <c:v>43848</c:v>
                      </c:pt>
                      <c:pt idx="748">
                        <c:v>43849</c:v>
                      </c:pt>
                      <c:pt idx="749">
                        <c:v>43850</c:v>
                      </c:pt>
                      <c:pt idx="750">
                        <c:v>43851</c:v>
                      </c:pt>
                      <c:pt idx="751">
                        <c:v>43852</c:v>
                      </c:pt>
                      <c:pt idx="752">
                        <c:v>43853</c:v>
                      </c:pt>
                      <c:pt idx="753">
                        <c:v>43854</c:v>
                      </c:pt>
                      <c:pt idx="754">
                        <c:v>43855</c:v>
                      </c:pt>
                      <c:pt idx="755">
                        <c:v>43856</c:v>
                      </c:pt>
                      <c:pt idx="756">
                        <c:v>43857</c:v>
                      </c:pt>
                      <c:pt idx="757">
                        <c:v>43858</c:v>
                      </c:pt>
                      <c:pt idx="758">
                        <c:v>43859</c:v>
                      </c:pt>
                      <c:pt idx="759">
                        <c:v>43860</c:v>
                      </c:pt>
                      <c:pt idx="760">
                        <c:v>43861</c:v>
                      </c:pt>
                      <c:pt idx="761">
                        <c:v>43862</c:v>
                      </c:pt>
                      <c:pt idx="762">
                        <c:v>43863</c:v>
                      </c:pt>
                      <c:pt idx="763">
                        <c:v>43864</c:v>
                      </c:pt>
                      <c:pt idx="764">
                        <c:v>43865</c:v>
                      </c:pt>
                      <c:pt idx="765">
                        <c:v>43866</c:v>
                      </c:pt>
                      <c:pt idx="766">
                        <c:v>43867</c:v>
                      </c:pt>
                      <c:pt idx="767">
                        <c:v>43868</c:v>
                      </c:pt>
                      <c:pt idx="768">
                        <c:v>43869</c:v>
                      </c:pt>
                      <c:pt idx="769">
                        <c:v>43870</c:v>
                      </c:pt>
                      <c:pt idx="770">
                        <c:v>43871</c:v>
                      </c:pt>
                      <c:pt idx="771">
                        <c:v>43872</c:v>
                      </c:pt>
                      <c:pt idx="772">
                        <c:v>43873</c:v>
                      </c:pt>
                      <c:pt idx="773">
                        <c:v>43874</c:v>
                      </c:pt>
                      <c:pt idx="774">
                        <c:v>43875</c:v>
                      </c:pt>
                      <c:pt idx="775">
                        <c:v>43876</c:v>
                      </c:pt>
                      <c:pt idx="776">
                        <c:v>43877</c:v>
                      </c:pt>
                      <c:pt idx="777">
                        <c:v>43878</c:v>
                      </c:pt>
                      <c:pt idx="778">
                        <c:v>43879</c:v>
                      </c:pt>
                      <c:pt idx="779">
                        <c:v>43880</c:v>
                      </c:pt>
                      <c:pt idx="780">
                        <c:v>43881</c:v>
                      </c:pt>
                      <c:pt idx="781">
                        <c:v>43882</c:v>
                      </c:pt>
                      <c:pt idx="782">
                        <c:v>43883</c:v>
                      </c:pt>
                      <c:pt idx="783">
                        <c:v>43884</c:v>
                      </c:pt>
                      <c:pt idx="784">
                        <c:v>43885</c:v>
                      </c:pt>
                      <c:pt idx="785">
                        <c:v>43886</c:v>
                      </c:pt>
                      <c:pt idx="786">
                        <c:v>43887</c:v>
                      </c:pt>
                      <c:pt idx="787">
                        <c:v>43888</c:v>
                      </c:pt>
                      <c:pt idx="788">
                        <c:v>43889</c:v>
                      </c:pt>
                      <c:pt idx="789">
                        <c:v>43890</c:v>
                      </c:pt>
                      <c:pt idx="790">
                        <c:v>43891</c:v>
                      </c:pt>
                      <c:pt idx="791">
                        <c:v>43892</c:v>
                      </c:pt>
                      <c:pt idx="792">
                        <c:v>43893</c:v>
                      </c:pt>
                      <c:pt idx="793">
                        <c:v>43894</c:v>
                      </c:pt>
                      <c:pt idx="794">
                        <c:v>43895</c:v>
                      </c:pt>
                      <c:pt idx="795">
                        <c:v>43896</c:v>
                      </c:pt>
                      <c:pt idx="796">
                        <c:v>43897</c:v>
                      </c:pt>
                      <c:pt idx="797">
                        <c:v>43898</c:v>
                      </c:pt>
                      <c:pt idx="798">
                        <c:v>43899</c:v>
                      </c:pt>
                      <c:pt idx="799">
                        <c:v>43900</c:v>
                      </c:pt>
                      <c:pt idx="800">
                        <c:v>43901</c:v>
                      </c:pt>
                      <c:pt idx="801">
                        <c:v>43902</c:v>
                      </c:pt>
                      <c:pt idx="802">
                        <c:v>43903</c:v>
                      </c:pt>
                      <c:pt idx="803">
                        <c:v>43904</c:v>
                      </c:pt>
                      <c:pt idx="804">
                        <c:v>43905</c:v>
                      </c:pt>
                      <c:pt idx="805">
                        <c:v>43906</c:v>
                      </c:pt>
                      <c:pt idx="806">
                        <c:v>43907</c:v>
                      </c:pt>
                      <c:pt idx="807">
                        <c:v>43908</c:v>
                      </c:pt>
                      <c:pt idx="808">
                        <c:v>43909</c:v>
                      </c:pt>
                      <c:pt idx="809">
                        <c:v>43910</c:v>
                      </c:pt>
                      <c:pt idx="810">
                        <c:v>43911</c:v>
                      </c:pt>
                      <c:pt idx="811">
                        <c:v>43912</c:v>
                      </c:pt>
                      <c:pt idx="812">
                        <c:v>43913</c:v>
                      </c:pt>
                      <c:pt idx="813">
                        <c:v>43914</c:v>
                      </c:pt>
                      <c:pt idx="814">
                        <c:v>43915</c:v>
                      </c:pt>
                      <c:pt idx="815">
                        <c:v>43916</c:v>
                      </c:pt>
                      <c:pt idx="816">
                        <c:v>43917</c:v>
                      </c:pt>
                      <c:pt idx="817">
                        <c:v>43918</c:v>
                      </c:pt>
                      <c:pt idx="818">
                        <c:v>43919</c:v>
                      </c:pt>
                      <c:pt idx="819">
                        <c:v>43920</c:v>
                      </c:pt>
                      <c:pt idx="820">
                        <c:v>43921</c:v>
                      </c:pt>
                      <c:pt idx="821">
                        <c:v>43922</c:v>
                      </c:pt>
                      <c:pt idx="822">
                        <c:v>43923</c:v>
                      </c:pt>
                      <c:pt idx="823">
                        <c:v>43924</c:v>
                      </c:pt>
                      <c:pt idx="824">
                        <c:v>43925</c:v>
                      </c:pt>
                      <c:pt idx="825">
                        <c:v>43926</c:v>
                      </c:pt>
                      <c:pt idx="826">
                        <c:v>43927</c:v>
                      </c:pt>
                      <c:pt idx="827">
                        <c:v>43928</c:v>
                      </c:pt>
                      <c:pt idx="828">
                        <c:v>43929</c:v>
                      </c:pt>
                      <c:pt idx="829">
                        <c:v>43930</c:v>
                      </c:pt>
                      <c:pt idx="830">
                        <c:v>43931</c:v>
                      </c:pt>
                      <c:pt idx="831">
                        <c:v>43932</c:v>
                      </c:pt>
                      <c:pt idx="832">
                        <c:v>43933</c:v>
                      </c:pt>
                      <c:pt idx="833">
                        <c:v>43934</c:v>
                      </c:pt>
                      <c:pt idx="834">
                        <c:v>43935</c:v>
                      </c:pt>
                      <c:pt idx="835">
                        <c:v>43936</c:v>
                      </c:pt>
                      <c:pt idx="836">
                        <c:v>43937</c:v>
                      </c:pt>
                      <c:pt idx="837">
                        <c:v>43938</c:v>
                      </c:pt>
                      <c:pt idx="838">
                        <c:v>43939</c:v>
                      </c:pt>
                      <c:pt idx="839">
                        <c:v>43940</c:v>
                      </c:pt>
                      <c:pt idx="840">
                        <c:v>43941</c:v>
                      </c:pt>
                      <c:pt idx="841">
                        <c:v>43942</c:v>
                      </c:pt>
                      <c:pt idx="842">
                        <c:v>43943</c:v>
                      </c:pt>
                      <c:pt idx="843">
                        <c:v>43944</c:v>
                      </c:pt>
                      <c:pt idx="844">
                        <c:v>43945</c:v>
                      </c:pt>
                      <c:pt idx="845">
                        <c:v>43946</c:v>
                      </c:pt>
                      <c:pt idx="846">
                        <c:v>43947</c:v>
                      </c:pt>
                      <c:pt idx="847">
                        <c:v>43948</c:v>
                      </c:pt>
                      <c:pt idx="848">
                        <c:v>43949</c:v>
                      </c:pt>
                      <c:pt idx="849">
                        <c:v>43950</c:v>
                      </c:pt>
                      <c:pt idx="850">
                        <c:v>43951</c:v>
                      </c:pt>
                      <c:pt idx="851">
                        <c:v>43952</c:v>
                      </c:pt>
                      <c:pt idx="852">
                        <c:v>43953</c:v>
                      </c:pt>
                      <c:pt idx="853">
                        <c:v>43954</c:v>
                      </c:pt>
                      <c:pt idx="854">
                        <c:v>43955</c:v>
                      </c:pt>
                      <c:pt idx="855">
                        <c:v>43956</c:v>
                      </c:pt>
                      <c:pt idx="856">
                        <c:v>43957</c:v>
                      </c:pt>
                      <c:pt idx="857">
                        <c:v>43958</c:v>
                      </c:pt>
                      <c:pt idx="858">
                        <c:v>43959</c:v>
                      </c:pt>
                      <c:pt idx="859">
                        <c:v>43960</c:v>
                      </c:pt>
                      <c:pt idx="860">
                        <c:v>43961</c:v>
                      </c:pt>
                      <c:pt idx="861">
                        <c:v>43962</c:v>
                      </c:pt>
                      <c:pt idx="862">
                        <c:v>43963</c:v>
                      </c:pt>
                      <c:pt idx="863">
                        <c:v>43964</c:v>
                      </c:pt>
                      <c:pt idx="864">
                        <c:v>43965</c:v>
                      </c:pt>
                      <c:pt idx="865">
                        <c:v>43966</c:v>
                      </c:pt>
                      <c:pt idx="866">
                        <c:v>43967</c:v>
                      </c:pt>
                      <c:pt idx="867">
                        <c:v>43968</c:v>
                      </c:pt>
                      <c:pt idx="868">
                        <c:v>43969</c:v>
                      </c:pt>
                      <c:pt idx="869">
                        <c:v>43970</c:v>
                      </c:pt>
                      <c:pt idx="870">
                        <c:v>43971</c:v>
                      </c:pt>
                      <c:pt idx="871">
                        <c:v>43972</c:v>
                      </c:pt>
                      <c:pt idx="872">
                        <c:v>43973</c:v>
                      </c:pt>
                      <c:pt idx="873">
                        <c:v>43974</c:v>
                      </c:pt>
                      <c:pt idx="874">
                        <c:v>43975</c:v>
                      </c:pt>
                      <c:pt idx="875">
                        <c:v>43976</c:v>
                      </c:pt>
                      <c:pt idx="876">
                        <c:v>43977</c:v>
                      </c:pt>
                      <c:pt idx="877">
                        <c:v>43978</c:v>
                      </c:pt>
                      <c:pt idx="878">
                        <c:v>43979</c:v>
                      </c:pt>
                      <c:pt idx="879">
                        <c:v>43980</c:v>
                      </c:pt>
                      <c:pt idx="880">
                        <c:v>43981</c:v>
                      </c:pt>
                      <c:pt idx="881">
                        <c:v>43982</c:v>
                      </c:pt>
                      <c:pt idx="882">
                        <c:v>43983</c:v>
                      </c:pt>
                      <c:pt idx="883">
                        <c:v>43984</c:v>
                      </c:pt>
                      <c:pt idx="884">
                        <c:v>43985</c:v>
                      </c:pt>
                      <c:pt idx="885">
                        <c:v>43986</c:v>
                      </c:pt>
                      <c:pt idx="886">
                        <c:v>43987</c:v>
                      </c:pt>
                      <c:pt idx="887">
                        <c:v>43988</c:v>
                      </c:pt>
                      <c:pt idx="888">
                        <c:v>43989</c:v>
                      </c:pt>
                      <c:pt idx="889">
                        <c:v>43990</c:v>
                      </c:pt>
                      <c:pt idx="890">
                        <c:v>43991</c:v>
                      </c:pt>
                      <c:pt idx="891">
                        <c:v>43992</c:v>
                      </c:pt>
                      <c:pt idx="892">
                        <c:v>43993</c:v>
                      </c:pt>
                      <c:pt idx="893">
                        <c:v>43994</c:v>
                      </c:pt>
                      <c:pt idx="894">
                        <c:v>43995</c:v>
                      </c:pt>
                      <c:pt idx="895">
                        <c:v>43996</c:v>
                      </c:pt>
                      <c:pt idx="896">
                        <c:v>43997</c:v>
                      </c:pt>
                      <c:pt idx="897">
                        <c:v>43998</c:v>
                      </c:pt>
                      <c:pt idx="898">
                        <c:v>43999</c:v>
                      </c:pt>
                      <c:pt idx="899">
                        <c:v>44000</c:v>
                      </c:pt>
                      <c:pt idx="900">
                        <c:v>44001</c:v>
                      </c:pt>
                      <c:pt idx="901">
                        <c:v>44002</c:v>
                      </c:pt>
                      <c:pt idx="902">
                        <c:v>44003</c:v>
                      </c:pt>
                      <c:pt idx="903">
                        <c:v>44004</c:v>
                      </c:pt>
                      <c:pt idx="904">
                        <c:v>44005</c:v>
                      </c:pt>
                      <c:pt idx="905">
                        <c:v>44006</c:v>
                      </c:pt>
                      <c:pt idx="906">
                        <c:v>44007</c:v>
                      </c:pt>
                      <c:pt idx="907">
                        <c:v>44008</c:v>
                      </c:pt>
                      <c:pt idx="908">
                        <c:v>44009</c:v>
                      </c:pt>
                      <c:pt idx="909">
                        <c:v>44010</c:v>
                      </c:pt>
                      <c:pt idx="910">
                        <c:v>44011</c:v>
                      </c:pt>
                      <c:pt idx="911">
                        <c:v>44012</c:v>
                      </c:pt>
                      <c:pt idx="912">
                        <c:v>44013</c:v>
                      </c:pt>
                      <c:pt idx="913">
                        <c:v>44014</c:v>
                      </c:pt>
                      <c:pt idx="914">
                        <c:v>44015</c:v>
                      </c:pt>
                      <c:pt idx="915">
                        <c:v>44016</c:v>
                      </c:pt>
                      <c:pt idx="916">
                        <c:v>44017</c:v>
                      </c:pt>
                      <c:pt idx="917">
                        <c:v>44018</c:v>
                      </c:pt>
                      <c:pt idx="918">
                        <c:v>44019</c:v>
                      </c:pt>
                      <c:pt idx="919">
                        <c:v>44020</c:v>
                      </c:pt>
                      <c:pt idx="920">
                        <c:v>44021</c:v>
                      </c:pt>
                      <c:pt idx="921">
                        <c:v>44022</c:v>
                      </c:pt>
                      <c:pt idx="922">
                        <c:v>44023</c:v>
                      </c:pt>
                      <c:pt idx="923">
                        <c:v>44024</c:v>
                      </c:pt>
                      <c:pt idx="924">
                        <c:v>44025</c:v>
                      </c:pt>
                      <c:pt idx="925">
                        <c:v>44026</c:v>
                      </c:pt>
                      <c:pt idx="926">
                        <c:v>44027</c:v>
                      </c:pt>
                      <c:pt idx="927">
                        <c:v>44028</c:v>
                      </c:pt>
                      <c:pt idx="928">
                        <c:v>44029</c:v>
                      </c:pt>
                      <c:pt idx="929">
                        <c:v>44030</c:v>
                      </c:pt>
                      <c:pt idx="930">
                        <c:v>44031</c:v>
                      </c:pt>
                      <c:pt idx="931">
                        <c:v>44032</c:v>
                      </c:pt>
                      <c:pt idx="932">
                        <c:v>44033</c:v>
                      </c:pt>
                      <c:pt idx="933">
                        <c:v>44034</c:v>
                      </c:pt>
                      <c:pt idx="934">
                        <c:v>44035</c:v>
                      </c:pt>
                      <c:pt idx="935">
                        <c:v>44036</c:v>
                      </c:pt>
                      <c:pt idx="936">
                        <c:v>44037</c:v>
                      </c:pt>
                      <c:pt idx="937">
                        <c:v>44038</c:v>
                      </c:pt>
                      <c:pt idx="938">
                        <c:v>44039</c:v>
                      </c:pt>
                      <c:pt idx="939">
                        <c:v>44040</c:v>
                      </c:pt>
                      <c:pt idx="940">
                        <c:v>44041</c:v>
                      </c:pt>
                      <c:pt idx="941">
                        <c:v>44042</c:v>
                      </c:pt>
                      <c:pt idx="942">
                        <c:v>44043</c:v>
                      </c:pt>
                      <c:pt idx="943">
                        <c:v>44044</c:v>
                      </c:pt>
                      <c:pt idx="944">
                        <c:v>44045</c:v>
                      </c:pt>
                      <c:pt idx="945">
                        <c:v>44046</c:v>
                      </c:pt>
                      <c:pt idx="946">
                        <c:v>44047</c:v>
                      </c:pt>
                      <c:pt idx="947">
                        <c:v>44048</c:v>
                      </c:pt>
                      <c:pt idx="948">
                        <c:v>44049</c:v>
                      </c:pt>
                      <c:pt idx="949">
                        <c:v>44050</c:v>
                      </c:pt>
                      <c:pt idx="950">
                        <c:v>44051</c:v>
                      </c:pt>
                      <c:pt idx="951">
                        <c:v>44052</c:v>
                      </c:pt>
                      <c:pt idx="952">
                        <c:v>44053</c:v>
                      </c:pt>
                      <c:pt idx="953">
                        <c:v>44054</c:v>
                      </c:pt>
                      <c:pt idx="954">
                        <c:v>44055</c:v>
                      </c:pt>
                      <c:pt idx="955">
                        <c:v>44056</c:v>
                      </c:pt>
                      <c:pt idx="956">
                        <c:v>44057</c:v>
                      </c:pt>
                      <c:pt idx="957">
                        <c:v>44058</c:v>
                      </c:pt>
                      <c:pt idx="958">
                        <c:v>44059</c:v>
                      </c:pt>
                      <c:pt idx="959">
                        <c:v>44060</c:v>
                      </c:pt>
                      <c:pt idx="960">
                        <c:v>44061</c:v>
                      </c:pt>
                      <c:pt idx="961">
                        <c:v>44062</c:v>
                      </c:pt>
                      <c:pt idx="962">
                        <c:v>44063</c:v>
                      </c:pt>
                      <c:pt idx="963">
                        <c:v>44064</c:v>
                      </c:pt>
                      <c:pt idx="964">
                        <c:v>44065</c:v>
                      </c:pt>
                      <c:pt idx="965">
                        <c:v>44066</c:v>
                      </c:pt>
                      <c:pt idx="966">
                        <c:v>44067</c:v>
                      </c:pt>
                      <c:pt idx="967">
                        <c:v>44068</c:v>
                      </c:pt>
                      <c:pt idx="968">
                        <c:v>44069</c:v>
                      </c:pt>
                      <c:pt idx="969">
                        <c:v>44070</c:v>
                      </c:pt>
                      <c:pt idx="970">
                        <c:v>44071</c:v>
                      </c:pt>
                      <c:pt idx="971">
                        <c:v>44072</c:v>
                      </c:pt>
                      <c:pt idx="972">
                        <c:v>44073</c:v>
                      </c:pt>
                      <c:pt idx="973">
                        <c:v>44074</c:v>
                      </c:pt>
                      <c:pt idx="974">
                        <c:v>44075</c:v>
                      </c:pt>
                      <c:pt idx="975">
                        <c:v>44076</c:v>
                      </c:pt>
                      <c:pt idx="976">
                        <c:v>44077</c:v>
                      </c:pt>
                      <c:pt idx="977">
                        <c:v>44078</c:v>
                      </c:pt>
                      <c:pt idx="978">
                        <c:v>44079</c:v>
                      </c:pt>
                      <c:pt idx="979">
                        <c:v>44080</c:v>
                      </c:pt>
                      <c:pt idx="980">
                        <c:v>44081</c:v>
                      </c:pt>
                      <c:pt idx="981">
                        <c:v>44082</c:v>
                      </c:pt>
                      <c:pt idx="982">
                        <c:v>44083</c:v>
                      </c:pt>
                      <c:pt idx="983">
                        <c:v>44084</c:v>
                      </c:pt>
                      <c:pt idx="984">
                        <c:v>44085</c:v>
                      </c:pt>
                      <c:pt idx="985">
                        <c:v>44086</c:v>
                      </c:pt>
                      <c:pt idx="986">
                        <c:v>44087</c:v>
                      </c:pt>
                      <c:pt idx="987">
                        <c:v>44088</c:v>
                      </c:pt>
                      <c:pt idx="988">
                        <c:v>44089</c:v>
                      </c:pt>
                      <c:pt idx="989">
                        <c:v>44090</c:v>
                      </c:pt>
                      <c:pt idx="990">
                        <c:v>44091</c:v>
                      </c:pt>
                      <c:pt idx="991">
                        <c:v>44092</c:v>
                      </c:pt>
                      <c:pt idx="992">
                        <c:v>44093</c:v>
                      </c:pt>
                      <c:pt idx="993">
                        <c:v>44094</c:v>
                      </c:pt>
                      <c:pt idx="994">
                        <c:v>44095</c:v>
                      </c:pt>
                      <c:pt idx="995">
                        <c:v>44096</c:v>
                      </c:pt>
                      <c:pt idx="996">
                        <c:v>44097</c:v>
                      </c:pt>
                      <c:pt idx="997">
                        <c:v>44098</c:v>
                      </c:pt>
                      <c:pt idx="998">
                        <c:v>44099</c:v>
                      </c:pt>
                      <c:pt idx="999">
                        <c:v>44100</c:v>
                      </c:pt>
                      <c:pt idx="1000">
                        <c:v>44101</c:v>
                      </c:pt>
                      <c:pt idx="1001">
                        <c:v>44102</c:v>
                      </c:pt>
                      <c:pt idx="1002">
                        <c:v>44103</c:v>
                      </c:pt>
                      <c:pt idx="1003">
                        <c:v>44104</c:v>
                      </c:pt>
                      <c:pt idx="1004">
                        <c:v>44105</c:v>
                      </c:pt>
                      <c:pt idx="1005">
                        <c:v>44106</c:v>
                      </c:pt>
                      <c:pt idx="1006">
                        <c:v>44107</c:v>
                      </c:pt>
                      <c:pt idx="1007">
                        <c:v>44108</c:v>
                      </c:pt>
                      <c:pt idx="1008">
                        <c:v>44109</c:v>
                      </c:pt>
                      <c:pt idx="1009">
                        <c:v>44110</c:v>
                      </c:pt>
                      <c:pt idx="1010">
                        <c:v>44111</c:v>
                      </c:pt>
                      <c:pt idx="1011">
                        <c:v>44112</c:v>
                      </c:pt>
                      <c:pt idx="1012">
                        <c:v>44113</c:v>
                      </c:pt>
                      <c:pt idx="1013">
                        <c:v>44114</c:v>
                      </c:pt>
                      <c:pt idx="1014">
                        <c:v>44115</c:v>
                      </c:pt>
                      <c:pt idx="1015">
                        <c:v>44116</c:v>
                      </c:pt>
                      <c:pt idx="1016">
                        <c:v>44117</c:v>
                      </c:pt>
                      <c:pt idx="1017">
                        <c:v>44118</c:v>
                      </c:pt>
                      <c:pt idx="1018">
                        <c:v>44119</c:v>
                      </c:pt>
                      <c:pt idx="1019">
                        <c:v>44120</c:v>
                      </c:pt>
                      <c:pt idx="1020">
                        <c:v>44121</c:v>
                      </c:pt>
                      <c:pt idx="1021">
                        <c:v>44122</c:v>
                      </c:pt>
                      <c:pt idx="1022">
                        <c:v>44123</c:v>
                      </c:pt>
                      <c:pt idx="1023">
                        <c:v>44124</c:v>
                      </c:pt>
                      <c:pt idx="1024">
                        <c:v>44125</c:v>
                      </c:pt>
                      <c:pt idx="1025">
                        <c:v>44126</c:v>
                      </c:pt>
                      <c:pt idx="1026">
                        <c:v>44127</c:v>
                      </c:pt>
                      <c:pt idx="1027">
                        <c:v>44128</c:v>
                      </c:pt>
                      <c:pt idx="1028">
                        <c:v>44129</c:v>
                      </c:pt>
                      <c:pt idx="1029">
                        <c:v>44130</c:v>
                      </c:pt>
                      <c:pt idx="1030">
                        <c:v>44131</c:v>
                      </c:pt>
                      <c:pt idx="1031">
                        <c:v>44132</c:v>
                      </c:pt>
                      <c:pt idx="1032">
                        <c:v>44133</c:v>
                      </c:pt>
                      <c:pt idx="1033">
                        <c:v>44134</c:v>
                      </c:pt>
                      <c:pt idx="1034">
                        <c:v>44135</c:v>
                      </c:pt>
                      <c:pt idx="1035">
                        <c:v>44136</c:v>
                      </c:pt>
                      <c:pt idx="1036">
                        <c:v>44137</c:v>
                      </c:pt>
                      <c:pt idx="1037">
                        <c:v>44138</c:v>
                      </c:pt>
                      <c:pt idx="1038">
                        <c:v>44139</c:v>
                      </c:pt>
                      <c:pt idx="1039">
                        <c:v>44140</c:v>
                      </c:pt>
                      <c:pt idx="1040">
                        <c:v>44141</c:v>
                      </c:pt>
                      <c:pt idx="1041">
                        <c:v>44142</c:v>
                      </c:pt>
                      <c:pt idx="1042">
                        <c:v>44143</c:v>
                      </c:pt>
                      <c:pt idx="1043">
                        <c:v>44144</c:v>
                      </c:pt>
                      <c:pt idx="1044">
                        <c:v>44145</c:v>
                      </c:pt>
                      <c:pt idx="1045">
                        <c:v>44146</c:v>
                      </c:pt>
                      <c:pt idx="1046">
                        <c:v>44147</c:v>
                      </c:pt>
                      <c:pt idx="1047">
                        <c:v>44148</c:v>
                      </c:pt>
                      <c:pt idx="1048">
                        <c:v>44149</c:v>
                      </c:pt>
                      <c:pt idx="1049">
                        <c:v>44150</c:v>
                      </c:pt>
                      <c:pt idx="1050">
                        <c:v>44151</c:v>
                      </c:pt>
                      <c:pt idx="1051">
                        <c:v>44152</c:v>
                      </c:pt>
                      <c:pt idx="1052">
                        <c:v>44153</c:v>
                      </c:pt>
                      <c:pt idx="1053">
                        <c:v>44154</c:v>
                      </c:pt>
                      <c:pt idx="1054">
                        <c:v>44155</c:v>
                      </c:pt>
                      <c:pt idx="1055">
                        <c:v>44156</c:v>
                      </c:pt>
                      <c:pt idx="1056">
                        <c:v>44157</c:v>
                      </c:pt>
                      <c:pt idx="1057">
                        <c:v>44158</c:v>
                      </c:pt>
                      <c:pt idx="1058">
                        <c:v>44159</c:v>
                      </c:pt>
                      <c:pt idx="1059">
                        <c:v>44160</c:v>
                      </c:pt>
                      <c:pt idx="1060">
                        <c:v>44161</c:v>
                      </c:pt>
                      <c:pt idx="1061">
                        <c:v>44162</c:v>
                      </c:pt>
                      <c:pt idx="1062">
                        <c:v>44163</c:v>
                      </c:pt>
                      <c:pt idx="1063">
                        <c:v>44164</c:v>
                      </c:pt>
                      <c:pt idx="1064">
                        <c:v>44165</c:v>
                      </c:pt>
                      <c:pt idx="1065">
                        <c:v>44166</c:v>
                      </c:pt>
                      <c:pt idx="1066">
                        <c:v>44167</c:v>
                      </c:pt>
                      <c:pt idx="1067">
                        <c:v>44168</c:v>
                      </c:pt>
                      <c:pt idx="1068">
                        <c:v>44169</c:v>
                      </c:pt>
                      <c:pt idx="1069">
                        <c:v>44170</c:v>
                      </c:pt>
                      <c:pt idx="1070">
                        <c:v>44171</c:v>
                      </c:pt>
                      <c:pt idx="1071">
                        <c:v>44172</c:v>
                      </c:pt>
                      <c:pt idx="1072">
                        <c:v>44173</c:v>
                      </c:pt>
                      <c:pt idx="1073">
                        <c:v>44174</c:v>
                      </c:pt>
                      <c:pt idx="1074">
                        <c:v>44175</c:v>
                      </c:pt>
                      <c:pt idx="1075">
                        <c:v>44176</c:v>
                      </c:pt>
                      <c:pt idx="1076">
                        <c:v>44177</c:v>
                      </c:pt>
                      <c:pt idx="1077">
                        <c:v>44178</c:v>
                      </c:pt>
                      <c:pt idx="1078">
                        <c:v>44179</c:v>
                      </c:pt>
                      <c:pt idx="1079">
                        <c:v>44180</c:v>
                      </c:pt>
                      <c:pt idx="1080">
                        <c:v>44181</c:v>
                      </c:pt>
                      <c:pt idx="1081">
                        <c:v>44182</c:v>
                      </c:pt>
                      <c:pt idx="1082">
                        <c:v>44183</c:v>
                      </c:pt>
                      <c:pt idx="1083">
                        <c:v>44184</c:v>
                      </c:pt>
                      <c:pt idx="1084">
                        <c:v>44185</c:v>
                      </c:pt>
                      <c:pt idx="1085">
                        <c:v>44186</c:v>
                      </c:pt>
                      <c:pt idx="1086">
                        <c:v>44187</c:v>
                      </c:pt>
                      <c:pt idx="1087">
                        <c:v>44188</c:v>
                      </c:pt>
                      <c:pt idx="1088">
                        <c:v>44189</c:v>
                      </c:pt>
                      <c:pt idx="1089">
                        <c:v>44190</c:v>
                      </c:pt>
                      <c:pt idx="1090">
                        <c:v>44191</c:v>
                      </c:pt>
                      <c:pt idx="1091">
                        <c:v>44192</c:v>
                      </c:pt>
                      <c:pt idx="1092">
                        <c:v>44193</c:v>
                      </c:pt>
                      <c:pt idx="1093">
                        <c:v>44194</c:v>
                      </c:pt>
                      <c:pt idx="1094">
                        <c:v>44195</c:v>
                      </c:pt>
                      <c:pt idx="1095">
                        <c:v>44196</c:v>
                      </c:pt>
                      <c:pt idx="1096">
                        <c:v>44197</c:v>
                      </c:pt>
                      <c:pt idx="1097">
                        <c:v>44198</c:v>
                      </c:pt>
                      <c:pt idx="1098">
                        <c:v>44199</c:v>
                      </c:pt>
                      <c:pt idx="1099">
                        <c:v>44200</c:v>
                      </c:pt>
                      <c:pt idx="1100">
                        <c:v>44201</c:v>
                      </c:pt>
                      <c:pt idx="1101">
                        <c:v>44202</c:v>
                      </c:pt>
                      <c:pt idx="1102">
                        <c:v>44203</c:v>
                      </c:pt>
                      <c:pt idx="1103">
                        <c:v>44204</c:v>
                      </c:pt>
                      <c:pt idx="1104">
                        <c:v>44205</c:v>
                      </c:pt>
                      <c:pt idx="1105">
                        <c:v>44206</c:v>
                      </c:pt>
                      <c:pt idx="1106">
                        <c:v>44207</c:v>
                      </c:pt>
                      <c:pt idx="1107">
                        <c:v>44208</c:v>
                      </c:pt>
                      <c:pt idx="1108">
                        <c:v>44209</c:v>
                      </c:pt>
                      <c:pt idx="1109">
                        <c:v>44210</c:v>
                      </c:pt>
                      <c:pt idx="1110">
                        <c:v>44211</c:v>
                      </c:pt>
                      <c:pt idx="1111">
                        <c:v>44212</c:v>
                      </c:pt>
                      <c:pt idx="1112">
                        <c:v>44213</c:v>
                      </c:pt>
                      <c:pt idx="1113">
                        <c:v>44214</c:v>
                      </c:pt>
                      <c:pt idx="1114">
                        <c:v>44215</c:v>
                      </c:pt>
                      <c:pt idx="1115">
                        <c:v>44216</c:v>
                      </c:pt>
                      <c:pt idx="1116">
                        <c:v>44217</c:v>
                      </c:pt>
                      <c:pt idx="1117">
                        <c:v>44218</c:v>
                      </c:pt>
                      <c:pt idx="1118">
                        <c:v>44219</c:v>
                      </c:pt>
                      <c:pt idx="1119">
                        <c:v>44220</c:v>
                      </c:pt>
                      <c:pt idx="1120">
                        <c:v>44221</c:v>
                      </c:pt>
                      <c:pt idx="1121">
                        <c:v>44222</c:v>
                      </c:pt>
                      <c:pt idx="1122">
                        <c:v>44223</c:v>
                      </c:pt>
                      <c:pt idx="1123">
                        <c:v>44224</c:v>
                      </c:pt>
                      <c:pt idx="1124">
                        <c:v>44225</c:v>
                      </c:pt>
                      <c:pt idx="1125">
                        <c:v>44226</c:v>
                      </c:pt>
                      <c:pt idx="1126">
                        <c:v>44227</c:v>
                      </c:pt>
                      <c:pt idx="1127">
                        <c:v>44228</c:v>
                      </c:pt>
                      <c:pt idx="1128">
                        <c:v>44229</c:v>
                      </c:pt>
                      <c:pt idx="1129">
                        <c:v>44230</c:v>
                      </c:pt>
                      <c:pt idx="1130">
                        <c:v>44231</c:v>
                      </c:pt>
                      <c:pt idx="1131">
                        <c:v>44232</c:v>
                      </c:pt>
                      <c:pt idx="1132">
                        <c:v>44233</c:v>
                      </c:pt>
                      <c:pt idx="1133">
                        <c:v>44234</c:v>
                      </c:pt>
                      <c:pt idx="1134">
                        <c:v>44235</c:v>
                      </c:pt>
                      <c:pt idx="1135">
                        <c:v>44236</c:v>
                      </c:pt>
                      <c:pt idx="1136">
                        <c:v>44237</c:v>
                      </c:pt>
                      <c:pt idx="1137">
                        <c:v>44238</c:v>
                      </c:pt>
                      <c:pt idx="1138">
                        <c:v>44239</c:v>
                      </c:pt>
                      <c:pt idx="1139">
                        <c:v>44240</c:v>
                      </c:pt>
                      <c:pt idx="1140">
                        <c:v>44241</c:v>
                      </c:pt>
                      <c:pt idx="1141">
                        <c:v>44242</c:v>
                      </c:pt>
                      <c:pt idx="1142">
                        <c:v>44243</c:v>
                      </c:pt>
                      <c:pt idx="1143">
                        <c:v>44244</c:v>
                      </c:pt>
                      <c:pt idx="1144">
                        <c:v>44245</c:v>
                      </c:pt>
                      <c:pt idx="1145">
                        <c:v>44246</c:v>
                      </c:pt>
                      <c:pt idx="1146">
                        <c:v>44247</c:v>
                      </c:pt>
                      <c:pt idx="1147">
                        <c:v>44248</c:v>
                      </c:pt>
                      <c:pt idx="1148">
                        <c:v>44249</c:v>
                      </c:pt>
                      <c:pt idx="1149">
                        <c:v>44250</c:v>
                      </c:pt>
                      <c:pt idx="1150">
                        <c:v>44251</c:v>
                      </c:pt>
                      <c:pt idx="1151">
                        <c:v>44252</c:v>
                      </c:pt>
                      <c:pt idx="1152">
                        <c:v>44253</c:v>
                      </c:pt>
                      <c:pt idx="1153">
                        <c:v>44254</c:v>
                      </c:pt>
                      <c:pt idx="1154">
                        <c:v>44255</c:v>
                      </c:pt>
                      <c:pt idx="1155">
                        <c:v>44256</c:v>
                      </c:pt>
                      <c:pt idx="1156">
                        <c:v>44257</c:v>
                      </c:pt>
                      <c:pt idx="1157">
                        <c:v>44258</c:v>
                      </c:pt>
                      <c:pt idx="1158">
                        <c:v>44259</c:v>
                      </c:pt>
                      <c:pt idx="1159">
                        <c:v>44260</c:v>
                      </c:pt>
                      <c:pt idx="1160">
                        <c:v>44261</c:v>
                      </c:pt>
                      <c:pt idx="1161">
                        <c:v>44262</c:v>
                      </c:pt>
                      <c:pt idx="1162">
                        <c:v>44263</c:v>
                      </c:pt>
                      <c:pt idx="1163">
                        <c:v>44264</c:v>
                      </c:pt>
                      <c:pt idx="1164">
                        <c:v>44265</c:v>
                      </c:pt>
                      <c:pt idx="1165">
                        <c:v>44266</c:v>
                      </c:pt>
                      <c:pt idx="1166">
                        <c:v>44267</c:v>
                      </c:pt>
                      <c:pt idx="1167">
                        <c:v>44268</c:v>
                      </c:pt>
                      <c:pt idx="1168">
                        <c:v>44269</c:v>
                      </c:pt>
                      <c:pt idx="1169">
                        <c:v>44270</c:v>
                      </c:pt>
                      <c:pt idx="1170">
                        <c:v>44271</c:v>
                      </c:pt>
                      <c:pt idx="1171">
                        <c:v>44272</c:v>
                      </c:pt>
                      <c:pt idx="1172">
                        <c:v>44273</c:v>
                      </c:pt>
                      <c:pt idx="1173">
                        <c:v>44274</c:v>
                      </c:pt>
                      <c:pt idx="1174">
                        <c:v>44275</c:v>
                      </c:pt>
                      <c:pt idx="1175">
                        <c:v>44276</c:v>
                      </c:pt>
                      <c:pt idx="1176">
                        <c:v>44277</c:v>
                      </c:pt>
                      <c:pt idx="1177">
                        <c:v>44278</c:v>
                      </c:pt>
                      <c:pt idx="1178">
                        <c:v>44279</c:v>
                      </c:pt>
                      <c:pt idx="1179">
                        <c:v>44280</c:v>
                      </c:pt>
                      <c:pt idx="1180">
                        <c:v>44281</c:v>
                      </c:pt>
                      <c:pt idx="1181">
                        <c:v>44282</c:v>
                      </c:pt>
                      <c:pt idx="1182">
                        <c:v>44283</c:v>
                      </c:pt>
                      <c:pt idx="1183">
                        <c:v>44284</c:v>
                      </c:pt>
                      <c:pt idx="1184">
                        <c:v>44285</c:v>
                      </c:pt>
                      <c:pt idx="1185">
                        <c:v>44286</c:v>
                      </c:pt>
                      <c:pt idx="1186">
                        <c:v>44287</c:v>
                      </c:pt>
                      <c:pt idx="1187">
                        <c:v>44288</c:v>
                      </c:pt>
                      <c:pt idx="1188">
                        <c:v>44289</c:v>
                      </c:pt>
                      <c:pt idx="1189">
                        <c:v>44290</c:v>
                      </c:pt>
                      <c:pt idx="1190">
                        <c:v>44291</c:v>
                      </c:pt>
                      <c:pt idx="1191">
                        <c:v>44292</c:v>
                      </c:pt>
                      <c:pt idx="1192">
                        <c:v>44293</c:v>
                      </c:pt>
                      <c:pt idx="1193">
                        <c:v>44294</c:v>
                      </c:pt>
                      <c:pt idx="1194">
                        <c:v>44295</c:v>
                      </c:pt>
                      <c:pt idx="1195">
                        <c:v>44296</c:v>
                      </c:pt>
                      <c:pt idx="1196">
                        <c:v>44297</c:v>
                      </c:pt>
                      <c:pt idx="1197">
                        <c:v>44298</c:v>
                      </c:pt>
                      <c:pt idx="1198">
                        <c:v>44299</c:v>
                      </c:pt>
                      <c:pt idx="1199">
                        <c:v>44300</c:v>
                      </c:pt>
                      <c:pt idx="1200">
                        <c:v>44301</c:v>
                      </c:pt>
                      <c:pt idx="1201">
                        <c:v>44302</c:v>
                      </c:pt>
                      <c:pt idx="1202">
                        <c:v>44303</c:v>
                      </c:pt>
                      <c:pt idx="1203">
                        <c:v>44304</c:v>
                      </c:pt>
                      <c:pt idx="1204">
                        <c:v>44305</c:v>
                      </c:pt>
                      <c:pt idx="1205">
                        <c:v>44306</c:v>
                      </c:pt>
                      <c:pt idx="1206">
                        <c:v>44307</c:v>
                      </c:pt>
                      <c:pt idx="1207">
                        <c:v>44308</c:v>
                      </c:pt>
                      <c:pt idx="1208">
                        <c:v>44309</c:v>
                      </c:pt>
                      <c:pt idx="1209">
                        <c:v>44310</c:v>
                      </c:pt>
                      <c:pt idx="1210">
                        <c:v>44311</c:v>
                      </c:pt>
                      <c:pt idx="1211">
                        <c:v>44312</c:v>
                      </c:pt>
                      <c:pt idx="1212">
                        <c:v>44313</c:v>
                      </c:pt>
                      <c:pt idx="1213">
                        <c:v>44314</c:v>
                      </c:pt>
                      <c:pt idx="1214">
                        <c:v>44315</c:v>
                      </c:pt>
                      <c:pt idx="1215">
                        <c:v>44316</c:v>
                      </c:pt>
                      <c:pt idx="1216">
                        <c:v>44317</c:v>
                      </c:pt>
                      <c:pt idx="1217">
                        <c:v>44318</c:v>
                      </c:pt>
                      <c:pt idx="1218">
                        <c:v>44319</c:v>
                      </c:pt>
                      <c:pt idx="1219">
                        <c:v>44320</c:v>
                      </c:pt>
                      <c:pt idx="1220">
                        <c:v>44321</c:v>
                      </c:pt>
                      <c:pt idx="1221">
                        <c:v>44322</c:v>
                      </c:pt>
                      <c:pt idx="1222">
                        <c:v>44323</c:v>
                      </c:pt>
                      <c:pt idx="1223">
                        <c:v>44324</c:v>
                      </c:pt>
                      <c:pt idx="1224">
                        <c:v>44325</c:v>
                      </c:pt>
                      <c:pt idx="1225">
                        <c:v>44326</c:v>
                      </c:pt>
                      <c:pt idx="1226">
                        <c:v>44327</c:v>
                      </c:pt>
                      <c:pt idx="1227">
                        <c:v>44328</c:v>
                      </c:pt>
                      <c:pt idx="1228">
                        <c:v>44329</c:v>
                      </c:pt>
                      <c:pt idx="1229">
                        <c:v>44330</c:v>
                      </c:pt>
                      <c:pt idx="1230">
                        <c:v>44331</c:v>
                      </c:pt>
                      <c:pt idx="1231">
                        <c:v>44332</c:v>
                      </c:pt>
                      <c:pt idx="1232">
                        <c:v>44333</c:v>
                      </c:pt>
                      <c:pt idx="1233">
                        <c:v>44334</c:v>
                      </c:pt>
                      <c:pt idx="1234">
                        <c:v>44335</c:v>
                      </c:pt>
                      <c:pt idx="1235">
                        <c:v>44336</c:v>
                      </c:pt>
                      <c:pt idx="1236">
                        <c:v>44337</c:v>
                      </c:pt>
                      <c:pt idx="1237">
                        <c:v>44338</c:v>
                      </c:pt>
                      <c:pt idx="1238">
                        <c:v>44339</c:v>
                      </c:pt>
                      <c:pt idx="1239">
                        <c:v>44340</c:v>
                      </c:pt>
                      <c:pt idx="1240">
                        <c:v>44341</c:v>
                      </c:pt>
                      <c:pt idx="1241">
                        <c:v>44342</c:v>
                      </c:pt>
                      <c:pt idx="1242">
                        <c:v>44343</c:v>
                      </c:pt>
                      <c:pt idx="1243">
                        <c:v>44344</c:v>
                      </c:pt>
                      <c:pt idx="1244">
                        <c:v>44345</c:v>
                      </c:pt>
                      <c:pt idx="1245">
                        <c:v>44346</c:v>
                      </c:pt>
                      <c:pt idx="1246">
                        <c:v>44347</c:v>
                      </c:pt>
                      <c:pt idx="1247">
                        <c:v>44348</c:v>
                      </c:pt>
                      <c:pt idx="1248">
                        <c:v>44349</c:v>
                      </c:pt>
                      <c:pt idx="1249">
                        <c:v>44350</c:v>
                      </c:pt>
                      <c:pt idx="1250">
                        <c:v>44351</c:v>
                      </c:pt>
                      <c:pt idx="1251">
                        <c:v>44352</c:v>
                      </c:pt>
                      <c:pt idx="1252">
                        <c:v>44353</c:v>
                      </c:pt>
                      <c:pt idx="1253">
                        <c:v>44354</c:v>
                      </c:pt>
                      <c:pt idx="1254">
                        <c:v>44355</c:v>
                      </c:pt>
                      <c:pt idx="1255">
                        <c:v>44356</c:v>
                      </c:pt>
                      <c:pt idx="1256">
                        <c:v>44357</c:v>
                      </c:pt>
                      <c:pt idx="1257">
                        <c:v>44358</c:v>
                      </c:pt>
                      <c:pt idx="1258">
                        <c:v>44359</c:v>
                      </c:pt>
                      <c:pt idx="1259">
                        <c:v>44360</c:v>
                      </c:pt>
                      <c:pt idx="1260">
                        <c:v>44361</c:v>
                      </c:pt>
                      <c:pt idx="1261">
                        <c:v>44362</c:v>
                      </c:pt>
                      <c:pt idx="1262">
                        <c:v>44363</c:v>
                      </c:pt>
                      <c:pt idx="1263">
                        <c:v>44364</c:v>
                      </c:pt>
                      <c:pt idx="1264">
                        <c:v>44365</c:v>
                      </c:pt>
                      <c:pt idx="1265">
                        <c:v>44366</c:v>
                      </c:pt>
                      <c:pt idx="1266">
                        <c:v>44367</c:v>
                      </c:pt>
                      <c:pt idx="1267">
                        <c:v>44368</c:v>
                      </c:pt>
                      <c:pt idx="1268">
                        <c:v>44369</c:v>
                      </c:pt>
                      <c:pt idx="1269">
                        <c:v>44370</c:v>
                      </c:pt>
                      <c:pt idx="1270">
                        <c:v>44371</c:v>
                      </c:pt>
                      <c:pt idx="1271">
                        <c:v>44372</c:v>
                      </c:pt>
                      <c:pt idx="1272">
                        <c:v>44373</c:v>
                      </c:pt>
                      <c:pt idx="1273">
                        <c:v>44374</c:v>
                      </c:pt>
                      <c:pt idx="1274">
                        <c:v>44375</c:v>
                      </c:pt>
                      <c:pt idx="1275">
                        <c:v>44376</c:v>
                      </c:pt>
                      <c:pt idx="1276">
                        <c:v>44377</c:v>
                      </c:pt>
                      <c:pt idx="1277">
                        <c:v>44378</c:v>
                      </c:pt>
                      <c:pt idx="1278">
                        <c:v>44379</c:v>
                      </c:pt>
                      <c:pt idx="1279">
                        <c:v>44380</c:v>
                      </c:pt>
                      <c:pt idx="1280">
                        <c:v>44381</c:v>
                      </c:pt>
                      <c:pt idx="1281">
                        <c:v>44382</c:v>
                      </c:pt>
                      <c:pt idx="1282">
                        <c:v>44383</c:v>
                      </c:pt>
                      <c:pt idx="1283">
                        <c:v>44384</c:v>
                      </c:pt>
                      <c:pt idx="1284">
                        <c:v>44385</c:v>
                      </c:pt>
                      <c:pt idx="1285">
                        <c:v>44386</c:v>
                      </c:pt>
                      <c:pt idx="1286">
                        <c:v>44387</c:v>
                      </c:pt>
                      <c:pt idx="1287">
                        <c:v>44388</c:v>
                      </c:pt>
                      <c:pt idx="1288">
                        <c:v>44389</c:v>
                      </c:pt>
                      <c:pt idx="1289">
                        <c:v>44390</c:v>
                      </c:pt>
                      <c:pt idx="1290">
                        <c:v>44391</c:v>
                      </c:pt>
                      <c:pt idx="1291">
                        <c:v>44392</c:v>
                      </c:pt>
                      <c:pt idx="1292">
                        <c:v>44393</c:v>
                      </c:pt>
                      <c:pt idx="1293">
                        <c:v>44394</c:v>
                      </c:pt>
                      <c:pt idx="1294">
                        <c:v>44395</c:v>
                      </c:pt>
                      <c:pt idx="1295">
                        <c:v>44396</c:v>
                      </c:pt>
                      <c:pt idx="1296">
                        <c:v>44397</c:v>
                      </c:pt>
                      <c:pt idx="1297">
                        <c:v>44398</c:v>
                      </c:pt>
                      <c:pt idx="1298">
                        <c:v>44399</c:v>
                      </c:pt>
                      <c:pt idx="1299">
                        <c:v>44400</c:v>
                      </c:pt>
                      <c:pt idx="1300">
                        <c:v>44401</c:v>
                      </c:pt>
                      <c:pt idx="1301">
                        <c:v>44402</c:v>
                      </c:pt>
                      <c:pt idx="1302">
                        <c:v>44403</c:v>
                      </c:pt>
                      <c:pt idx="1303">
                        <c:v>44404</c:v>
                      </c:pt>
                      <c:pt idx="1304">
                        <c:v>44405</c:v>
                      </c:pt>
                      <c:pt idx="1305">
                        <c:v>44406</c:v>
                      </c:pt>
                      <c:pt idx="1306">
                        <c:v>44407</c:v>
                      </c:pt>
                      <c:pt idx="1307">
                        <c:v>44408</c:v>
                      </c:pt>
                      <c:pt idx="1308">
                        <c:v>44409</c:v>
                      </c:pt>
                      <c:pt idx="1309">
                        <c:v>44410</c:v>
                      </c:pt>
                      <c:pt idx="1310">
                        <c:v>44411</c:v>
                      </c:pt>
                      <c:pt idx="1311">
                        <c:v>44412</c:v>
                      </c:pt>
                      <c:pt idx="1312">
                        <c:v>44413</c:v>
                      </c:pt>
                      <c:pt idx="1313">
                        <c:v>44414</c:v>
                      </c:pt>
                      <c:pt idx="1314">
                        <c:v>44415</c:v>
                      </c:pt>
                      <c:pt idx="1315">
                        <c:v>44416</c:v>
                      </c:pt>
                      <c:pt idx="1316">
                        <c:v>44417</c:v>
                      </c:pt>
                      <c:pt idx="1317">
                        <c:v>44418</c:v>
                      </c:pt>
                      <c:pt idx="1318">
                        <c:v>44419</c:v>
                      </c:pt>
                      <c:pt idx="1319">
                        <c:v>44420</c:v>
                      </c:pt>
                      <c:pt idx="1320">
                        <c:v>44421</c:v>
                      </c:pt>
                      <c:pt idx="1321">
                        <c:v>44422</c:v>
                      </c:pt>
                      <c:pt idx="1322">
                        <c:v>44423</c:v>
                      </c:pt>
                      <c:pt idx="1323">
                        <c:v>44424</c:v>
                      </c:pt>
                      <c:pt idx="1324">
                        <c:v>44425</c:v>
                      </c:pt>
                      <c:pt idx="1325">
                        <c:v>44426</c:v>
                      </c:pt>
                      <c:pt idx="1326">
                        <c:v>44427</c:v>
                      </c:pt>
                      <c:pt idx="1327">
                        <c:v>44428</c:v>
                      </c:pt>
                      <c:pt idx="1328">
                        <c:v>44429</c:v>
                      </c:pt>
                      <c:pt idx="1329">
                        <c:v>44430</c:v>
                      </c:pt>
                      <c:pt idx="1330">
                        <c:v>44431</c:v>
                      </c:pt>
                      <c:pt idx="1331">
                        <c:v>44432</c:v>
                      </c:pt>
                      <c:pt idx="1332">
                        <c:v>44433</c:v>
                      </c:pt>
                      <c:pt idx="1333">
                        <c:v>44434</c:v>
                      </c:pt>
                      <c:pt idx="1334">
                        <c:v>44435</c:v>
                      </c:pt>
                      <c:pt idx="1335">
                        <c:v>44436</c:v>
                      </c:pt>
                      <c:pt idx="1336">
                        <c:v>44437</c:v>
                      </c:pt>
                      <c:pt idx="1337">
                        <c:v>44438</c:v>
                      </c:pt>
                      <c:pt idx="1338">
                        <c:v>44439</c:v>
                      </c:pt>
                      <c:pt idx="1339">
                        <c:v>44440</c:v>
                      </c:pt>
                      <c:pt idx="1340">
                        <c:v>44441</c:v>
                      </c:pt>
                      <c:pt idx="1341">
                        <c:v>44442</c:v>
                      </c:pt>
                      <c:pt idx="1342">
                        <c:v>44443</c:v>
                      </c:pt>
                      <c:pt idx="1343">
                        <c:v>44444</c:v>
                      </c:pt>
                      <c:pt idx="1344">
                        <c:v>44445</c:v>
                      </c:pt>
                      <c:pt idx="1345">
                        <c:v>44446</c:v>
                      </c:pt>
                      <c:pt idx="1346">
                        <c:v>44447</c:v>
                      </c:pt>
                      <c:pt idx="1347">
                        <c:v>44448</c:v>
                      </c:pt>
                      <c:pt idx="1348">
                        <c:v>44449</c:v>
                      </c:pt>
                      <c:pt idx="1349">
                        <c:v>44450</c:v>
                      </c:pt>
                      <c:pt idx="1350">
                        <c:v>44451</c:v>
                      </c:pt>
                      <c:pt idx="1351">
                        <c:v>44452</c:v>
                      </c:pt>
                      <c:pt idx="1352">
                        <c:v>44453</c:v>
                      </c:pt>
                      <c:pt idx="1353">
                        <c:v>44454</c:v>
                      </c:pt>
                      <c:pt idx="1354">
                        <c:v>44455</c:v>
                      </c:pt>
                      <c:pt idx="1355">
                        <c:v>44456</c:v>
                      </c:pt>
                      <c:pt idx="1356">
                        <c:v>44457</c:v>
                      </c:pt>
                      <c:pt idx="1357">
                        <c:v>44458</c:v>
                      </c:pt>
                      <c:pt idx="1358">
                        <c:v>44459</c:v>
                      </c:pt>
                      <c:pt idx="1359">
                        <c:v>44460</c:v>
                      </c:pt>
                      <c:pt idx="1360">
                        <c:v>44461</c:v>
                      </c:pt>
                      <c:pt idx="1361">
                        <c:v>44462</c:v>
                      </c:pt>
                      <c:pt idx="1362">
                        <c:v>44463</c:v>
                      </c:pt>
                      <c:pt idx="1363">
                        <c:v>44464</c:v>
                      </c:pt>
                      <c:pt idx="1364">
                        <c:v>44465</c:v>
                      </c:pt>
                      <c:pt idx="1365">
                        <c:v>44466</c:v>
                      </c:pt>
                      <c:pt idx="1366">
                        <c:v>44467</c:v>
                      </c:pt>
                      <c:pt idx="1367">
                        <c:v>44468</c:v>
                      </c:pt>
                      <c:pt idx="1368">
                        <c:v>44469</c:v>
                      </c:pt>
                      <c:pt idx="1369">
                        <c:v>44470</c:v>
                      </c:pt>
                      <c:pt idx="1370">
                        <c:v>44471</c:v>
                      </c:pt>
                      <c:pt idx="1371">
                        <c:v>44472</c:v>
                      </c:pt>
                      <c:pt idx="1372">
                        <c:v>44473</c:v>
                      </c:pt>
                      <c:pt idx="1373">
                        <c:v>44474</c:v>
                      </c:pt>
                      <c:pt idx="1374">
                        <c:v>44475</c:v>
                      </c:pt>
                      <c:pt idx="1375">
                        <c:v>44476</c:v>
                      </c:pt>
                      <c:pt idx="1376">
                        <c:v>44477</c:v>
                      </c:pt>
                      <c:pt idx="1377">
                        <c:v>44478</c:v>
                      </c:pt>
                      <c:pt idx="1378">
                        <c:v>44479</c:v>
                      </c:pt>
                      <c:pt idx="1379">
                        <c:v>44480</c:v>
                      </c:pt>
                      <c:pt idx="1380">
                        <c:v>44481</c:v>
                      </c:pt>
                      <c:pt idx="1381">
                        <c:v>44482</c:v>
                      </c:pt>
                      <c:pt idx="1382">
                        <c:v>44483</c:v>
                      </c:pt>
                      <c:pt idx="1383">
                        <c:v>44484</c:v>
                      </c:pt>
                      <c:pt idx="1384">
                        <c:v>44485</c:v>
                      </c:pt>
                      <c:pt idx="1385">
                        <c:v>44486</c:v>
                      </c:pt>
                      <c:pt idx="1386">
                        <c:v>44487</c:v>
                      </c:pt>
                      <c:pt idx="1387">
                        <c:v>44488</c:v>
                      </c:pt>
                      <c:pt idx="1388">
                        <c:v>44489</c:v>
                      </c:pt>
                      <c:pt idx="1389">
                        <c:v>44490</c:v>
                      </c:pt>
                      <c:pt idx="1390">
                        <c:v>44491</c:v>
                      </c:pt>
                      <c:pt idx="1391">
                        <c:v>44492</c:v>
                      </c:pt>
                      <c:pt idx="1392">
                        <c:v>44493</c:v>
                      </c:pt>
                      <c:pt idx="1393">
                        <c:v>44494</c:v>
                      </c:pt>
                      <c:pt idx="1394">
                        <c:v>44495</c:v>
                      </c:pt>
                      <c:pt idx="1395">
                        <c:v>44496</c:v>
                      </c:pt>
                      <c:pt idx="1396">
                        <c:v>44497</c:v>
                      </c:pt>
                      <c:pt idx="1397">
                        <c:v>44498</c:v>
                      </c:pt>
                      <c:pt idx="1398">
                        <c:v>44499</c:v>
                      </c:pt>
                      <c:pt idx="1399">
                        <c:v>44500</c:v>
                      </c:pt>
                      <c:pt idx="1400">
                        <c:v>44501</c:v>
                      </c:pt>
                      <c:pt idx="1401">
                        <c:v>44502</c:v>
                      </c:pt>
                      <c:pt idx="1402">
                        <c:v>44503</c:v>
                      </c:pt>
                      <c:pt idx="1403">
                        <c:v>44504</c:v>
                      </c:pt>
                      <c:pt idx="1404">
                        <c:v>44505</c:v>
                      </c:pt>
                      <c:pt idx="1405">
                        <c:v>44506</c:v>
                      </c:pt>
                      <c:pt idx="1406">
                        <c:v>44507</c:v>
                      </c:pt>
                      <c:pt idx="1407">
                        <c:v>44508</c:v>
                      </c:pt>
                      <c:pt idx="1408">
                        <c:v>44509</c:v>
                      </c:pt>
                      <c:pt idx="1409">
                        <c:v>44510</c:v>
                      </c:pt>
                      <c:pt idx="1410">
                        <c:v>44511</c:v>
                      </c:pt>
                      <c:pt idx="1411">
                        <c:v>44512</c:v>
                      </c:pt>
                      <c:pt idx="1412">
                        <c:v>44513</c:v>
                      </c:pt>
                      <c:pt idx="1413">
                        <c:v>44514</c:v>
                      </c:pt>
                      <c:pt idx="1414">
                        <c:v>44515</c:v>
                      </c:pt>
                      <c:pt idx="1415">
                        <c:v>44516</c:v>
                      </c:pt>
                      <c:pt idx="1416">
                        <c:v>44517</c:v>
                      </c:pt>
                      <c:pt idx="1417">
                        <c:v>44518</c:v>
                      </c:pt>
                      <c:pt idx="1418">
                        <c:v>44519</c:v>
                      </c:pt>
                      <c:pt idx="1419">
                        <c:v>44520</c:v>
                      </c:pt>
                      <c:pt idx="1420">
                        <c:v>44521</c:v>
                      </c:pt>
                      <c:pt idx="1421">
                        <c:v>44522</c:v>
                      </c:pt>
                      <c:pt idx="1422">
                        <c:v>44523</c:v>
                      </c:pt>
                      <c:pt idx="1423">
                        <c:v>44524</c:v>
                      </c:pt>
                      <c:pt idx="1424">
                        <c:v>44525</c:v>
                      </c:pt>
                      <c:pt idx="1425">
                        <c:v>44526</c:v>
                      </c:pt>
                      <c:pt idx="1426">
                        <c:v>44527</c:v>
                      </c:pt>
                      <c:pt idx="1427">
                        <c:v>44528</c:v>
                      </c:pt>
                      <c:pt idx="1428">
                        <c:v>44529</c:v>
                      </c:pt>
                      <c:pt idx="1429">
                        <c:v>44530</c:v>
                      </c:pt>
                      <c:pt idx="1430">
                        <c:v>44531</c:v>
                      </c:pt>
                      <c:pt idx="1431">
                        <c:v>44532</c:v>
                      </c:pt>
                      <c:pt idx="1432">
                        <c:v>44533</c:v>
                      </c:pt>
                      <c:pt idx="1433">
                        <c:v>44534</c:v>
                      </c:pt>
                      <c:pt idx="1434">
                        <c:v>44535</c:v>
                      </c:pt>
                      <c:pt idx="1435">
                        <c:v>44536</c:v>
                      </c:pt>
                      <c:pt idx="1436">
                        <c:v>44537</c:v>
                      </c:pt>
                      <c:pt idx="1437">
                        <c:v>44538</c:v>
                      </c:pt>
                      <c:pt idx="1438">
                        <c:v>44539</c:v>
                      </c:pt>
                      <c:pt idx="1439">
                        <c:v>44540</c:v>
                      </c:pt>
                      <c:pt idx="1440">
                        <c:v>44541</c:v>
                      </c:pt>
                      <c:pt idx="1441">
                        <c:v>44542</c:v>
                      </c:pt>
                      <c:pt idx="1442">
                        <c:v>44543</c:v>
                      </c:pt>
                      <c:pt idx="1443">
                        <c:v>44544</c:v>
                      </c:pt>
                      <c:pt idx="1444">
                        <c:v>44545</c:v>
                      </c:pt>
                      <c:pt idx="1445">
                        <c:v>44546</c:v>
                      </c:pt>
                      <c:pt idx="1446">
                        <c:v>44547</c:v>
                      </c:pt>
                      <c:pt idx="1447">
                        <c:v>44548</c:v>
                      </c:pt>
                      <c:pt idx="1448">
                        <c:v>44549</c:v>
                      </c:pt>
                      <c:pt idx="1449">
                        <c:v>44550</c:v>
                      </c:pt>
                      <c:pt idx="1450">
                        <c:v>44551</c:v>
                      </c:pt>
                      <c:pt idx="1451">
                        <c:v>44552</c:v>
                      </c:pt>
                      <c:pt idx="1452">
                        <c:v>44553</c:v>
                      </c:pt>
                      <c:pt idx="1453">
                        <c:v>44554</c:v>
                      </c:pt>
                      <c:pt idx="1454">
                        <c:v>44555</c:v>
                      </c:pt>
                      <c:pt idx="1455">
                        <c:v>44556</c:v>
                      </c:pt>
                      <c:pt idx="1456">
                        <c:v>44557</c:v>
                      </c:pt>
                      <c:pt idx="1457">
                        <c:v>44558</c:v>
                      </c:pt>
                      <c:pt idx="1458">
                        <c:v>44559</c:v>
                      </c:pt>
                      <c:pt idx="1459">
                        <c:v>44560</c:v>
                      </c:pt>
                      <c:pt idx="1460">
                        <c:v>44561</c:v>
                      </c:pt>
                      <c:pt idx="1461">
                        <c:v>44562</c:v>
                      </c:pt>
                      <c:pt idx="1462">
                        <c:v>44563</c:v>
                      </c:pt>
                      <c:pt idx="1463">
                        <c:v>44564</c:v>
                      </c:pt>
                      <c:pt idx="1464">
                        <c:v>44565</c:v>
                      </c:pt>
                      <c:pt idx="1465">
                        <c:v>44566</c:v>
                      </c:pt>
                      <c:pt idx="1466">
                        <c:v>44567</c:v>
                      </c:pt>
                      <c:pt idx="1467">
                        <c:v>44568</c:v>
                      </c:pt>
                      <c:pt idx="1468">
                        <c:v>44569</c:v>
                      </c:pt>
                      <c:pt idx="1469">
                        <c:v>44570</c:v>
                      </c:pt>
                      <c:pt idx="1470">
                        <c:v>44571</c:v>
                      </c:pt>
                      <c:pt idx="1471">
                        <c:v>44572</c:v>
                      </c:pt>
                      <c:pt idx="1472">
                        <c:v>44573</c:v>
                      </c:pt>
                      <c:pt idx="1473">
                        <c:v>44574</c:v>
                      </c:pt>
                      <c:pt idx="1474">
                        <c:v>44575</c:v>
                      </c:pt>
                      <c:pt idx="1475">
                        <c:v>44576</c:v>
                      </c:pt>
                      <c:pt idx="1476">
                        <c:v>44577</c:v>
                      </c:pt>
                      <c:pt idx="1477">
                        <c:v>44578</c:v>
                      </c:pt>
                      <c:pt idx="1478">
                        <c:v>44579</c:v>
                      </c:pt>
                      <c:pt idx="1479">
                        <c:v>44580</c:v>
                      </c:pt>
                      <c:pt idx="1480">
                        <c:v>44581</c:v>
                      </c:pt>
                      <c:pt idx="1481">
                        <c:v>44582</c:v>
                      </c:pt>
                      <c:pt idx="1482">
                        <c:v>44583</c:v>
                      </c:pt>
                      <c:pt idx="1483">
                        <c:v>44584</c:v>
                      </c:pt>
                      <c:pt idx="1484">
                        <c:v>44585</c:v>
                      </c:pt>
                      <c:pt idx="1485">
                        <c:v>44586</c:v>
                      </c:pt>
                      <c:pt idx="1486">
                        <c:v>44587</c:v>
                      </c:pt>
                      <c:pt idx="1487">
                        <c:v>44588</c:v>
                      </c:pt>
                      <c:pt idx="1488">
                        <c:v>44589</c:v>
                      </c:pt>
                      <c:pt idx="1489">
                        <c:v>44590</c:v>
                      </c:pt>
                      <c:pt idx="1490">
                        <c:v>44591</c:v>
                      </c:pt>
                      <c:pt idx="1491">
                        <c:v>44592</c:v>
                      </c:pt>
                      <c:pt idx="1492">
                        <c:v>44593</c:v>
                      </c:pt>
                      <c:pt idx="1493">
                        <c:v>44594</c:v>
                      </c:pt>
                      <c:pt idx="1494">
                        <c:v>44595</c:v>
                      </c:pt>
                      <c:pt idx="1495">
                        <c:v>44596</c:v>
                      </c:pt>
                      <c:pt idx="1496">
                        <c:v>44597</c:v>
                      </c:pt>
                      <c:pt idx="1497">
                        <c:v>44598</c:v>
                      </c:pt>
                      <c:pt idx="1498">
                        <c:v>44599</c:v>
                      </c:pt>
                      <c:pt idx="1499">
                        <c:v>44600</c:v>
                      </c:pt>
                      <c:pt idx="1500">
                        <c:v>44601</c:v>
                      </c:pt>
                      <c:pt idx="1501">
                        <c:v>44602</c:v>
                      </c:pt>
                      <c:pt idx="1502">
                        <c:v>44603</c:v>
                      </c:pt>
                      <c:pt idx="1503">
                        <c:v>44604</c:v>
                      </c:pt>
                      <c:pt idx="1504">
                        <c:v>44605</c:v>
                      </c:pt>
                      <c:pt idx="1505">
                        <c:v>44606</c:v>
                      </c:pt>
                      <c:pt idx="1506">
                        <c:v>44607</c:v>
                      </c:pt>
                      <c:pt idx="1507">
                        <c:v>44608</c:v>
                      </c:pt>
                      <c:pt idx="1508">
                        <c:v>44609</c:v>
                      </c:pt>
                      <c:pt idx="1509">
                        <c:v>44610</c:v>
                      </c:pt>
                      <c:pt idx="1510">
                        <c:v>44611</c:v>
                      </c:pt>
                      <c:pt idx="1511">
                        <c:v>44612</c:v>
                      </c:pt>
                      <c:pt idx="1512">
                        <c:v>44613</c:v>
                      </c:pt>
                      <c:pt idx="1513">
                        <c:v>44614</c:v>
                      </c:pt>
                      <c:pt idx="1514">
                        <c:v>44615</c:v>
                      </c:pt>
                      <c:pt idx="1515">
                        <c:v>44616</c:v>
                      </c:pt>
                      <c:pt idx="1516">
                        <c:v>44617</c:v>
                      </c:pt>
                      <c:pt idx="1517">
                        <c:v>44618</c:v>
                      </c:pt>
                      <c:pt idx="1518">
                        <c:v>44619</c:v>
                      </c:pt>
                      <c:pt idx="1519">
                        <c:v>44620</c:v>
                      </c:pt>
                      <c:pt idx="1520">
                        <c:v>44621</c:v>
                      </c:pt>
                      <c:pt idx="1521">
                        <c:v>44622</c:v>
                      </c:pt>
                      <c:pt idx="1522">
                        <c:v>44623</c:v>
                      </c:pt>
                      <c:pt idx="1523">
                        <c:v>44624</c:v>
                      </c:pt>
                      <c:pt idx="1524">
                        <c:v>44625</c:v>
                      </c:pt>
                      <c:pt idx="1525">
                        <c:v>44626</c:v>
                      </c:pt>
                      <c:pt idx="1526">
                        <c:v>44627</c:v>
                      </c:pt>
                      <c:pt idx="1527">
                        <c:v>44628</c:v>
                      </c:pt>
                      <c:pt idx="1528">
                        <c:v>44629</c:v>
                      </c:pt>
                      <c:pt idx="1529">
                        <c:v>44630</c:v>
                      </c:pt>
                      <c:pt idx="1530">
                        <c:v>44631</c:v>
                      </c:pt>
                      <c:pt idx="1531">
                        <c:v>44632</c:v>
                      </c:pt>
                      <c:pt idx="1532">
                        <c:v>44633</c:v>
                      </c:pt>
                      <c:pt idx="1533">
                        <c:v>44634</c:v>
                      </c:pt>
                      <c:pt idx="1534">
                        <c:v>44635</c:v>
                      </c:pt>
                      <c:pt idx="1535">
                        <c:v>44636</c:v>
                      </c:pt>
                      <c:pt idx="1536">
                        <c:v>44637</c:v>
                      </c:pt>
                      <c:pt idx="1537">
                        <c:v>44638</c:v>
                      </c:pt>
                      <c:pt idx="1538">
                        <c:v>44639</c:v>
                      </c:pt>
                      <c:pt idx="1539">
                        <c:v>44640</c:v>
                      </c:pt>
                      <c:pt idx="1540">
                        <c:v>44641</c:v>
                      </c:pt>
                      <c:pt idx="1541">
                        <c:v>44642</c:v>
                      </c:pt>
                      <c:pt idx="1542">
                        <c:v>44643</c:v>
                      </c:pt>
                      <c:pt idx="1543">
                        <c:v>44644</c:v>
                      </c:pt>
                      <c:pt idx="1544">
                        <c:v>44645</c:v>
                      </c:pt>
                      <c:pt idx="1545">
                        <c:v>44646</c:v>
                      </c:pt>
                      <c:pt idx="1546">
                        <c:v>44647</c:v>
                      </c:pt>
                      <c:pt idx="1547">
                        <c:v>44648</c:v>
                      </c:pt>
                      <c:pt idx="1548">
                        <c:v>44649</c:v>
                      </c:pt>
                      <c:pt idx="1549">
                        <c:v>44650</c:v>
                      </c:pt>
                      <c:pt idx="1550">
                        <c:v>44651</c:v>
                      </c:pt>
                      <c:pt idx="1551">
                        <c:v>44652</c:v>
                      </c:pt>
                      <c:pt idx="1552">
                        <c:v>44653</c:v>
                      </c:pt>
                      <c:pt idx="1553">
                        <c:v>44654</c:v>
                      </c:pt>
                      <c:pt idx="1554">
                        <c:v>44655</c:v>
                      </c:pt>
                      <c:pt idx="1555">
                        <c:v>44656</c:v>
                      </c:pt>
                      <c:pt idx="1556">
                        <c:v>44657</c:v>
                      </c:pt>
                      <c:pt idx="1557">
                        <c:v>44658</c:v>
                      </c:pt>
                      <c:pt idx="1558">
                        <c:v>44659</c:v>
                      </c:pt>
                      <c:pt idx="1559">
                        <c:v>44660</c:v>
                      </c:pt>
                      <c:pt idx="1560">
                        <c:v>44661</c:v>
                      </c:pt>
                      <c:pt idx="1561">
                        <c:v>44662</c:v>
                      </c:pt>
                      <c:pt idx="1562">
                        <c:v>44663</c:v>
                      </c:pt>
                      <c:pt idx="1563">
                        <c:v>44664</c:v>
                      </c:pt>
                      <c:pt idx="1564">
                        <c:v>44665</c:v>
                      </c:pt>
                      <c:pt idx="1565">
                        <c:v>44666</c:v>
                      </c:pt>
                      <c:pt idx="1566">
                        <c:v>44667</c:v>
                      </c:pt>
                      <c:pt idx="1567">
                        <c:v>44668</c:v>
                      </c:pt>
                      <c:pt idx="1568">
                        <c:v>44669</c:v>
                      </c:pt>
                      <c:pt idx="1569">
                        <c:v>44670</c:v>
                      </c:pt>
                      <c:pt idx="1570">
                        <c:v>44671</c:v>
                      </c:pt>
                      <c:pt idx="1571">
                        <c:v>44672</c:v>
                      </c:pt>
                      <c:pt idx="1572">
                        <c:v>44673</c:v>
                      </c:pt>
                      <c:pt idx="1573">
                        <c:v>44674</c:v>
                      </c:pt>
                      <c:pt idx="1574">
                        <c:v>44675</c:v>
                      </c:pt>
                      <c:pt idx="1575">
                        <c:v>44676</c:v>
                      </c:pt>
                      <c:pt idx="1576">
                        <c:v>44677</c:v>
                      </c:pt>
                      <c:pt idx="1577">
                        <c:v>44678</c:v>
                      </c:pt>
                      <c:pt idx="1578">
                        <c:v>44679</c:v>
                      </c:pt>
                      <c:pt idx="1579">
                        <c:v>44680</c:v>
                      </c:pt>
                      <c:pt idx="1580">
                        <c:v>44681</c:v>
                      </c:pt>
                      <c:pt idx="1581">
                        <c:v>44682</c:v>
                      </c:pt>
                      <c:pt idx="1582">
                        <c:v>44683</c:v>
                      </c:pt>
                      <c:pt idx="1583">
                        <c:v>44684</c:v>
                      </c:pt>
                      <c:pt idx="1584">
                        <c:v>44685</c:v>
                      </c:pt>
                      <c:pt idx="1585">
                        <c:v>44686</c:v>
                      </c:pt>
                      <c:pt idx="1586">
                        <c:v>44687</c:v>
                      </c:pt>
                      <c:pt idx="1587">
                        <c:v>44688</c:v>
                      </c:pt>
                      <c:pt idx="1588">
                        <c:v>44689</c:v>
                      </c:pt>
                      <c:pt idx="1589">
                        <c:v>44690</c:v>
                      </c:pt>
                      <c:pt idx="1590">
                        <c:v>44691</c:v>
                      </c:pt>
                      <c:pt idx="1591">
                        <c:v>44692</c:v>
                      </c:pt>
                      <c:pt idx="1592">
                        <c:v>44693</c:v>
                      </c:pt>
                      <c:pt idx="1593">
                        <c:v>44694</c:v>
                      </c:pt>
                      <c:pt idx="1594">
                        <c:v>44695</c:v>
                      </c:pt>
                      <c:pt idx="1595">
                        <c:v>44696</c:v>
                      </c:pt>
                      <c:pt idx="1596">
                        <c:v>44697</c:v>
                      </c:pt>
                      <c:pt idx="1597">
                        <c:v>44698</c:v>
                      </c:pt>
                      <c:pt idx="1598">
                        <c:v>44699</c:v>
                      </c:pt>
                      <c:pt idx="1599">
                        <c:v>44700</c:v>
                      </c:pt>
                      <c:pt idx="1600">
                        <c:v>44701</c:v>
                      </c:pt>
                      <c:pt idx="1601">
                        <c:v>44702</c:v>
                      </c:pt>
                      <c:pt idx="1602">
                        <c:v>44703</c:v>
                      </c:pt>
                      <c:pt idx="1603">
                        <c:v>44704</c:v>
                      </c:pt>
                      <c:pt idx="1604">
                        <c:v>44705</c:v>
                      </c:pt>
                      <c:pt idx="1605">
                        <c:v>44706</c:v>
                      </c:pt>
                      <c:pt idx="1606">
                        <c:v>44707</c:v>
                      </c:pt>
                      <c:pt idx="1607">
                        <c:v>44708</c:v>
                      </c:pt>
                      <c:pt idx="1608">
                        <c:v>44709</c:v>
                      </c:pt>
                      <c:pt idx="1609">
                        <c:v>44710</c:v>
                      </c:pt>
                      <c:pt idx="1610">
                        <c:v>44711</c:v>
                      </c:pt>
                      <c:pt idx="1611">
                        <c:v>44712</c:v>
                      </c:pt>
                      <c:pt idx="1612">
                        <c:v>44713</c:v>
                      </c:pt>
                      <c:pt idx="1613">
                        <c:v>44714</c:v>
                      </c:pt>
                      <c:pt idx="1614">
                        <c:v>44715</c:v>
                      </c:pt>
                      <c:pt idx="1615">
                        <c:v>44716</c:v>
                      </c:pt>
                      <c:pt idx="1616">
                        <c:v>44717</c:v>
                      </c:pt>
                      <c:pt idx="1617">
                        <c:v>44718</c:v>
                      </c:pt>
                      <c:pt idx="1618">
                        <c:v>44719</c:v>
                      </c:pt>
                      <c:pt idx="1619">
                        <c:v>44720</c:v>
                      </c:pt>
                      <c:pt idx="1620">
                        <c:v>44721</c:v>
                      </c:pt>
                      <c:pt idx="1621">
                        <c:v>44722</c:v>
                      </c:pt>
                      <c:pt idx="1622">
                        <c:v>44723</c:v>
                      </c:pt>
                      <c:pt idx="1623">
                        <c:v>44724</c:v>
                      </c:pt>
                      <c:pt idx="1624">
                        <c:v>44725</c:v>
                      </c:pt>
                      <c:pt idx="1625">
                        <c:v>44726</c:v>
                      </c:pt>
                      <c:pt idx="1626">
                        <c:v>44727</c:v>
                      </c:pt>
                      <c:pt idx="1627">
                        <c:v>44728</c:v>
                      </c:pt>
                      <c:pt idx="1628">
                        <c:v>44729</c:v>
                      </c:pt>
                      <c:pt idx="1629">
                        <c:v>44730</c:v>
                      </c:pt>
                      <c:pt idx="1630">
                        <c:v>44731</c:v>
                      </c:pt>
                      <c:pt idx="1631">
                        <c:v>44732</c:v>
                      </c:pt>
                      <c:pt idx="1632">
                        <c:v>44733</c:v>
                      </c:pt>
                      <c:pt idx="1633">
                        <c:v>44734</c:v>
                      </c:pt>
                      <c:pt idx="1634">
                        <c:v>44735</c:v>
                      </c:pt>
                      <c:pt idx="1635">
                        <c:v>44736</c:v>
                      </c:pt>
                      <c:pt idx="1636">
                        <c:v>44737</c:v>
                      </c:pt>
                      <c:pt idx="1637">
                        <c:v>44738</c:v>
                      </c:pt>
                      <c:pt idx="1638">
                        <c:v>44739</c:v>
                      </c:pt>
                      <c:pt idx="1639">
                        <c:v>44740</c:v>
                      </c:pt>
                      <c:pt idx="1640">
                        <c:v>44741</c:v>
                      </c:pt>
                      <c:pt idx="1641">
                        <c:v>44742</c:v>
                      </c:pt>
                      <c:pt idx="1642">
                        <c:v>44743</c:v>
                      </c:pt>
                      <c:pt idx="1643">
                        <c:v>44744</c:v>
                      </c:pt>
                      <c:pt idx="1644">
                        <c:v>44745</c:v>
                      </c:pt>
                      <c:pt idx="1645">
                        <c:v>44746</c:v>
                      </c:pt>
                      <c:pt idx="1646">
                        <c:v>44747</c:v>
                      </c:pt>
                      <c:pt idx="1647">
                        <c:v>44748</c:v>
                      </c:pt>
                      <c:pt idx="1648">
                        <c:v>44749</c:v>
                      </c:pt>
                      <c:pt idx="1649">
                        <c:v>44750</c:v>
                      </c:pt>
                      <c:pt idx="1650">
                        <c:v>44751</c:v>
                      </c:pt>
                      <c:pt idx="1651">
                        <c:v>44752</c:v>
                      </c:pt>
                      <c:pt idx="1652">
                        <c:v>44753</c:v>
                      </c:pt>
                      <c:pt idx="1653">
                        <c:v>44754</c:v>
                      </c:pt>
                      <c:pt idx="1654">
                        <c:v>44755</c:v>
                      </c:pt>
                      <c:pt idx="1655">
                        <c:v>44756</c:v>
                      </c:pt>
                      <c:pt idx="1656">
                        <c:v>44757</c:v>
                      </c:pt>
                      <c:pt idx="1657">
                        <c:v>44758</c:v>
                      </c:pt>
                      <c:pt idx="1658">
                        <c:v>44759</c:v>
                      </c:pt>
                      <c:pt idx="1659">
                        <c:v>44760</c:v>
                      </c:pt>
                      <c:pt idx="1660">
                        <c:v>44761</c:v>
                      </c:pt>
                      <c:pt idx="1661">
                        <c:v>44762</c:v>
                      </c:pt>
                      <c:pt idx="1662">
                        <c:v>44763</c:v>
                      </c:pt>
                      <c:pt idx="1663">
                        <c:v>44764</c:v>
                      </c:pt>
                      <c:pt idx="1664">
                        <c:v>44765</c:v>
                      </c:pt>
                      <c:pt idx="1665">
                        <c:v>44766</c:v>
                      </c:pt>
                      <c:pt idx="1666">
                        <c:v>44767</c:v>
                      </c:pt>
                      <c:pt idx="1667">
                        <c:v>44768</c:v>
                      </c:pt>
                      <c:pt idx="1668">
                        <c:v>44769</c:v>
                      </c:pt>
                      <c:pt idx="1669">
                        <c:v>44770</c:v>
                      </c:pt>
                      <c:pt idx="1670">
                        <c:v>44771</c:v>
                      </c:pt>
                      <c:pt idx="1671">
                        <c:v>44772</c:v>
                      </c:pt>
                      <c:pt idx="1672">
                        <c:v>44773</c:v>
                      </c:pt>
                      <c:pt idx="1673">
                        <c:v>44774</c:v>
                      </c:pt>
                      <c:pt idx="1674">
                        <c:v>44775</c:v>
                      </c:pt>
                      <c:pt idx="1675">
                        <c:v>44776</c:v>
                      </c:pt>
                      <c:pt idx="1676">
                        <c:v>44777</c:v>
                      </c:pt>
                      <c:pt idx="1677">
                        <c:v>44778</c:v>
                      </c:pt>
                      <c:pt idx="1678">
                        <c:v>44779</c:v>
                      </c:pt>
                      <c:pt idx="1679">
                        <c:v>44780</c:v>
                      </c:pt>
                      <c:pt idx="1680">
                        <c:v>44781</c:v>
                      </c:pt>
                      <c:pt idx="1681">
                        <c:v>44782</c:v>
                      </c:pt>
                      <c:pt idx="1682">
                        <c:v>44783</c:v>
                      </c:pt>
                      <c:pt idx="1683">
                        <c:v>44784</c:v>
                      </c:pt>
                      <c:pt idx="1684">
                        <c:v>44785</c:v>
                      </c:pt>
                      <c:pt idx="1685">
                        <c:v>44786</c:v>
                      </c:pt>
                      <c:pt idx="1686">
                        <c:v>44787</c:v>
                      </c:pt>
                      <c:pt idx="1687">
                        <c:v>44788</c:v>
                      </c:pt>
                      <c:pt idx="1688">
                        <c:v>44789</c:v>
                      </c:pt>
                      <c:pt idx="1689">
                        <c:v>44790</c:v>
                      </c:pt>
                      <c:pt idx="1690">
                        <c:v>44791</c:v>
                      </c:pt>
                      <c:pt idx="1691">
                        <c:v>44792</c:v>
                      </c:pt>
                      <c:pt idx="1692">
                        <c:v>44793</c:v>
                      </c:pt>
                      <c:pt idx="1693">
                        <c:v>44794</c:v>
                      </c:pt>
                      <c:pt idx="1694">
                        <c:v>44795</c:v>
                      </c:pt>
                      <c:pt idx="1695">
                        <c:v>44796</c:v>
                      </c:pt>
                      <c:pt idx="1696">
                        <c:v>44797</c:v>
                      </c:pt>
                      <c:pt idx="1697">
                        <c:v>44798</c:v>
                      </c:pt>
                      <c:pt idx="1698">
                        <c:v>44799</c:v>
                      </c:pt>
                      <c:pt idx="1699">
                        <c:v>44800</c:v>
                      </c:pt>
                      <c:pt idx="1700">
                        <c:v>44801</c:v>
                      </c:pt>
                      <c:pt idx="1701">
                        <c:v>44802</c:v>
                      </c:pt>
                      <c:pt idx="1702">
                        <c:v>44803</c:v>
                      </c:pt>
                      <c:pt idx="1703">
                        <c:v>44804</c:v>
                      </c:pt>
                      <c:pt idx="1704">
                        <c:v>44805</c:v>
                      </c:pt>
                      <c:pt idx="1705">
                        <c:v>44806</c:v>
                      </c:pt>
                      <c:pt idx="1706">
                        <c:v>44807</c:v>
                      </c:pt>
                      <c:pt idx="1707">
                        <c:v>44808</c:v>
                      </c:pt>
                      <c:pt idx="1708">
                        <c:v>44809</c:v>
                      </c:pt>
                      <c:pt idx="1709">
                        <c:v>44810</c:v>
                      </c:pt>
                      <c:pt idx="1710">
                        <c:v>44811</c:v>
                      </c:pt>
                      <c:pt idx="1711">
                        <c:v>44812</c:v>
                      </c:pt>
                      <c:pt idx="1712">
                        <c:v>44813</c:v>
                      </c:pt>
                      <c:pt idx="1713">
                        <c:v>44814</c:v>
                      </c:pt>
                      <c:pt idx="1714">
                        <c:v>44815</c:v>
                      </c:pt>
                      <c:pt idx="1715">
                        <c:v>44816</c:v>
                      </c:pt>
                      <c:pt idx="1716">
                        <c:v>44817</c:v>
                      </c:pt>
                      <c:pt idx="1717">
                        <c:v>44818</c:v>
                      </c:pt>
                      <c:pt idx="1718">
                        <c:v>44819</c:v>
                      </c:pt>
                      <c:pt idx="1719">
                        <c:v>44820</c:v>
                      </c:pt>
                      <c:pt idx="1720">
                        <c:v>44821</c:v>
                      </c:pt>
                      <c:pt idx="1721">
                        <c:v>44822</c:v>
                      </c:pt>
                      <c:pt idx="1722">
                        <c:v>44823</c:v>
                      </c:pt>
                      <c:pt idx="1723">
                        <c:v>44824</c:v>
                      </c:pt>
                      <c:pt idx="1724">
                        <c:v>44825</c:v>
                      </c:pt>
                      <c:pt idx="1725">
                        <c:v>44826</c:v>
                      </c:pt>
                      <c:pt idx="1726">
                        <c:v>44827</c:v>
                      </c:pt>
                      <c:pt idx="1727">
                        <c:v>44828</c:v>
                      </c:pt>
                      <c:pt idx="1728">
                        <c:v>44829</c:v>
                      </c:pt>
                      <c:pt idx="1729">
                        <c:v>44830</c:v>
                      </c:pt>
                      <c:pt idx="1730">
                        <c:v>44831</c:v>
                      </c:pt>
                      <c:pt idx="1731">
                        <c:v>44832</c:v>
                      </c:pt>
                      <c:pt idx="1732">
                        <c:v>44833</c:v>
                      </c:pt>
                      <c:pt idx="1733">
                        <c:v>44834</c:v>
                      </c:pt>
                      <c:pt idx="1734">
                        <c:v>44835</c:v>
                      </c:pt>
                      <c:pt idx="1735">
                        <c:v>44836</c:v>
                      </c:pt>
                      <c:pt idx="1736">
                        <c:v>44837</c:v>
                      </c:pt>
                      <c:pt idx="1737">
                        <c:v>44838</c:v>
                      </c:pt>
                      <c:pt idx="1738">
                        <c:v>44839</c:v>
                      </c:pt>
                      <c:pt idx="1739">
                        <c:v>44840</c:v>
                      </c:pt>
                      <c:pt idx="1740">
                        <c:v>44841</c:v>
                      </c:pt>
                      <c:pt idx="1741">
                        <c:v>44842</c:v>
                      </c:pt>
                      <c:pt idx="1742">
                        <c:v>44843</c:v>
                      </c:pt>
                      <c:pt idx="1743">
                        <c:v>44844</c:v>
                      </c:pt>
                      <c:pt idx="1744">
                        <c:v>44845</c:v>
                      </c:pt>
                      <c:pt idx="1745">
                        <c:v>44846</c:v>
                      </c:pt>
                      <c:pt idx="1746">
                        <c:v>44847</c:v>
                      </c:pt>
                      <c:pt idx="1747">
                        <c:v>44848</c:v>
                      </c:pt>
                      <c:pt idx="1748">
                        <c:v>44849</c:v>
                      </c:pt>
                      <c:pt idx="1749">
                        <c:v>44850</c:v>
                      </c:pt>
                      <c:pt idx="1750">
                        <c:v>44851</c:v>
                      </c:pt>
                      <c:pt idx="1751">
                        <c:v>44852</c:v>
                      </c:pt>
                      <c:pt idx="1752">
                        <c:v>44853</c:v>
                      </c:pt>
                      <c:pt idx="1753">
                        <c:v>44854</c:v>
                      </c:pt>
                      <c:pt idx="1754">
                        <c:v>44855</c:v>
                      </c:pt>
                      <c:pt idx="1755">
                        <c:v>44856</c:v>
                      </c:pt>
                      <c:pt idx="1756">
                        <c:v>44857</c:v>
                      </c:pt>
                      <c:pt idx="1757">
                        <c:v>44858</c:v>
                      </c:pt>
                      <c:pt idx="1758">
                        <c:v>44859</c:v>
                      </c:pt>
                      <c:pt idx="1759">
                        <c:v>44860</c:v>
                      </c:pt>
                      <c:pt idx="1760">
                        <c:v>44861</c:v>
                      </c:pt>
                      <c:pt idx="1761">
                        <c:v>44862</c:v>
                      </c:pt>
                      <c:pt idx="1762">
                        <c:v>44863</c:v>
                      </c:pt>
                      <c:pt idx="1763">
                        <c:v>44864</c:v>
                      </c:pt>
                      <c:pt idx="1764">
                        <c:v>44865</c:v>
                      </c:pt>
                      <c:pt idx="1765">
                        <c:v>44866</c:v>
                      </c:pt>
                      <c:pt idx="1766">
                        <c:v>44867</c:v>
                      </c:pt>
                      <c:pt idx="1767">
                        <c:v>44868</c:v>
                      </c:pt>
                      <c:pt idx="1768">
                        <c:v>44869</c:v>
                      </c:pt>
                      <c:pt idx="1769">
                        <c:v>44870</c:v>
                      </c:pt>
                      <c:pt idx="1770">
                        <c:v>44871</c:v>
                      </c:pt>
                      <c:pt idx="1771">
                        <c:v>44872</c:v>
                      </c:pt>
                      <c:pt idx="1772">
                        <c:v>44873</c:v>
                      </c:pt>
                      <c:pt idx="1773">
                        <c:v>44874</c:v>
                      </c:pt>
                      <c:pt idx="1774">
                        <c:v>44875</c:v>
                      </c:pt>
                      <c:pt idx="1775">
                        <c:v>44876</c:v>
                      </c:pt>
                      <c:pt idx="1776">
                        <c:v>44877</c:v>
                      </c:pt>
                      <c:pt idx="1777">
                        <c:v>44878</c:v>
                      </c:pt>
                      <c:pt idx="1778">
                        <c:v>44879</c:v>
                      </c:pt>
                      <c:pt idx="1779">
                        <c:v>44880</c:v>
                      </c:pt>
                      <c:pt idx="1780">
                        <c:v>44881</c:v>
                      </c:pt>
                      <c:pt idx="1781">
                        <c:v>44882</c:v>
                      </c:pt>
                      <c:pt idx="1782">
                        <c:v>44883</c:v>
                      </c:pt>
                      <c:pt idx="1783">
                        <c:v>44884</c:v>
                      </c:pt>
                      <c:pt idx="1784">
                        <c:v>44885</c:v>
                      </c:pt>
                      <c:pt idx="1785">
                        <c:v>44886</c:v>
                      </c:pt>
                      <c:pt idx="1786">
                        <c:v>44887</c:v>
                      </c:pt>
                      <c:pt idx="1787">
                        <c:v>44888</c:v>
                      </c:pt>
                      <c:pt idx="1788">
                        <c:v>44889</c:v>
                      </c:pt>
                      <c:pt idx="1789">
                        <c:v>44890</c:v>
                      </c:pt>
                      <c:pt idx="1790">
                        <c:v>44891</c:v>
                      </c:pt>
                      <c:pt idx="1791">
                        <c:v>44892</c:v>
                      </c:pt>
                      <c:pt idx="1792">
                        <c:v>44893</c:v>
                      </c:pt>
                      <c:pt idx="1793">
                        <c:v>44894</c:v>
                      </c:pt>
                      <c:pt idx="1794">
                        <c:v>44895</c:v>
                      </c:pt>
                      <c:pt idx="1795">
                        <c:v>44896</c:v>
                      </c:pt>
                      <c:pt idx="1796">
                        <c:v>44897</c:v>
                      </c:pt>
                      <c:pt idx="1797">
                        <c:v>44898</c:v>
                      </c:pt>
                      <c:pt idx="1798">
                        <c:v>44899</c:v>
                      </c:pt>
                      <c:pt idx="1799">
                        <c:v>44900</c:v>
                      </c:pt>
                      <c:pt idx="1800">
                        <c:v>44901</c:v>
                      </c:pt>
                      <c:pt idx="1801">
                        <c:v>44902</c:v>
                      </c:pt>
                      <c:pt idx="1802">
                        <c:v>44903</c:v>
                      </c:pt>
                      <c:pt idx="1803">
                        <c:v>44904</c:v>
                      </c:pt>
                      <c:pt idx="1804">
                        <c:v>44905</c:v>
                      </c:pt>
                      <c:pt idx="1805">
                        <c:v>44906</c:v>
                      </c:pt>
                      <c:pt idx="1806">
                        <c:v>44907</c:v>
                      </c:pt>
                      <c:pt idx="1807">
                        <c:v>44908</c:v>
                      </c:pt>
                      <c:pt idx="1808">
                        <c:v>44909</c:v>
                      </c:pt>
                      <c:pt idx="1809">
                        <c:v>44910</c:v>
                      </c:pt>
                      <c:pt idx="1810">
                        <c:v>44911</c:v>
                      </c:pt>
                      <c:pt idx="1811">
                        <c:v>44912</c:v>
                      </c:pt>
                      <c:pt idx="1812">
                        <c:v>44913</c:v>
                      </c:pt>
                      <c:pt idx="1813">
                        <c:v>44914</c:v>
                      </c:pt>
                      <c:pt idx="1814">
                        <c:v>44915</c:v>
                      </c:pt>
                      <c:pt idx="1815">
                        <c:v>44916</c:v>
                      </c:pt>
                      <c:pt idx="1816">
                        <c:v>44917</c:v>
                      </c:pt>
                      <c:pt idx="1817">
                        <c:v>44918</c:v>
                      </c:pt>
                      <c:pt idx="1818">
                        <c:v>44919</c:v>
                      </c:pt>
                      <c:pt idx="1819">
                        <c:v>44920</c:v>
                      </c:pt>
                      <c:pt idx="1820">
                        <c:v>44921</c:v>
                      </c:pt>
                      <c:pt idx="1821">
                        <c:v>44922</c:v>
                      </c:pt>
                      <c:pt idx="1822">
                        <c:v>44923</c:v>
                      </c:pt>
                      <c:pt idx="1823">
                        <c:v>44924</c:v>
                      </c:pt>
                      <c:pt idx="1824">
                        <c:v>44925</c:v>
                      </c:pt>
                      <c:pt idx="1825">
                        <c:v>44926</c:v>
                      </c:pt>
                      <c:pt idx="1826">
                        <c:v>44927</c:v>
                      </c:pt>
                      <c:pt idx="1827">
                        <c:v>44928</c:v>
                      </c:pt>
                      <c:pt idx="1828">
                        <c:v>44929</c:v>
                      </c:pt>
                      <c:pt idx="1829">
                        <c:v>44930</c:v>
                      </c:pt>
                      <c:pt idx="1830">
                        <c:v>44931</c:v>
                      </c:pt>
                      <c:pt idx="1831">
                        <c:v>44932</c:v>
                      </c:pt>
                      <c:pt idx="1832">
                        <c:v>44933</c:v>
                      </c:pt>
                      <c:pt idx="1833">
                        <c:v>44934</c:v>
                      </c:pt>
                      <c:pt idx="1834">
                        <c:v>44935</c:v>
                      </c:pt>
                      <c:pt idx="1835">
                        <c:v>44936</c:v>
                      </c:pt>
                      <c:pt idx="1836">
                        <c:v>44937</c:v>
                      </c:pt>
                      <c:pt idx="1837">
                        <c:v>44938</c:v>
                      </c:pt>
                      <c:pt idx="1838">
                        <c:v>44939</c:v>
                      </c:pt>
                      <c:pt idx="1839">
                        <c:v>44940</c:v>
                      </c:pt>
                      <c:pt idx="1840">
                        <c:v>44941</c:v>
                      </c:pt>
                      <c:pt idx="1841">
                        <c:v>44942</c:v>
                      </c:pt>
                      <c:pt idx="1842">
                        <c:v>44943</c:v>
                      </c:pt>
                      <c:pt idx="1843">
                        <c:v>44944</c:v>
                      </c:pt>
                      <c:pt idx="1844">
                        <c:v>44945</c:v>
                      </c:pt>
                      <c:pt idx="1845">
                        <c:v>44946</c:v>
                      </c:pt>
                      <c:pt idx="1846">
                        <c:v>44947</c:v>
                      </c:pt>
                      <c:pt idx="1847">
                        <c:v>44948</c:v>
                      </c:pt>
                      <c:pt idx="1848">
                        <c:v>44949</c:v>
                      </c:pt>
                      <c:pt idx="1849">
                        <c:v>44950</c:v>
                      </c:pt>
                      <c:pt idx="1850">
                        <c:v>44951</c:v>
                      </c:pt>
                      <c:pt idx="1851">
                        <c:v>44952</c:v>
                      </c:pt>
                      <c:pt idx="1852">
                        <c:v>44953</c:v>
                      </c:pt>
                      <c:pt idx="1853">
                        <c:v>44954</c:v>
                      </c:pt>
                      <c:pt idx="1854">
                        <c:v>44955</c:v>
                      </c:pt>
                      <c:pt idx="1855">
                        <c:v>44956</c:v>
                      </c:pt>
                      <c:pt idx="1856">
                        <c:v>44957</c:v>
                      </c:pt>
                      <c:pt idx="1857">
                        <c:v>44958</c:v>
                      </c:pt>
                      <c:pt idx="1858">
                        <c:v>44959</c:v>
                      </c:pt>
                      <c:pt idx="1859">
                        <c:v>44960</c:v>
                      </c:pt>
                      <c:pt idx="1860">
                        <c:v>44961</c:v>
                      </c:pt>
                      <c:pt idx="1861">
                        <c:v>44962</c:v>
                      </c:pt>
                      <c:pt idx="1862">
                        <c:v>44963</c:v>
                      </c:pt>
                      <c:pt idx="1863">
                        <c:v>44964</c:v>
                      </c:pt>
                      <c:pt idx="1864">
                        <c:v>44965</c:v>
                      </c:pt>
                      <c:pt idx="1865">
                        <c:v>44966</c:v>
                      </c:pt>
                      <c:pt idx="1866">
                        <c:v>44967</c:v>
                      </c:pt>
                      <c:pt idx="1867">
                        <c:v>44968</c:v>
                      </c:pt>
                      <c:pt idx="1868">
                        <c:v>44969</c:v>
                      </c:pt>
                      <c:pt idx="1869">
                        <c:v>44970</c:v>
                      </c:pt>
                      <c:pt idx="1870">
                        <c:v>44971</c:v>
                      </c:pt>
                      <c:pt idx="1871">
                        <c:v>44972</c:v>
                      </c:pt>
                      <c:pt idx="1872">
                        <c:v>44973</c:v>
                      </c:pt>
                      <c:pt idx="1873">
                        <c:v>44974</c:v>
                      </c:pt>
                      <c:pt idx="1874">
                        <c:v>44975</c:v>
                      </c:pt>
                      <c:pt idx="1875">
                        <c:v>44976</c:v>
                      </c:pt>
                      <c:pt idx="1876">
                        <c:v>44977</c:v>
                      </c:pt>
                      <c:pt idx="1877">
                        <c:v>44978</c:v>
                      </c:pt>
                      <c:pt idx="1878">
                        <c:v>44979</c:v>
                      </c:pt>
                      <c:pt idx="1879">
                        <c:v>44980</c:v>
                      </c:pt>
                      <c:pt idx="1880">
                        <c:v>44981</c:v>
                      </c:pt>
                      <c:pt idx="1881">
                        <c:v>44982</c:v>
                      </c:pt>
                      <c:pt idx="1882">
                        <c:v>44983</c:v>
                      </c:pt>
                      <c:pt idx="1883">
                        <c:v>44984</c:v>
                      </c:pt>
                      <c:pt idx="1884">
                        <c:v>44985</c:v>
                      </c:pt>
                      <c:pt idx="1885">
                        <c:v>44986</c:v>
                      </c:pt>
                      <c:pt idx="1886">
                        <c:v>44987</c:v>
                      </c:pt>
                      <c:pt idx="1887">
                        <c:v>44988</c:v>
                      </c:pt>
                      <c:pt idx="1888">
                        <c:v>44989</c:v>
                      </c:pt>
                      <c:pt idx="1889">
                        <c:v>44990</c:v>
                      </c:pt>
                      <c:pt idx="1890">
                        <c:v>44991</c:v>
                      </c:pt>
                      <c:pt idx="1891">
                        <c:v>44992</c:v>
                      </c:pt>
                      <c:pt idx="1892">
                        <c:v>44993</c:v>
                      </c:pt>
                      <c:pt idx="1893">
                        <c:v>44994</c:v>
                      </c:pt>
                      <c:pt idx="1894">
                        <c:v>44995</c:v>
                      </c:pt>
                      <c:pt idx="1895">
                        <c:v>44996</c:v>
                      </c:pt>
                      <c:pt idx="1896">
                        <c:v>44997</c:v>
                      </c:pt>
                      <c:pt idx="1897">
                        <c:v>44998</c:v>
                      </c:pt>
                      <c:pt idx="1898">
                        <c:v>44999</c:v>
                      </c:pt>
                      <c:pt idx="1899">
                        <c:v>45000</c:v>
                      </c:pt>
                      <c:pt idx="1900">
                        <c:v>45001</c:v>
                      </c:pt>
                      <c:pt idx="1901">
                        <c:v>45002</c:v>
                      </c:pt>
                      <c:pt idx="1902">
                        <c:v>45003</c:v>
                      </c:pt>
                      <c:pt idx="1903">
                        <c:v>45004</c:v>
                      </c:pt>
                      <c:pt idx="1904">
                        <c:v>45005</c:v>
                      </c:pt>
                      <c:pt idx="1905">
                        <c:v>45006</c:v>
                      </c:pt>
                      <c:pt idx="1906">
                        <c:v>45007</c:v>
                      </c:pt>
                      <c:pt idx="1907">
                        <c:v>45008</c:v>
                      </c:pt>
                      <c:pt idx="1908">
                        <c:v>45009</c:v>
                      </c:pt>
                      <c:pt idx="1909">
                        <c:v>45010</c:v>
                      </c:pt>
                      <c:pt idx="1910">
                        <c:v>45011</c:v>
                      </c:pt>
                      <c:pt idx="1911">
                        <c:v>45012</c:v>
                      </c:pt>
                      <c:pt idx="1912">
                        <c:v>45013</c:v>
                      </c:pt>
                      <c:pt idx="1913">
                        <c:v>45014</c:v>
                      </c:pt>
                      <c:pt idx="1914">
                        <c:v>45015</c:v>
                      </c:pt>
                      <c:pt idx="1915">
                        <c:v>45016</c:v>
                      </c:pt>
                      <c:pt idx="1916">
                        <c:v>45017</c:v>
                      </c:pt>
                      <c:pt idx="1917">
                        <c:v>45018</c:v>
                      </c:pt>
                      <c:pt idx="1918">
                        <c:v>45019</c:v>
                      </c:pt>
                      <c:pt idx="1919">
                        <c:v>45020</c:v>
                      </c:pt>
                      <c:pt idx="1920">
                        <c:v>45021</c:v>
                      </c:pt>
                      <c:pt idx="1921">
                        <c:v>45022</c:v>
                      </c:pt>
                      <c:pt idx="1922">
                        <c:v>45023</c:v>
                      </c:pt>
                      <c:pt idx="1923">
                        <c:v>45024</c:v>
                      </c:pt>
                      <c:pt idx="1924">
                        <c:v>45025</c:v>
                      </c:pt>
                      <c:pt idx="1925">
                        <c:v>45026</c:v>
                      </c:pt>
                      <c:pt idx="1926">
                        <c:v>45027</c:v>
                      </c:pt>
                      <c:pt idx="1927">
                        <c:v>45028</c:v>
                      </c:pt>
                      <c:pt idx="1928">
                        <c:v>45029</c:v>
                      </c:pt>
                      <c:pt idx="1929">
                        <c:v>45030</c:v>
                      </c:pt>
                      <c:pt idx="1930">
                        <c:v>45031</c:v>
                      </c:pt>
                      <c:pt idx="1931">
                        <c:v>45032</c:v>
                      </c:pt>
                      <c:pt idx="1932">
                        <c:v>45033</c:v>
                      </c:pt>
                      <c:pt idx="1933">
                        <c:v>45034</c:v>
                      </c:pt>
                      <c:pt idx="1934">
                        <c:v>45035</c:v>
                      </c:pt>
                      <c:pt idx="1935">
                        <c:v>45036</c:v>
                      </c:pt>
                      <c:pt idx="1936">
                        <c:v>45037</c:v>
                      </c:pt>
                      <c:pt idx="1937">
                        <c:v>45038</c:v>
                      </c:pt>
                      <c:pt idx="1938">
                        <c:v>45039</c:v>
                      </c:pt>
                      <c:pt idx="1939">
                        <c:v>45040</c:v>
                      </c:pt>
                      <c:pt idx="1940">
                        <c:v>45041</c:v>
                      </c:pt>
                      <c:pt idx="1941">
                        <c:v>45042</c:v>
                      </c:pt>
                      <c:pt idx="1942">
                        <c:v>45043</c:v>
                      </c:pt>
                      <c:pt idx="1943">
                        <c:v>45044</c:v>
                      </c:pt>
                      <c:pt idx="1944">
                        <c:v>45045</c:v>
                      </c:pt>
                      <c:pt idx="1945">
                        <c:v>45046</c:v>
                      </c:pt>
                      <c:pt idx="1946">
                        <c:v>45047</c:v>
                      </c:pt>
                      <c:pt idx="1947">
                        <c:v>45048</c:v>
                      </c:pt>
                      <c:pt idx="1948">
                        <c:v>45049</c:v>
                      </c:pt>
                      <c:pt idx="1949">
                        <c:v>45050</c:v>
                      </c:pt>
                      <c:pt idx="1950">
                        <c:v>45051</c:v>
                      </c:pt>
                      <c:pt idx="1951">
                        <c:v>45052</c:v>
                      </c:pt>
                      <c:pt idx="1952">
                        <c:v>45053</c:v>
                      </c:pt>
                      <c:pt idx="1953">
                        <c:v>45054</c:v>
                      </c:pt>
                      <c:pt idx="1954">
                        <c:v>45055</c:v>
                      </c:pt>
                      <c:pt idx="1955">
                        <c:v>45056</c:v>
                      </c:pt>
                      <c:pt idx="1956">
                        <c:v>45057</c:v>
                      </c:pt>
                      <c:pt idx="1957">
                        <c:v>45058</c:v>
                      </c:pt>
                      <c:pt idx="1958">
                        <c:v>45059</c:v>
                      </c:pt>
                      <c:pt idx="1959">
                        <c:v>45060</c:v>
                      </c:pt>
                      <c:pt idx="1960">
                        <c:v>45061</c:v>
                      </c:pt>
                      <c:pt idx="1961">
                        <c:v>45062</c:v>
                      </c:pt>
                      <c:pt idx="1962">
                        <c:v>45063</c:v>
                      </c:pt>
                      <c:pt idx="1963">
                        <c:v>45064</c:v>
                      </c:pt>
                      <c:pt idx="1964">
                        <c:v>45065</c:v>
                      </c:pt>
                      <c:pt idx="1965">
                        <c:v>45066</c:v>
                      </c:pt>
                      <c:pt idx="1966">
                        <c:v>45067</c:v>
                      </c:pt>
                      <c:pt idx="1967">
                        <c:v>45068</c:v>
                      </c:pt>
                      <c:pt idx="1968">
                        <c:v>45069</c:v>
                      </c:pt>
                      <c:pt idx="1969">
                        <c:v>45070</c:v>
                      </c:pt>
                      <c:pt idx="1970">
                        <c:v>45071</c:v>
                      </c:pt>
                      <c:pt idx="1971">
                        <c:v>45072</c:v>
                      </c:pt>
                      <c:pt idx="1972">
                        <c:v>45073</c:v>
                      </c:pt>
                      <c:pt idx="1973">
                        <c:v>45074</c:v>
                      </c:pt>
                      <c:pt idx="1974">
                        <c:v>45075</c:v>
                      </c:pt>
                      <c:pt idx="1975">
                        <c:v>45076</c:v>
                      </c:pt>
                      <c:pt idx="1976">
                        <c:v>45077</c:v>
                      </c:pt>
                      <c:pt idx="1977">
                        <c:v>45078</c:v>
                      </c:pt>
                      <c:pt idx="1978">
                        <c:v>45079</c:v>
                      </c:pt>
                      <c:pt idx="1979">
                        <c:v>45080</c:v>
                      </c:pt>
                      <c:pt idx="1980">
                        <c:v>45081</c:v>
                      </c:pt>
                      <c:pt idx="1981">
                        <c:v>45082</c:v>
                      </c:pt>
                      <c:pt idx="1982">
                        <c:v>45083</c:v>
                      </c:pt>
                      <c:pt idx="1983">
                        <c:v>45084</c:v>
                      </c:pt>
                      <c:pt idx="1984">
                        <c:v>45085</c:v>
                      </c:pt>
                      <c:pt idx="1985">
                        <c:v>45086</c:v>
                      </c:pt>
                      <c:pt idx="1986">
                        <c:v>45087</c:v>
                      </c:pt>
                      <c:pt idx="1987">
                        <c:v>45088</c:v>
                      </c:pt>
                      <c:pt idx="1988">
                        <c:v>45089</c:v>
                      </c:pt>
                      <c:pt idx="1989">
                        <c:v>45090</c:v>
                      </c:pt>
                      <c:pt idx="1990">
                        <c:v>45091</c:v>
                      </c:pt>
                      <c:pt idx="1991">
                        <c:v>45092</c:v>
                      </c:pt>
                      <c:pt idx="1992">
                        <c:v>45093</c:v>
                      </c:pt>
                      <c:pt idx="1993">
                        <c:v>45094</c:v>
                      </c:pt>
                      <c:pt idx="1994">
                        <c:v>45095</c:v>
                      </c:pt>
                      <c:pt idx="1995">
                        <c:v>45096</c:v>
                      </c:pt>
                      <c:pt idx="1996">
                        <c:v>45097</c:v>
                      </c:pt>
                      <c:pt idx="1997">
                        <c:v>45098</c:v>
                      </c:pt>
                      <c:pt idx="1998">
                        <c:v>45099</c:v>
                      </c:pt>
                      <c:pt idx="1999">
                        <c:v>45100</c:v>
                      </c:pt>
                      <c:pt idx="2000">
                        <c:v>45101</c:v>
                      </c:pt>
                      <c:pt idx="2001">
                        <c:v>45102</c:v>
                      </c:pt>
                      <c:pt idx="2002">
                        <c:v>45103</c:v>
                      </c:pt>
                      <c:pt idx="2003">
                        <c:v>45104</c:v>
                      </c:pt>
                      <c:pt idx="2004">
                        <c:v>45105</c:v>
                      </c:pt>
                      <c:pt idx="2005">
                        <c:v>45106</c:v>
                      </c:pt>
                      <c:pt idx="2006">
                        <c:v>45107</c:v>
                      </c:pt>
                      <c:pt idx="2007">
                        <c:v>45108</c:v>
                      </c:pt>
                      <c:pt idx="2008">
                        <c:v>45109</c:v>
                      </c:pt>
                      <c:pt idx="2009">
                        <c:v>45110</c:v>
                      </c:pt>
                      <c:pt idx="2010">
                        <c:v>45111</c:v>
                      </c:pt>
                      <c:pt idx="2011">
                        <c:v>45112</c:v>
                      </c:pt>
                      <c:pt idx="2012">
                        <c:v>45113</c:v>
                      </c:pt>
                      <c:pt idx="2013">
                        <c:v>45114</c:v>
                      </c:pt>
                      <c:pt idx="2014">
                        <c:v>45115</c:v>
                      </c:pt>
                      <c:pt idx="2015">
                        <c:v>45116</c:v>
                      </c:pt>
                      <c:pt idx="2016">
                        <c:v>45117</c:v>
                      </c:pt>
                      <c:pt idx="2017">
                        <c:v>45118</c:v>
                      </c:pt>
                      <c:pt idx="2018">
                        <c:v>45119</c:v>
                      </c:pt>
                      <c:pt idx="2019">
                        <c:v>45120</c:v>
                      </c:pt>
                      <c:pt idx="2020">
                        <c:v>45121</c:v>
                      </c:pt>
                      <c:pt idx="2021">
                        <c:v>45122</c:v>
                      </c:pt>
                      <c:pt idx="2022">
                        <c:v>45123</c:v>
                      </c:pt>
                      <c:pt idx="2023">
                        <c:v>45124</c:v>
                      </c:pt>
                      <c:pt idx="2024">
                        <c:v>45125</c:v>
                      </c:pt>
                      <c:pt idx="2025">
                        <c:v>45126</c:v>
                      </c:pt>
                      <c:pt idx="2026">
                        <c:v>45127</c:v>
                      </c:pt>
                      <c:pt idx="2027">
                        <c:v>45128</c:v>
                      </c:pt>
                      <c:pt idx="2028">
                        <c:v>45129</c:v>
                      </c:pt>
                      <c:pt idx="2029">
                        <c:v>45130</c:v>
                      </c:pt>
                      <c:pt idx="2030">
                        <c:v>45131</c:v>
                      </c:pt>
                      <c:pt idx="2031">
                        <c:v>45132</c:v>
                      </c:pt>
                      <c:pt idx="2032">
                        <c:v>45133</c:v>
                      </c:pt>
                      <c:pt idx="2033">
                        <c:v>45134</c:v>
                      </c:pt>
                      <c:pt idx="2034">
                        <c:v>45135</c:v>
                      </c:pt>
                      <c:pt idx="2035">
                        <c:v>45136</c:v>
                      </c:pt>
                      <c:pt idx="2036">
                        <c:v>45137</c:v>
                      </c:pt>
                      <c:pt idx="2037">
                        <c:v>45138</c:v>
                      </c:pt>
                      <c:pt idx="2038">
                        <c:v>45139</c:v>
                      </c:pt>
                      <c:pt idx="2039">
                        <c:v>45140</c:v>
                      </c:pt>
                      <c:pt idx="2040">
                        <c:v>45141</c:v>
                      </c:pt>
                      <c:pt idx="2041">
                        <c:v>45142</c:v>
                      </c:pt>
                      <c:pt idx="2042">
                        <c:v>45143</c:v>
                      </c:pt>
                      <c:pt idx="2043">
                        <c:v>45144</c:v>
                      </c:pt>
                      <c:pt idx="2044">
                        <c:v>45145</c:v>
                      </c:pt>
                      <c:pt idx="2045">
                        <c:v>45146</c:v>
                      </c:pt>
                      <c:pt idx="2046">
                        <c:v>45147</c:v>
                      </c:pt>
                      <c:pt idx="2047">
                        <c:v>45148</c:v>
                      </c:pt>
                      <c:pt idx="2048">
                        <c:v>45149</c:v>
                      </c:pt>
                      <c:pt idx="2049">
                        <c:v>45150</c:v>
                      </c:pt>
                      <c:pt idx="2050">
                        <c:v>45151</c:v>
                      </c:pt>
                      <c:pt idx="2051">
                        <c:v>45152</c:v>
                      </c:pt>
                      <c:pt idx="2052">
                        <c:v>45153</c:v>
                      </c:pt>
                      <c:pt idx="2053">
                        <c:v>45154</c:v>
                      </c:pt>
                      <c:pt idx="2054">
                        <c:v>45155</c:v>
                      </c:pt>
                      <c:pt idx="2055">
                        <c:v>45156</c:v>
                      </c:pt>
                      <c:pt idx="2056">
                        <c:v>45157</c:v>
                      </c:pt>
                      <c:pt idx="2057">
                        <c:v>45158</c:v>
                      </c:pt>
                      <c:pt idx="2058">
                        <c:v>45159</c:v>
                      </c:pt>
                      <c:pt idx="2059">
                        <c:v>45160</c:v>
                      </c:pt>
                      <c:pt idx="2060">
                        <c:v>45161</c:v>
                      </c:pt>
                      <c:pt idx="2061">
                        <c:v>45162</c:v>
                      </c:pt>
                      <c:pt idx="2062">
                        <c:v>45163</c:v>
                      </c:pt>
                      <c:pt idx="2063">
                        <c:v>45164</c:v>
                      </c:pt>
                      <c:pt idx="2064">
                        <c:v>45165</c:v>
                      </c:pt>
                      <c:pt idx="2065">
                        <c:v>45166</c:v>
                      </c:pt>
                      <c:pt idx="2066">
                        <c:v>45167</c:v>
                      </c:pt>
                      <c:pt idx="2067">
                        <c:v>45168</c:v>
                      </c:pt>
                      <c:pt idx="2068">
                        <c:v>45169</c:v>
                      </c:pt>
                      <c:pt idx="2069">
                        <c:v>45170</c:v>
                      </c:pt>
                      <c:pt idx="2070">
                        <c:v>45171</c:v>
                      </c:pt>
                      <c:pt idx="2071">
                        <c:v>45172</c:v>
                      </c:pt>
                      <c:pt idx="2072">
                        <c:v>45173</c:v>
                      </c:pt>
                      <c:pt idx="2073">
                        <c:v>45174</c:v>
                      </c:pt>
                      <c:pt idx="2074">
                        <c:v>45175</c:v>
                      </c:pt>
                      <c:pt idx="2075">
                        <c:v>45176</c:v>
                      </c:pt>
                      <c:pt idx="2076">
                        <c:v>45177</c:v>
                      </c:pt>
                      <c:pt idx="2077">
                        <c:v>45178</c:v>
                      </c:pt>
                      <c:pt idx="2078">
                        <c:v>45179</c:v>
                      </c:pt>
                      <c:pt idx="2079">
                        <c:v>45180</c:v>
                      </c:pt>
                      <c:pt idx="2080">
                        <c:v>45181</c:v>
                      </c:pt>
                      <c:pt idx="2081">
                        <c:v>45182</c:v>
                      </c:pt>
                      <c:pt idx="2082">
                        <c:v>45183</c:v>
                      </c:pt>
                      <c:pt idx="2083">
                        <c:v>45184</c:v>
                      </c:pt>
                      <c:pt idx="2084">
                        <c:v>45185</c:v>
                      </c:pt>
                      <c:pt idx="2085">
                        <c:v>45186</c:v>
                      </c:pt>
                      <c:pt idx="2086">
                        <c:v>45187</c:v>
                      </c:pt>
                      <c:pt idx="2087">
                        <c:v>45188</c:v>
                      </c:pt>
                      <c:pt idx="2088">
                        <c:v>45189</c:v>
                      </c:pt>
                      <c:pt idx="2089">
                        <c:v>45190</c:v>
                      </c:pt>
                      <c:pt idx="2090">
                        <c:v>45191</c:v>
                      </c:pt>
                      <c:pt idx="2091">
                        <c:v>45192</c:v>
                      </c:pt>
                      <c:pt idx="2092">
                        <c:v>45193</c:v>
                      </c:pt>
                      <c:pt idx="2093">
                        <c:v>45194</c:v>
                      </c:pt>
                      <c:pt idx="2094">
                        <c:v>45195</c:v>
                      </c:pt>
                      <c:pt idx="2095">
                        <c:v>45196</c:v>
                      </c:pt>
                      <c:pt idx="2096">
                        <c:v>45197</c:v>
                      </c:pt>
                      <c:pt idx="2097">
                        <c:v>45198</c:v>
                      </c:pt>
                      <c:pt idx="2098">
                        <c:v>45199</c:v>
                      </c:pt>
                      <c:pt idx="2099">
                        <c:v>45200</c:v>
                      </c:pt>
                      <c:pt idx="2100">
                        <c:v>45201</c:v>
                      </c:pt>
                      <c:pt idx="2101">
                        <c:v>45202</c:v>
                      </c:pt>
                      <c:pt idx="2102">
                        <c:v>45203</c:v>
                      </c:pt>
                      <c:pt idx="2103">
                        <c:v>45204</c:v>
                      </c:pt>
                      <c:pt idx="2104">
                        <c:v>45205</c:v>
                      </c:pt>
                      <c:pt idx="2105">
                        <c:v>45206</c:v>
                      </c:pt>
                      <c:pt idx="2106">
                        <c:v>45207</c:v>
                      </c:pt>
                      <c:pt idx="2107">
                        <c:v>45208</c:v>
                      </c:pt>
                      <c:pt idx="2108">
                        <c:v>45209</c:v>
                      </c:pt>
                      <c:pt idx="2109">
                        <c:v>45210</c:v>
                      </c:pt>
                      <c:pt idx="2110">
                        <c:v>45211</c:v>
                      </c:pt>
                      <c:pt idx="2111">
                        <c:v>45212</c:v>
                      </c:pt>
                      <c:pt idx="2112">
                        <c:v>45213</c:v>
                      </c:pt>
                      <c:pt idx="2113">
                        <c:v>45214</c:v>
                      </c:pt>
                      <c:pt idx="2114">
                        <c:v>45215</c:v>
                      </c:pt>
                      <c:pt idx="2115">
                        <c:v>45216</c:v>
                      </c:pt>
                      <c:pt idx="2116">
                        <c:v>45217</c:v>
                      </c:pt>
                      <c:pt idx="2117">
                        <c:v>45218</c:v>
                      </c:pt>
                      <c:pt idx="2118">
                        <c:v>45219</c:v>
                      </c:pt>
                      <c:pt idx="2119">
                        <c:v>45220</c:v>
                      </c:pt>
                      <c:pt idx="2120">
                        <c:v>45221</c:v>
                      </c:pt>
                      <c:pt idx="2121">
                        <c:v>45222</c:v>
                      </c:pt>
                      <c:pt idx="2122">
                        <c:v>45223</c:v>
                      </c:pt>
                      <c:pt idx="2123">
                        <c:v>45224</c:v>
                      </c:pt>
                      <c:pt idx="2124">
                        <c:v>45225</c:v>
                      </c:pt>
                      <c:pt idx="2125">
                        <c:v>45226</c:v>
                      </c:pt>
                      <c:pt idx="2126">
                        <c:v>45227</c:v>
                      </c:pt>
                      <c:pt idx="2127">
                        <c:v>45228</c:v>
                      </c:pt>
                      <c:pt idx="2128">
                        <c:v>45229</c:v>
                      </c:pt>
                      <c:pt idx="2129">
                        <c:v>45230</c:v>
                      </c:pt>
                      <c:pt idx="2130">
                        <c:v>45231</c:v>
                      </c:pt>
                      <c:pt idx="2131">
                        <c:v>45232</c:v>
                      </c:pt>
                      <c:pt idx="2132">
                        <c:v>45233</c:v>
                      </c:pt>
                      <c:pt idx="2133">
                        <c:v>45234</c:v>
                      </c:pt>
                      <c:pt idx="2134">
                        <c:v>45235</c:v>
                      </c:pt>
                      <c:pt idx="2135">
                        <c:v>45236</c:v>
                      </c:pt>
                      <c:pt idx="2136">
                        <c:v>45237</c:v>
                      </c:pt>
                      <c:pt idx="2137">
                        <c:v>45238</c:v>
                      </c:pt>
                      <c:pt idx="2138">
                        <c:v>45239</c:v>
                      </c:pt>
                      <c:pt idx="2139">
                        <c:v>45240</c:v>
                      </c:pt>
                      <c:pt idx="2140">
                        <c:v>45241</c:v>
                      </c:pt>
                      <c:pt idx="2141">
                        <c:v>45242</c:v>
                      </c:pt>
                      <c:pt idx="2142">
                        <c:v>45243</c:v>
                      </c:pt>
                      <c:pt idx="2143">
                        <c:v>45244</c:v>
                      </c:pt>
                      <c:pt idx="2144">
                        <c:v>45245</c:v>
                      </c:pt>
                      <c:pt idx="2145">
                        <c:v>45246</c:v>
                      </c:pt>
                      <c:pt idx="2146">
                        <c:v>45247</c:v>
                      </c:pt>
                      <c:pt idx="2147">
                        <c:v>45248</c:v>
                      </c:pt>
                      <c:pt idx="2148">
                        <c:v>45249</c:v>
                      </c:pt>
                      <c:pt idx="2149">
                        <c:v>45250</c:v>
                      </c:pt>
                      <c:pt idx="2150">
                        <c:v>45251</c:v>
                      </c:pt>
                      <c:pt idx="2151">
                        <c:v>45252</c:v>
                      </c:pt>
                      <c:pt idx="2152">
                        <c:v>45253</c:v>
                      </c:pt>
                      <c:pt idx="2153">
                        <c:v>45254</c:v>
                      </c:pt>
                      <c:pt idx="2154">
                        <c:v>45255</c:v>
                      </c:pt>
                      <c:pt idx="2155">
                        <c:v>45256</c:v>
                      </c:pt>
                      <c:pt idx="2156">
                        <c:v>45257</c:v>
                      </c:pt>
                      <c:pt idx="2157">
                        <c:v>45258</c:v>
                      </c:pt>
                      <c:pt idx="2158">
                        <c:v>45259</c:v>
                      </c:pt>
                      <c:pt idx="2159">
                        <c:v>45260</c:v>
                      </c:pt>
                      <c:pt idx="2160">
                        <c:v>45261</c:v>
                      </c:pt>
                      <c:pt idx="2161">
                        <c:v>45262</c:v>
                      </c:pt>
                      <c:pt idx="2162">
                        <c:v>45263</c:v>
                      </c:pt>
                      <c:pt idx="2163">
                        <c:v>45264</c:v>
                      </c:pt>
                      <c:pt idx="2164">
                        <c:v>45265</c:v>
                      </c:pt>
                      <c:pt idx="2165">
                        <c:v>45266</c:v>
                      </c:pt>
                      <c:pt idx="2166">
                        <c:v>45267</c:v>
                      </c:pt>
                      <c:pt idx="2167">
                        <c:v>45268</c:v>
                      </c:pt>
                      <c:pt idx="2168">
                        <c:v>45269</c:v>
                      </c:pt>
                      <c:pt idx="2169">
                        <c:v>45270</c:v>
                      </c:pt>
                      <c:pt idx="2170">
                        <c:v>45271</c:v>
                      </c:pt>
                      <c:pt idx="2171">
                        <c:v>45272</c:v>
                      </c:pt>
                      <c:pt idx="2172">
                        <c:v>45273</c:v>
                      </c:pt>
                      <c:pt idx="2173">
                        <c:v>45274</c:v>
                      </c:pt>
                      <c:pt idx="2174">
                        <c:v>45275</c:v>
                      </c:pt>
                      <c:pt idx="2175">
                        <c:v>45276</c:v>
                      </c:pt>
                      <c:pt idx="2176">
                        <c:v>45277</c:v>
                      </c:pt>
                      <c:pt idx="2177">
                        <c:v>45278</c:v>
                      </c:pt>
                      <c:pt idx="2178">
                        <c:v>45279</c:v>
                      </c:pt>
                      <c:pt idx="2179">
                        <c:v>45280</c:v>
                      </c:pt>
                      <c:pt idx="2180">
                        <c:v>45281</c:v>
                      </c:pt>
                      <c:pt idx="2181">
                        <c:v>45282</c:v>
                      </c:pt>
                      <c:pt idx="2182">
                        <c:v>45283</c:v>
                      </c:pt>
                      <c:pt idx="2183">
                        <c:v>45284</c:v>
                      </c:pt>
                      <c:pt idx="2184">
                        <c:v>45285</c:v>
                      </c:pt>
                      <c:pt idx="2185">
                        <c:v>45286</c:v>
                      </c:pt>
                      <c:pt idx="2186">
                        <c:v>45287</c:v>
                      </c:pt>
                      <c:pt idx="2187">
                        <c:v>45288</c:v>
                      </c:pt>
                      <c:pt idx="2188">
                        <c:v>45289</c:v>
                      </c:pt>
                      <c:pt idx="2189">
                        <c:v>45290</c:v>
                      </c:pt>
                      <c:pt idx="2190">
                        <c:v>45291</c:v>
                      </c:pt>
                      <c:pt idx="2191">
                        <c:v>45292</c:v>
                      </c:pt>
                      <c:pt idx="2192">
                        <c:v>45293</c:v>
                      </c:pt>
                      <c:pt idx="2193">
                        <c:v>45294</c:v>
                      </c:pt>
                      <c:pt idx="2194">
                        <c:v>45295</c:v>
                      </c:pt>
                      <c:pt idx="2195">
                        <c:v>45296</c:v>
                      </c:pt>
                      <c:pt idx="2196">
                        <c:v>45297</c:v>
                      </c:pt>
                      <c:pt idx="2197">
                        <c:v>45298</c:v>
                      </c:pt>
                      <c:pt idx="2198">
                        <c:v>45299</c:v>
                      </c:pt>
                      <c:pt idx="2199">
                        <c:v>45300</c:v>
                      </c:pt>
                      <c:pt idx="2200">
                        <c:v>45301</c:v>
                      </c:pt>
                      <c:pt idx="2201">
                        <c:v>45302</c:v>
                      </c:pt>
                      <c:pt idx="2202">
                        <c:v>45303</c:v>
                      </c:pt>
                      <c:pt idx="2203">
                        <c:v>45304</c:v>
                      </c:pt>
                      <c:pt idx="2204">
                        <c:v>45305</c:v>
                      </c:pt>
                      <c:pt idx="2205">
                        <c:v>45306</c:v>
                      </c:pt>
                      <c:pt idx="2206">
                        <c:v>45307</c:v>
                      </c:pt>
                      <c:pt idx="2207">
                        <c:v>45308</c:v>
                      </c:pt>
                      <c:pt idx="2208">
                        <c:v>45309</c:v>
                      </c:pt>
                      <c:pt idx="2209">
                        <c:v>45310</c:v>
                      </c:pt>
                      <c:pt idx="2210">
                        <c:v>45311</c:v>
                      </c:pt>
                      <c:pt idx="2211">
                        <c:v>45312</c:v>
                      </c:pt>
                      <c:pt idx="2212">
                        <c:v>45313</c:v>
                      </c:pt>
                      <c:pt idx="2213">
                        <c:v>45314</c:v>
                      </c:pt>
                      <c:pt idx="2214">
                        <c:v>45315</c:v>
                      </c:pt>
                      <c:pt idx="2215">
                        <c:v>45316</c:v>
                      </c:pt>
                      <c:pt idx="2216">
                        <c:v>45317</c:v>
                      </c:pt>
                      <c:pt idx="2217">
                        <c:v>45318</c:v>
                      </c:pt>
                      <c:pt idx="2218">
                        <c:v>45319</c:v>
                      </c:pt>
                      <c:pt idx="2219">
                        <c:v>45320</c:v>
                      </c:pt>
                      <c:pt idx="2220">
                        <c:v>45321</c:v>
                      </c:pt>
                      <c:pt idx="2221">
                        <c:v>45322</c:v>
                      </c:pt>
                      <c:pt idx="2222">
                        <c:v>45323</c:v>
                      </c:pt>
                      <c:pt idx="2223">
                        <c:v>45324</c:v>
                      </c:pt>
                      <c:pt idx="2224">
                        <c:v>45325</c:v>
                      </c:pt>
                      <c:pt idx="2225">
                        <c:v>45326</c:v>
                      </c:pt>
                      <c:pt idx="2226">
                        <c:v>45327</c:v>
                      </c:pt>
                      <c:pt idx="2227">
                        <c:v>45328</c:v>
                      </c:pt>
                      <c:pt idx="2228">
                        <c:v>45329</c:v>
                      </c:pt>
                      <c:pt idx="2229">
                        <c:v>45330</c:v>
                      </c:pt>
                      <c:pt idx="2230">
                        <c:v>45331</c:v>
                      </c:pt>
                      <c:pt idx="2231">
                        <c:v>45332</c:v>
                      </c:pt>
                      <c:pt idx="2232">
                        <c:v>45333</c:v>
                      </c:pt>
                      <c:pt idx="2233">
                        <c:v>45334</c:v>
                      </c:pt>
                      <c:pt idx="2234">
                        <c:v>45335</c:v>
                      </c:pt>
                      <c:pt idx="2235">
                        <c:v>45336</c:v>
                      </c:pt>
                      <c:pt idx="2236">
                        <c:v>45337</c:v>
                      </c:pt>
                      <c:pt idx="2237">
                        <c:v>45338</c:v>
                      </c:pt>
                      <c:pt idx="2238">
                        <c:v>45339</c:v>
                      </c:pt>
                      <c:pt idx="2239">
                        <c:v>45340</c:v>
                      </c:pt>
                      <c:pt idx="2240">
                        <c:v>45341</c:v>
                      </c:pt>
                      <c:pt idx="2241">
                        <c:v>45342</c:v>
                      </c:pt>
                      <c:pt idx="2242">
                        <c:v>45343</c:v>
                      </c:pt>
                      <c:pt idx="2243">
                        <c:v>45344</c:v>
                      </c:pt>
                      <c:pt idx="2244">
                        <c:v>45345</c:v>
                      </c:pt>
                      <c:pt idx="2245">
                        <c:v>45346</c:v>
                      </c:pt>
                      <c:pt idx="2246">
                        <c:v>45347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'איור ללאמ הטייה'!$I$4:$I$5000</c15:sqref>
                        </c15:formulaRef>
                      </c:ext>
                    </c:extLst>
                    <c:numCache>
                      <c:formatCode>General</c:formatCode>
                      <c:ptCount val="4997"/>
                      <c:pt idx="0" formatCode="m/d/yyyy">
                        <c:v>45348</c:v>
                      </c:pt>
                      <c:pt idx="2128">
                        <c:v>0</c:v>
                      </c:pt>
                      <c:pt idx="2160">
                        <c:v>2.8211902909754727</c:v>
                      </c:pt>
                      <c:pt idx="2161">
                        <c:v>2.8211902909754727</c:v>
                      </c:pt>
                      <c:pt idx="2162">
                        <c:v>2.7630848624321969</c:v>
                      </c:pt>
                      <c:pt idx="2163">
                        <c:v>2.7790417643994925</c:v>
                      </c:pt>
                      <c:pt idx="2164">
                        <c:v>2.8930604648313984</c:v>
                      </c:pt>
                      <c:pt idx="2165">
                        <c:v>2.6969221641477192</c:v>
                      </c:pt>
                      <c:pt idx="2166">
                        <c:v>2.8296893370712617</c:v>
                      </c:pt>
                      <c:pt idx="2167">
                        <c:v>2.8296893370712617</c:v>
                      </c:pt>
                      <c:pt idx="2168">
                        <c:v>2.8296893370712617</c:v>
                      </c:pt>
                      <c:pt idx="2169">
                        <c:v>2.7541269860325013</c:v>
                      </c:pt>
                      <c:pt idx="2170">
                        <c:v>2.7877586353292294</c:v>
                      </c:pt>
                      <c:pt idx="2171">
                        <c:v>2.7406719519170508</c:v>
                      </c:pt>
                      <c:pt idx="2172">
                        <c:v>2.6677513813420317</c:v>
                      </c:pt>
                      <c:pt idx="2173">
                        <c:v>2.4855410003690848</c:v>
                      </c:pt>
                      <c:pt idx="2174">
                        <c:v>2.4855410003690848</c:v>
                      </c:pt>
                      <c:pt idx="2175">
                        <c:v>2.4855410003690848</c:v>
                      </c:pt>
                      <c:pt idx="2176">
                        <c:v>2.7121968168040134</c:v>
                      </c:pt>
                      <c:pt idx="2177">
                        <c:v>2.7028618999733078</c:v>
                      </c:pt>
                      <c:pt idx="2178">
                        <c:v>2.646196528469047</c:v>
                      </c:pt>
                      <c:pt idx="2179">
                        <c:v>2.7396832171282526</c:v>
                      </c:pt>
                      <c:pt idx="2180">
                        <c:v>2.7494264906560151</c:v>
                      </c:pt>
                      <c:pt idx="2181">
                        <c:v>2.7494264906560151</c:v>
                      </c:pt>
                      <c:pt idx="2182">
                        <c:v>2.7494264906560151</c:v>
                      </c:pt>
                      <c:pt idx="2183">
                        <c:v>2.7193368363983117</c:v>
                      </c:pt>
                      <c:pt idx="2184">
                        <c:v>2.5993741319341179</c:v>
                      </c:pt>
                      <c:pt idx="2185">
                        <c:v>2.535608417686297</c:v>
                      </c:pt>
                      <c:pt idx="2186">
                        <c:v>2.5421214852295648</c:v>
                      </c:pt>
                      <c:pt idx="2187">
                        <c:v>2.6080555164103458</c:v>
                      </c:pt>
                      <c:pt idx="2188">
                        <c:v>2.6080555164103458</c:v>
                      </c:pt>
                      <c:pt idx="2189">
                        <c:v>2.6080555164103458</c:v>
                      </c:pt>
                      <c:pt idx="2190">
                        <c:v>2.6445004724017895</c:v>
                      </c:pt>
                      <c:pt idx="2191">
                        <c:v>2.7253993112961616</c:v>
                      </c:pt>
                      <c:pt idx="2192">
                        <c:v>2.7169503349607993</c:v>
                      </c:pt>
                      <c:pt idx="2193">
                        <c:v>2.5605877461796434</c:v>
                      </c:pt>
                      <c:pt idx="2194">
                        <c:v>2.6350370710279236</c:v>
                      </c:pt>
                      <c:pt idx="2195">
                        <c:v>2.6350370710279236</c:v>
                      </c:pt>
                      <c:pt idx="2196">
                        <c:v>2.6350370710279236</c:v>
                      </c:pt>
                      <c:pt idx="2197">
                        <c:v>2.6947412680320637</c:v>
                      </c:pt>
                      <c:pt idx="2198">
                        <c:v>2.8567358832249701</c:v>
                      </c:pt>
                      <c:pt idx="2199">
                        <c:v>2.8143760494245385</c:v>
                      </c:pt>
                      <c:pt idx="2200">
                        <c:v>2.73611049846334</c:v>
                      </c:pt>
                      <c:pt idx="2201">
                        <c:v>2.7275338783304015</c:v>
                      </c:pt>
                      <c:pt idx="2202">
                        <c:v>2.7275338783304015</c:v>
                      </c:pt>
                      <c:pt idx="2203">
                        <c:v>2.7275338783304015</c:v>
                      </c:pt>
                      <c:pt idx="2204">
                        <c:v>2.7062698834885657</c:v>
                      </c:pt>
                      <c:pt idx="2205">
                        <c:v>2.7566345973838446</c:v>
                      </c:pt>
                      <c:pt idx="2206">
                        <c:v>2.6825762298365863</c:v>
                      </c:pt>
                      <c:pt idx="2207">
                        <c:v>2.6719606318197586</c:v>
                      </c:pt>
                      <c:pt idx="2208">
                        <c:v>2.7455404671602235</c:v>
                      </c:pt>
                      <c:pt idx="2209">
                        <c:v>2.7455404671602235</c:v>
                      </c:pt>
                      <c:pt idx="2210">
                        <c:v>2.7455404671602235</c:v>
                      </c:pt>
                      <c:pt idx="2211">
                        <c:v>2.7595951161686116</c:v>
                      </c:pt>
                      <c:pt idx="2212">
                        <c:v>2.9230212536238254</c:v>
                      </c:pt>
                      <c:pt idx="2213">
                        <c:v>3.0642248712894782</c:v>
                      </c:pt>
                      <c:pt idx="2214">
                        <c:v>2.9362454066843791</c:v>
                      </c:pt>
                      <c:pt idx="2215">
                        <c:v>2.9268992120441206</c:v>
                      </c:pt>
                      <c:pt idx="2216">
                        <c:v>2.9268992120441206</c:v>
                      </c:pt>
                      <c:pt idx="2217">
                        <c:v>2.9268992120441206</c:v>
                      </c:pt>
                      <c:pt idx="2218">
                        <c:v>2.8225495700724412</c:v>
                      </c:pt>
                      <c:pt idx="2219">
                        <c:v>2.766752243404369</c:v>
                      </c:pt>
                      <c:pt idx="2220">
                        <c:v>2.8362314620678841</c:v>
                      </c:pt>
                      <c:pt idx="2221">
                        <c:v>2.8746186453088907</c:v>
                      </c:pt>
                      <c:pt idx="2222">
                        <c:v>2.9324003001443666</c:v>
                      </c:pt>
                      <c:pt idx="2223">
                        <c:v>2.9324003001443666</c:v>
                      </c:pt>
                      <c:pt idx="2224">
                        <c:v>2.9324003001443666</c:v>
                      </c:pt>
                      <c:pt idx="2225">
                        <c:v>2.909233975037151</c:v>
                      </c:pt>
                      <c:pt idx="2226">
                        <c:v>2.8974776219541809</c:v>
                      </c:pt>
                      <c:pt idx="2231">
                        <c:v>0</c:v>
                      </c:pt>
                      <c:pt idx="2232">
                        <c:v>0</c:v>
                      </c:pt>
                      <c:pt idx="2233">
                        <c:v>0</c:v>
                      </c:pt>
                      <c:pt idx="2234">
                        <c:v>0</c:v>
                      </c:pt>
                      <c:pt idx="2235">
                        <c:v>0</c:v>
                      </c:pt>
                      <c:pt idx="2236">
                        <c:v>0</c:v>
                      </c:pt>
                      <c:pt idx="2237">
                        <c:v>0</c:v>
                      </c:pt>
                      <c:pt idx="2238">
                        <c:v>0</c:v>
                      </c:pt>
                      <c:pt idx="2239">
                        <c:v>0</c:v>
                      </c:pt>
                      <c:pt idx="2240">
                        <c:v>0</c:v>
                      </c:pt>
                      <c:pt idx="2241">
                        <c:v>0</c:v>
                      </c:pt>
                      <c:pt idx="2242">
                        <c:v>0</c:v>
                      </c:pt>
                      <c:pt idx="2243">
                        <c:v>0</c:v>
                      </c:pt>
                      <c:pt idx="2244">
                        <c:v>0</c:v>
                      </c:pt>
                      <c:pt idx="2245">
                        <c:v>0</c:v>
                      </c:pt>
                      <c:pt idx="2246">
                        <c:v>0</c:v>
                      </c:pt>
                      <c:pt idx="2247">
                        <c:v>0</c:v>
                      </c:pt>
                      <c:pt idx="2248">
                        <c:v>0</c:v>
                      </c:pt>
                      <c:pt idx="2249">
                        <c:v>0</c:v>
                      </c:pt>
                      <c:pt idx="2250">
                        <c:v>0</c:v>
                      </c:pt>
                      <c:pt idx="2251">
                        <c:v>0</c:v>
                      </c:pt>
                      <c:pt idx="2252">
                        <c:v>0</c:v>
                      </c:pt>
                      <c:pt idx="2253">
                        <c:v>0</c:v>
                      </c:pt>
                      <c:pt idx="2254">
                        <c:v>0</c:v>
                      </c:pt>
                      <c:pt idx="225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DF8-46B2-993C-B1D47939D384}"/>
                  </c:ext>
                </c:extLst>
              </c15:ser>
            </c15:filteredLineSeries>
          </c:ext>
        </c:extLst>
      </c:lineChart>
      <c:dateAx>
        <c:axId val="143829248"/>
        <c:scaling>
          <c:orientation val="minMax"/>
          <c:max val="45348"/>
          <c:min val="45078"/>
        </c:scaling>
        <c:delete val="0"/>
        <c:axPos val="b"/>
        <c:numFmt formatCode="mm/yyyy" sourceLinked="0"/>
        <c:majorTickMark val="out"/>
        <c:minorTickMark val="in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45235968"/>
        <c:crosses val="autoZero"/>
        <c:auto val="1"/>
        <c:lblOffset val="100"/>
        <c:baseTimeUnit val="days"/>
        <c:majorUnit val="1"/>
        <c:majorTimeUnit val="months"/>
      </c:dateAx>
      <c:valAx>
        <c:axId val="145235968"/>
        <c:scaling>
          <c:orientation val="minMax"/>
          <c:max val="3.4"/>
          <c:min val="2.200000000000000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1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1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4698161818370937E-2"/>
              <c:y val="1.8292306645548088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43829248"/>
        <c:crosses val="autoZero"/>
        <c:crossBetween val="between"/>
        <c:majorUnit val="0.2"/>
      </c:valAx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5"/>
        <c:delete val="1"/>
      </c:legendEntry>
      <c:overlay val="0"/>
      <c:txPr>
        <a:bodyPr/>
        <a:lstStyle/>
        <a:p>
          <a:pPr>
            <a:defRPr sz="140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he-I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18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18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7: </a:t>
            </a:r>
            <a:r>
              <a:rPr lang="he-IL" sz="18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18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18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</a:t>
            </a:r>
            <a:r>
              <a:rPr lang="he-IL" sz="18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אוקטובר 2021 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עד </a:t>
            </a:r>
            <a:r>
              <a:rPr lang="he-IL" sz="18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פברואר 2024</a:t>
            </a:r>
            <a:endParaRPr lang="he-IL" sz="1800" b="0" i="0" u="none" strike="noStrike" baseline="0" dirty="0">
              <a:solidFill>
                <a:srgbClr val="000000"/>
              </a:solidFill>
              <a:latin typeface="David"/>
              <a:cs typeface="David"/>
            </a:endParaRPr>
          </a:p>
        </c:rich>
      </c:tx>
      <c:layout>
        <c:manualLayout>
          <c:xMode val="edge"/>
          <c:yMode val="edge"/>
          <c:x val="0.17731732283464566"/>
          <c:y val="2.05791338582677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981102362204727E-2"/>
          <c:y val="0.13655374015748034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</c:v>
                </c:pt>
                <c:pt idx="1526">
                  <c:v>1.0029478961</c:v>
                </c:pt>
                <c:pt idx="1527">
                  <c:v>1.0029478961</c:v>
                </c:pt>
                <c:pt idx="1528">
                  <c:v>0.76817903649999997</c:v>
                </c:pt>
                <c:pt idx="1529">
                  <c:v>0.52373445900000004</c:v>
                </c:pt>
                <c:pt idx="1530">
                  <c:v>0.52373445900000004</c:v>
                </c:pt>
                <c:pt idx="1531">
                  <c:v>0.5981478549</c:v>
                </c:pt>
                <c:pt idx="1532">
                  <c:v>0.53790844900000001</c:v>
                </c:pt>
                <c:pt idx="1533">
                  <c:v>0.53790844900000001</c:v>
                </c:pt>
                <c:pt idx="1534">
                  <c:v>0.53790844900000001</c:v>
                </c:pt>
                <c:pt idx="1535">
                  <c:v>0.45407947430000001</c:v>
                </c:pt>
                <c:pt idx="1536">
                  <c:v>0.2376562462</c:v>
                </c:pt>
                <c:pt idx="1537">
                  <c:v>8.6860486299999998E-2</c:v>
                </c:pt>
                <c:pt idx="1538">
                  <c:v>0.115155759</c:v>
                </c:pt>
                <c:pt idx="1539">
                  <c:v>-0.18375433460000001</c:v>
                </c:pt>
                <c:pt idx="1540">
                  <c:v>-0.18375433460000001</c:v>
                </c:pt>
                <c:pt idx="1541">
                  <c:v>-0.18375433460000001</c:v>
                </c:pt>
                <c:pt idx="1542">
                  <c:v>6.0922233700000002E-2</c:v>
                </c:pt>
                <c:pt idx="1543">
                  <c:v>0.3369743878</c:v>
                </c:pt>
                <c:pt idx="1544">
                  <c:v>0.77961746180000002</c:v>
                </c:pt>
                <c:pt idx="1545">
                  <c:v>0.87166741810000004</c:v>
                </c:pt>
                <c:pt idx="1546">
                  <c:v>1.1187093439</c:v>
                </c:pt>
                <c:pt idx="1547">
                  <c:v>1.1187093439</c:v>
                </c:pt>
                <c:pt idx="1548">
                  <c:v>1.1187093439</c:v>
                </c:pt>
                <c:pt idx="1549">
                  <c:v>0.98754913310000003</c:v>
                </c:pt>
                <c:pt idx="1550">
                  <c:v>0.94508842309999996</c:v>
                </c:pt>
                <c:pt idx="1551">
                  <c:v>0.97245122579999999</c:v>
                </c:pt>
                <c:pt idx="1552">
                  <c:v>0.95125959780000002</c:v>
                </c:pt>
                <c:pt idx="1553">
                  <c:v>0.98377414220000003</c:v>
                </c:pt>
                <c:pt idx="1554">
                  <c:v>0.98377414220000003</c:v>
                </c:pt>
                <c:pt idx="1555">
                  <c:v>0.98377414220000003</c:v>
                </c:pt>
                <c:pt idx="1556">
                  <c:v>0.9467023832</c:v>
                </c:pt>
                <c:pt idx="1557">
                  <c:v>0.63224342050000004</c:v>
                </c:pt>
                <c:pt idx="1558">
                  <c:v>0.77525888529999998</c:v>
                </c:pt>
                <c:pt idx="1559">
                  <c:v>0.77525888529999998</c:v>
                </c:pt>
                <c:pt idx="1560">
                  <c:v>0.77525888529999998</c:v>
                </c:pt>
                <c:pt idx="1561">
                  <c:v>0.77525888529999998</c:v>
                </c:pt>
                <c:pt idx="1562">
                  <c:v>0.77525888529999998</c:v>
                </c:pt>
                <c:pt idx="1563">
                  <c:v>0.85926982760000004</c:v>
                </c:pt>
                <c:pt idx="1564">
                  <c:v>0.87270055609999997</c:v>
                </c:pt>
                <c:pt idx="1565">
                  <c:v>0.87270055609999997</c:v>
                </c:pt>
                <c:pt idx="1566">
                  <c:v>0.87270055609999997</c:v>
                </c:pt>
                <c:pt idx="1567">
                  <c:v>0.77249429020000004</c:v>
                </c:pt>
                <c:pt idx="1568">
                  <c:v>0.77249429020000004</c:v>
                </c:pt>
                <c:pt idx="1569">
                  <c:v>0.77249429020000004</c:v>
                </c:pt>
                <c:pt idx="1570">
                  <c:v>0.88415514819999996</c:v>
                </c:pt>
                <c:pt idx="1571">
                  <c:v>1.0264235337000001</c:v>
                </c:pt>
                <c:pt idx="1572">
                  <c:v>0.96406960230000005</c:v>
                </c:pt>
                <c:pt idx="1573">
                  <c:v>1.0126248693</c:v>
                </c:pt>
                <c:pt idx="1574">
                  <c:v>0.9646344845</c:v>
                </c:pt>
                <c:pt idx="1575">
                  <c:v>0.9646344845</c:v>
                </c:pt>
                <c:pt idx="1576">
                  <c:v>0.9646344845</c:v>
                </c:pt>
                <c:pt idx="1577">
                  <c:v>0.99087606839999998</c:v>
                </c:pt>
                <c:pt idx="1578">
                  <c:v>1.0464805006</c:v>
                </c:pt>
                <c:pt idx="1579">
                  <c:v>1.0464805006</c:v>
                </c:pt>
                <c:pt idx="1580">
                  <c:v>1.0464805006</c:v>
                </c:pt>
                <c:pt idx="1581">
                  <c:v>1.0555993260000001</c:v>
                </c:pt>
                <c:pt idx="1582">
                  <c:v>1.0555993260000001</c:v>
                </c:pt>
                <c:pt idx="1583">
                  <c:v>1.0555993260000001</c:v>
                </c:pt>
                <c:pt idx="1584">
                  <c:v>0.9453496267</c:v>
                </c:pt>
                <c:pt idx="1585">
                  <c:v>0.87452234510000004</c:v>
                </c:pt>
                <c:pt idx="1586">
                  <c:v>0.83153855350000005</c:v>
                </c:pt>
                <c:pt idx="1587">
                  <c:v>0.78700131809999996</c:v>
                </c:pt>
                <c:pt idx="1588">
                  <c:v>0.79129948530000005</c:v>
                </c:pt>
                <c:pt idx="1589">
                  <c:v>0.79129948530000005</c:v>
                </c:pt>
                <c:pt idx="1590">
                  <c:v>0.79129948530000005</c:v>
                </c:pt>
                <c:pt idx="1591">
                  <c:v>0.82821681670000002</c:v>
                </c:pt>
                <c:pt idx="1592">
                  <c:v>0.87626870589999994</c:v>
                </c:pt>
                <c:pt idx="1593">
                  <c:v>0.95906062160000005</c:v>
                </c:pt>
                <c:pt idx="1594">
                  <c:v>0.9118776985</c:v>
                </c:pt>
                <c:pt idx="1595">
                  <c:v>0.84269174739999997</c:v>
                </c:pt>
                <c:pt idx="1596">
                  <c:v>0.84269174739999997</c:v>
                </c:pt>
                <c:pt idx="1597">
                  <c:v>0.84269174739999997</c:v>
                </c:pt>
                <c:pt idx="1598">
                  <c:v>0.88354903630000003</c:v>
                </c:pt>
                <c:pt idx="1599">
                  <c:v>0.89698028029999999</c:v>
                </c:pt>
                <c:pt idx="1600">
                  <c:v>0.95929881530000005</c:v>
                </c:pt>
                <c:pt idx="1601">
                  <c:v>0.98522611979999997</c:v>
                </c:pt>
                <c:pt idx="1602">
                  <c:v>1.0417533742</c:v>
                </c:pt>
                <c:pt idx="1603">
                  <c:v>1.0417533742</c:v>
                </c:pt>
                <c:pt idx="1604">
                  <c:v>1.0417533742</c:v>
                </c:pt>
                <c:pt idx="1605">
                  <c:v>1.0948528019999999</c:v>
                </c:pt>
                <c:pt idx="1606">
                  <c:v>1.1063346867999999</c:v>
                </c:pt>
                <c:pt idx="1607">
                  <c:v>1.0320965115</c:v>
                </c:pt>
                <c:pt idx="1608">
                  <c:v>0.9458435945</c:v>
                </c:pt>
                <c:pt idx="1609">
                  <c:v>0.9458435945</c:v>
                </c:pt>
                <c:pt idx="1610">
                  <c:v>0.9458435945</c:v>
                </c:pt>
                <c:pt idx="1611">
                  <c:v>0.9458435945</c:v>
                </c:pt>
                <c:pt idx="1612">
                  <c:v>0.87462856950000001</c:v>
                </c:pt>
                <c:pt idx="1613">
                  <c:v>0.85410501999999999</c:v>
                </c:pt>
                <c:pt idx="1614">
                  <c:v>0.76273507380000005</c:v>
                </c:pt>
                <c:pt idx="1615">
                  <c:v>0.76384676549999997</c:v>
                </c:pt>
                <c:pt idx="1616">
                  <c:v>0.87617768279999997</c:v>
                </c:pt>
                <c:pt idx="1617">
                  <c:v>0.87617768279999997</c:v>
                </c:pt>
                <c:pt idx="1618">
                  <c:v>0.87617768279999997</c:v>
                </c:pt>
                <c:pt idx="1619">
                  <c:v>0.87617768279999997</c:v>
                </c:pt>
                <c:pt idx="1620">
                  <c:v>0.91467572009999998</c:v>
                </c:pt>
                <c:pt idx="1621">
                  <c:v>0.89495442709999995</c:v>
                </c:pt>
                <c:pt idx="1622">
                  <c:v>0.99132910929999996</c:v>
                </c:pt>
                <c:pt idx="1623">
                  <c:v>1.0408120625999999</c:v>
                </c:pt>
                <c:pt idx="1624">
                  <c:v>1.0408120625999999</c:v>
                </c:pt>
                <c:pt idx="1625">
                  <c:v>1.0408120625999999</c:v>
                </c:pt>
                <c:pt idx="1626">
                  <c:v>1.0132707052000001</c:v>
                </c:pt>
                <c:pt idx="1627">
                  <c:v>0.97908005939999998</c:v>
                </c:pt>
                <c:pt idx="1628">
                  <c:v>0.85620774180000003</c:v>
                </c:pt>
                <c:pt idx="1629">
                  <c:v>0.91392195750000005</c:v>
                </c:pt>
                <c:pt idx="1630">
                  <c:v>0.83246857740000002</c:v>
                </c:pt>
                <c:pt idx="1631">
                  <c:v>0.83246857740000002</c:v>
                </c:pt>
                <c:pt idx="1632">
                  <c:v>0.83246857740000002</c:v>
                </c:pt>
                <c:pt idx="1633">
                  <c:v>0.81315854440000002</c:v>
                </c:pt>
                <c:pt idx="1634">
                  <c:v>0.77954753740000005</c:v>
                </c:pt>
                <c:pt idx="1635">
                  <c:v>0.75694101250000001</c:v>
                </c:pt>
                <c:pt idx="1636">
                  <c:v>0.68257231920000005</c:v>
                </c:pt>
                <c:pt idx="1637">
                  <c:v>0.6752317135</c:v>
                </c:pt>
                <c:pt idx="1638">
                  <c:v>0.6752317135</c:v>
                </c:pt>
                <c:pt idx="1639">
                  <c:v>0.6752317135</c:v>
                </c:pt>
                <c:pt idx="1640">
                  <c:v>0.56275876219999998</c:v>
                </c:pt>
                <c:pt idx="1641">
                  <c:v>0.501429766</c:v>
                </c:pt>
                <c:pt idx="1642">
                  <c:v>0.48861647879999998</c:v>
                </c:pt>
                <c:pt idx="1643">
                  <c:v>0.48883483439999997</c:v>
                </c:pt>
                <c:pt idx="1644">
                  <c:v>0.45130126059999998</c:v>
                </c:pt>
                <c:pt idx="1645">
                  <c:v>0.45130126059999998</c:v>
                </c:pt>
                <c:pt idx="1646">
                  <c:v>0.45130126059999998</c:v>
                </c:pt>
                <c:pt idx="1647">
                  <c:v>0.37590117960000002</c:v>
                </c:pt>
                <c:pt idx="1648">
                  <c:v>0.38017457380000003</c:v>
                </c:pt>
                <c:pt idx="1649">
                  <c:v>0.3510753593</c:v>
                </c:pt>
                <c:pt idx="1650">
                  <c:v>0.3189771113</c:v>
                </c:pt>
                <c:pt idx="1651">
                  <c:v>0.4144966148</c:v>
                </c:pt>
                <c:pt idx="1652">
                  <c:v>0.4144966148</c:v>
                </c:pt>
                <c:pt idx="1653">
                  <c:v>0.4144966148</c:v>
                </c:pt>
                <c:pt idx="1654">
                  <c:v>0.4920261132</c:v>
                </c:pt>
                <c:pt idx="1655">
                  <c:v>0.45021513730000001</c:v>
                </c:pt>
                <c:pt idx="1656">
                  <c:v>0.4502052137</c:v>
                </c:pt>
                <c:pt idx="1657">
                  <c:v>0.46534647270000001</c:v>
                </c:pt>
                <c:pt idx="1658">
                  <c:v>0.49905343940000002</c:v>
                </c:pt>
                <c:pt idx="1659">
                  <c:v>0.49905343940000002</c:v>
                </c:pt>
                <c:pt idx="1660">
                  <c:v>0.49905343940000002</c:v>
                </c:pt>
                <c:pt idx="1661">
                  <c:v>0.46268955779999998</c:v>
                </c:pt>
                <c:pt idx="1662">
                  <c:v>0.51376723209999997</c:v>
                </c:pt>
                <c:pt idx="1663">
                  <c:v>0.55053803720000005</c:v>
                </c:pt>
                <c:pt idx="1664">
                  <c:v>0.58573496680000003</c:v>
                </c:pt>
                <c:pt idx="1665">
                  <c:v>0.58460269760000005</c:v>
                </c:pt>
                <c:pt idx="1666">
                  <c:v>0.58460269760000005</c:v>
                </c:pt>
                <c:pt idx="1667">
                  <c:v>0.58460269760000005</c:v>
                </c:pt>
                <c:pt idx="1668">
                  <c:v>0.62197950790000001</c:v>
                </c:pt>
                <c:pt idx="1669">
                  <c:v>0.61480962429999997</c:v>
                </c:pt>
                <c:pt idx="1670">
                  <c:v>0.70240765419999995</c:v>
                </c:pt>
                <c:pt idx="1671">
                  <c:v>0.65219297499999995</c:v>
                </c:pt>
                <c:pt idx="1672">
                  <c:v>0.65219297499999995</c:v>
                </c:pt>
                <c:pt idx="1673">
                  <c:v>0.65219297499999995</c:v>
                </c:pt>
                <c:pt idx="1674">
                  <c:v>0.65219297499999995</c:v>
                </c:pt>
                <c:pt idx="1675">
                  <c:v>0.58826597049999996</c:v>
                </c:pt>
                <c:pt idx="1676">
                  <c:v>0.54048993209999996</c:v>
                </c:pt>
                <c:pt idx="1677">
                  <c:v>0.56817579009999997</c:v>
                </c:pt>
                <c:pt idx="1678">
                  <c:v>0.59859934209999999</c:v>
                </c:pt>
                <c:pt idx="1679">
                  <c:v>0.63626975760000004</c:v>
                </c:pt>
                <c:pt idx="1680">
                  <c:v>0.63626975760000004</c:v>
                </c:pt>
                <c:pt idx="1681">
                  <c:v>0.63626975760000004</c:v>
                </c:pt>
                <c:pt idx="1682">
                  <c:v>0.63819580440000001</c:v>
                </c:pt>
                <c:pt idx="1683">
                  <c:v>0.66682814700000004</c:v>
                </c:pt>
                <c:pt idx="1684">
                  <c:v>0.69984849220000001</c:v>
                </c:pt>
                <c:pt idx="1685">
                  <c:v>0.79233511359999997</c:v>
                </c:pt>
                <c:pt idx="1686">
                  <c:v>0.79931911209999995</c:v>
                </c:pt>
                <c:pt idx="1687">
                  <c:v>0.79931911209999995</c:v>
                </c:pt>
                <c:pt idx="1688">
                  <c:v>0.79931911209999995</c:v>
                </c:pt>
                <c:pt idx="1689">
                  <c:v>0.92311916289999996</c:v>
                </c:pt>
                <c:pt idx="1690">
                  <c:v>0.92859718020000004</c:v>
                </c:pt>
                <c:pt idx="1691">
                  <c:v>0.90518830189999999</c:v>
                </c:pt>
                <c:pt idx="1692">
                  <c:v>0.86571348579999996</c:v>
                </c:pt>
                <c:pt idx="1693">
                  <c:v>0.86786529970000004</c:v>
                </c:pt>
                <c:pt idx="1694">
                  <c:v>0.86786529970000004</c:v>
                </c:pt>
                <c:pt idx="1695">
                  <c:v>0.86786529970000004</c:v>
                </c:pt>
                <c:pt idx="1696">
                  <c:v>0.86780341930000005</c:v>
                </c:pt>
                <c:pt idx="1697">
                  <c:v>0.92209763469999995</c:v>
                </c:pt>
                <c:pt idx="1698">
                  <c:v>0.91396967409999996</c:v>
                </c:pt>
                <c:pt idx="1699">
                  <c:v>0.88959636750000004</c:v>
                </c:pt>
                <c:pt idx="1700">
                  <c:v>0.84477888339999996</c:v>
                </c:pt>
                <c:pt idx="1701">
                  <c:v>0.84477888339999996</c:v>
                </c:pt>
                <c:pt idx="1702">
                  <c:v>0.84477888339999996</c:v>
                </c:pt>
                <c:pt idx="1703">
                  <c:v>0.92402363519999997</c:v>
                </c:pt>
                <c:pt idx="1704">
                  <c:v>0.93219921800000005</c:v>
                </c:pt>
                <c:pt idx="1705">
                  <c:v>0.89522683869999997</c:v>
                </c:pt>
                <c:pt idx="1706">
                  <c:v>0.89501584099999998</c:v>
                </c:pt>
                <c:pt idx="1707">
                  <c:v>0.82062877550000002</c:v>
                </c:pt>
                <c:pt idx="1708">
                  <c:v>0.82062877550000002</c:v>
                </c:pt>
                <c:pt idx="1709">
                  <c:v>0.82062877550000002</c:v>
                </c:pt>
                <c:pt idx="1710">
                  <c:v>0.79871421190000003</c:v>
                </c:pt>
                <c:pt idx="1711">
                  <c:v>0.79530788809999997</c:v>
                </c:pt>
                <c:pt idx="1712">
                  <c:v>0.83293251290000003</c:v>
                </c:pt>
                <c:pt idx="1713">
                  <c:v>0.94198459280000002</c:v>
                </c:pt>
                <c:pt idx="1714">
                  <c:v>0.85737521949999995</c:v>
                </c:pt>
                <c:pt idx="1715">
                  <c:v>0.85737521949999995</c:v>
                </c:pt>
                <c:pt idx="1716">
                  <c:v>0.85737521949999995</c:v>
                </c:pt>
                <c:pt idx="1717">
                  <c:v>0.85550466979999995</c:v>
                </c:pt>
                <c:pt idx="1718">
                  <c:v>0.85929899180000002</c:v>
                </c:pt>
                <c:pt idx="1719">
                  <c:v>0.86002102999999996</c:v>
                </c:pt>
                <c:pt idx="1720">
                  <c:v>0.92209080830000001</c:v>
                </c:pt>
                <c:pt idx="1721">
                  <c:v>0.90387115139999996</c:v>
                </c:pt>
                <c:pt idx="1722">
                  <c:v>0.90387115139999996</c:v>
                </c:pt>
                <c:pt idx="1723">
                  <c:v>0.90387115139999996</c:v>
                </c:pt>
                <c:pt idx="1724">
                  <c:v>0.90387115139999996</c:v>
                </c:pt>
                <c:pt idx="1725">
                  <c:v>0.82188025600000003</c:v>
                </c:pt>
                <c:pt idx="1726">
                  <c:v>0.85279870570000005</c:v>
                </c:pt>
                <c:pt idx="1727">
                  <c:v>0.78437875739999996</c:v>
                </c:pt>
                <c:pt idx="1728">
                  <c:v>0.74709022709999995</c:v>
                </c:pt>
                <c:pt idx="1729">
                  <c:v>0.74709022709999995</c:v>
                </c:pt>
                <c:pt idx="1730">
                  <c:v>0.74709022709999995</c:v>
                </c:pt>
                <c:pt idx="1731">
                  <c:v>0.74709022709999995</c:v>
                </c:pt>
                <c:pt idx="1732">
                  <c:v>0.74709022709999995</c:v>
                </c:pt>
                <c:pt idx="1733">
                  <c:v>0.82886705859999998</c:v>
                </c:pt>
                <c:pt idx="1734">
                  <c:v>0.76413627390000005</c:v>
                </c:pt>
                <c:pt idx="1735">
                  <c:v>0.74388229890000002</c:v>
                </c:pt>
                <c:pt idx="1736">
                  <c:v>0.74388229890000002</c:v>
                </c:pt>
                <c:pt idx="1737">
                  <c:v>0.74388229890000002</c:v>
                </c:pt>
                <c:pt idx="1738">
                  <c:v>0.76979337449999996</c:v>
                </c:pt>
                <c:pt idx="1739">
                  <c:v>0.72209667470000005</c:v>
                </c:pt>
                <c:pt idx="1740">
                  <c:v>0.75745791169999999</c:v>
                </c:pt>
                <c:pt idx="1741">
                  <c:v>0.74775703490000001</c:v>
                </c:pt>
                <c:pt idx="1742">
                  <c:v>0.78233894810000004</c:v>
                </c:pt>
                <c:pt idx="1743">
                  <c:v>0.78233894810000004</c:v>
                </c:pt>
                <c:pt idx="1744">
                  <c:v>0.78233894810000004</c:v>
                </c:pt>
                <c:pt idx="1745">
                  <c:v>0.81780127430000005</c:v>
                </c:pt>
                <c:pt idx="1746">
                  <c:v>0.78473859589999995</c:v>
                </c:pt>
                <c:pt idx="1747">
                  <c:v>0.8558189772</c:v>
                </c:pt>
                <c:pt idx="1748">
                  <c:v>0.82842214599999997</c:v>
                </c:pt>
                <c:pt idx="1749">
                  <c:v>0.90051040449999997</c:v>
                </c:pt>
                <c:pt idx="1750">
                  <c:v>0.90051040449999997</c:v>
                </c:pt>
                <c:pt idx="1751">
                  <c:v>0.90051040449999997</c:v>
                </c:pt>
                <c:pt idx="1752">
                  <c:v>0.93885118270000001</c:v>
                </c:pt>
                <c:pt idx="1753">
                  <c:v>0.8167913617</c:v>
                </c:pt>
                <c:pt idx="1754">
                  <c:v>0.84576236699999996</c:v>
                </c:pt>
                <c:pt idx="1755">
                  <c:v>0.81981197549999996</c:v>
                </c:pt>
                <c:pt idx="1756">
                  <c:v>0.84213002550000005</c:v>
                </c:pt>
                <c:pt idx="1757">
                  <c:v>0.84213002550000005</c:v>
                </c:pt>
                <c:pt idx="1758">
                  <c:v>0.84213002550000005</c:v>
                </c:pt>
                <c:pt idx="1759">
                  <c:v>0.77935523620000002</c:v>
                </c:pt>
                <c:pt idx="1760">
                  <c:v>0.77558090440000005</c:v>
                </c:pt>
                <c:pt idx="1761">
                  <c:v>0.8036992704</c:v>
                </c:pt>
                <c:pt idx="1762">
                  <c:v>0.82100641990000001</c:v>
                </c:pt>
                <c:pt idx="1763">
                  <c:v>0.72072961660000001</c:v>
                </c:pt>
                <c:pt idx="1764">
                  <c:v>0.72072961660000001</c:v>
                </c:pt>
                <c:pt idx="1765">
                  <c:v>0.72072961660000001</c:v>
                </c:pt>
                <c:pt idx="1766">
                  <c:v>0.82342742179999995</c:v>
                </c:pt>
                <c:pt idx="1767">
                  <c:v>0.83904872109999995</c:v>
                </c:pt>
                <c:pt idx="1768">
                  <c:v>0.83822607429999996</c:v>
                </c:pt>
                <c:pt idx="1769">
                  <c:v>0.8277909765</c:v>
                </c:pt>
                <c:pt idx="1770">
                  <c:v>0.83635261279999995</c:v>
                </c:pt>
                <c:pt idx="1771">
                  <c:v>0.83635261279999995</c:v>
                </c:pt>
                <c:pt idx="1772">
                  <c:v>0.83635261279999995</c:v>
                </c:pt>
                <c:pt idx="1773">
                  <c:v>0.88506617350000005</c:v>
                </c:pt>
                <c:pt idx="1774">
                  <c:v>0.99100442440000003</c:v>
                </c:pt>
                <c:pt idx="1775">
                  <c:v>0.97847790219999997</c:v>
                </c:pt>
                <c:pt idx="1776">
                  <c:v>1.0429748157000001</c:v>
                </c:pt>
                <c:pt idx="1777">
                  <c:v>1.0411678144000001</c:v>
                </c:pt>
                <c:pt idx="1778">
                  <c:v>1.0411678144000001</c:v>
                </c:pt>
                <c:pt idx="1779">
                  <c:v>1.0411678144000001</c:v>
                </c:pt>
                <c:pt idx="1780">
                  <c:v>1.0621245560999999</c:v>
                </c:pt>
                <c:pt idx="1781">
                  <c:v>1.0873915418</c:v>
                </c:pt>
                <c:pt idx="1782">
                  <c:v>1.0487145537</c:v>
                </c:pt>
                <c:pt idx="1783">
                  <c:v>1.064835768</c:v>
                </c:pt>
                <c:pt idx="1784">
                  <c:v>1.0797080484999999</c:v>
                </c:pt>
                <c:pt idx="1785">
                  <c:v>1.0797080484999999</c:v>
                </c:pt>
                <c:pt idx="1786">
                  <c:v>1.0797080484999999</c:v>
                </c:pt>
                <c:pt idx="1787">
                  <c:v>1.0951292323999999</c:v>
                </c:pt>
                <c:pt idx="1788">
                  <c:v>1.1064517055</c:v>
                </c:pt>
                <c:pt idx="1789">
                  <c:v>1.1399316361</c:v>
                </c:pt>
                <c:pt idx="1790">
                  <c:v>1.1846740535</c:v>
                </c:pt>
                <c:pt idx="1791">
                  <c:v>1.2055357235999999</c:v>
                </c:pt>
                <c:pt idx="1792">
                  <c:v>1.2055357235999999</c:v>
                </c:pt>
                <c:pt idx="1793">
                  <c:v>1.2055357235999999</c:v>
                </c:pt>
                <c:pt idx="1794">
                  <c:v>1.2262527082000001</c:v>
                </c:pt>
                <c:pt idx="1795">
                  <c:v>1.2174370819</c:v>
                </c:pt>
                <c:pt idx="1796">
                  <c:v>1.1848191478000001</c:v>
                </c:pt>
                <c:pt idx="1797">
                  <c:v>1.1641726725999999</c:v>
                </c:pt>
                <c:pt idx="1798">
                  <c:v>1.1779055195999999</c:v>
                </c:pt>
                <c:pt idx="1799">
                  <c:v>1.1779055195999999</c:v>
                </c:pt>
                <c:pt idx="1800">
                  <c:v>1.1779055195999999</c:v>
                </c:pt>
                <c:pt idx="1801">
                  <c:v>1.2043158193000001</c:v>
                </c:pt>
                <c:pt idx="1802">
                  <c:v>1.1809485913</c:v>
                </c:pt>
                <c:pt idx="1803">
                  <c:v>1.1025422195000001</c:v>
                </c:pt>
                <c:pt idx="1804">
                  <c:v>1.1163182825</c:v>
                </c:pt>
                <c:pt idx="1805">
                  <c:v>1.1377767888999999</c:v>
                </c:pt>
                <c:pt idx="1806">
                  <c:v>1.1377767888999999</c:v>
                </c:pt>
                <c:pt idx="1807">
                  <c:v>1.1377767888999999</c:v>
                </c:pt>
                <c:pt idx="1808">
                  <c:v>1.1028121446000001</c:v>
                </c:pt>
                <c:pt idx="1809">
                  <c:v>1.1818955163</c:v>
                </c:pt>
                <c:pt idx="1810">
                  <c:v>1.2062798084999999</c:v>
                </c:pt>
                <c:pt idx="1811">
                  <c:v>1.1666685208000001</c:v>
                </c:pt>
                <c:pt idx="1812">
                  <c:v>1.1330491001</c:v>
                </c:pt>
                <c:pt idx="1813">
                  <c:v>1.1330491001</c:v>
                </c:pt>
                <c:pt idx="1814">
                  <c:v>1.1330491001</c:v>
                </c:pt>
                <c:pt idx="1815">
                  <c:v>1.1996980891</c:v>
                </c:pt>
                <c:pt idx="1816">
                  <c:v>1.1720001791000001</c:v>
                </c:pt>
                <c:pt idx="1817">
                  <c:v>1.1488012324000001</c:v>
                </c:pt>
                <c:pt idx="1818">
                  <c:v>1.1731302973</c:v>
                </c:pt>
                <c:pt idx="1819">
                  <c:v>1.2106986275</c:v>
                </c:pt>
                <c:pt idx="1820">
                  <c:v>1.2106986275</c:v>
                </c:pt>
                <c:pt idx="1821">
                  <c:v>1.2106986275</c:v>
                </c:pt>
                <c:pt idx="1822">
                  <c:v>1.2254748579999999</c:v>
                </c:pt>
                <c:pt idx="1823">
                  <c:v>1.2393239345</c:v>
                </c:pt>
                <c:pt idx="1824">
                  <c:v>1.2140560202999999</c:v>
                </c:pt>
                <c:pt idx="1825">
                  <c:v>1.1933457426</c:v>
                </c:pt>
                <c:pt idx="1826">
                  <c:v>1.0879514336</c:v>
                </c:pt>
                <c:pt idx="1827">
                  <c:v>1.0879514336</c:v>
                </c:pt>
                <c:pt idx="1828">
                  <c:v>1.0879514336</c:v>
                </c:pt>
                <c:pt idx="1829">
                  <c:v>1.1209473225</c:v>
                </c:pt>
                <c:pt idx="1830">
                  <c:v>1.1348141264</c:v>
                </c:pt>
                <c:pt idx="1831">
                  <c:v>1.1602432297</c:v>
                </c:pt>
                <c:pt idx="1832">
                  <c:v>1.1656148562999999</c:v>
                </c:pt>
                <c:pt idx="1833">
                  <c:v>1.0611077337999999</c:v>
                </c:pt>
                <c:pt idx="1834">
                  <c:v>1.0611077337999999</c:v>
                </c:pt>
                <c:pt idx="1835">
                  <c:v>1.0611077337999999</c:v>
                </c:pt>
                <c:pt idx="1836">
                  <c:v>1.1344703185</c:v>
                </c:pt>
                <c:pt idx="1837">
                  <c:v>1.1396127117999999</c:v>
                </c:pt>
                <c:pt idx="1838">
                  <c:v>1.1938863905999999</c:v>
                </c:pt>
                <c:pt idx="1839">
                  <c:v>1.1443677228</c:v>
                </c:pt>
                <c:pt idx="1840">
                  <c:v>1.2311485179999999</c:v>
                </c:pt>
                <c:pt idx="1841">
                  <c:v>1.2311485179999999</c:v>
                </c:pt>
                <c:pt idx="1842">
                  <c:v>1.2311485179999999</c:v>
                </c:pt>
                <c:pt idx="1843">
                  <c:v>1.2377741027</c:v>
                </c:pt>
                <c:pt idx="1844">
                  <c:v>1.2202505530000001</c:v>
                </c:pt>
                <c:pt idx="1845">
                  <c:v>1.2404799012000001</c:v>
                </c:pt>
                <c:pt idx="1846">
                  <c:v>1.2223678804</c:v>
                </c:pt>
                <c:pt idx="1847">
                  <c:v>1.2454209691</c:v>
                </c:pt>
                <c:pt idx="1848">
                  <c:v>1.2454209691</c:v>
                </c:pt>
                <c:pt idx="1849">
                  <c:v>1.2454209691</c:v>
                </c:pt>
                <c:pt idx="1850">
                  <c:v>1.1824606309000001</c:v>
                </c:pt>
                <c:pt idx="1851">
                  <c:v>1.2576951140999999</c:v>
                </c:pt>
                <c:pt idx="1852">
                  <c:v>1.2824865492999999</c:v>
                </c:pt>
                <c:pt idx="1853">
                  <c:v>1.3418886348000001</c:v>
                </c:pt>
                <c:pt idx="1854">
                  <c:v>1.3026416801</c:v>
                </c:pt>
                <c:pt idx="1855">
                  <c:v>1.3026416801</c:v>
                </c:pt>
                <c:pt idx="1856">
                  <c:v>1.3026416801</c:v>
                </c:pt>
                <c:pt idx="1857">
                  <c:v>1.2434711204</c:v>
                </c:pt>
                <c:pt idx="1858">
                  <c:v>1.2977812351</c:v>
                </c:pt>
                <c:pt idx="1859">
                  <c:v>1.3275546192000001</c:v>
                </c:pt>
                <c:pt idx="1860">
                  <c:v>1.3680492955000001</c:v>
                </c:pt>
                <c:pt idx="1861">
                  <c:v>1.3945459103</c:v>
                </c:pt>
                <c:pt idx="1862">
                  <c:v>1.3945459103</c:v>
                </c:pt>
                <c:pt idx="1863">
                  <c:v>1.3945459103</c:v>
                </c:pt>
                <c:pt idx="1864">
                  <c:v>1.3730766130000001</c:v>
                </c:pt>
                <c:pt idx="1865">
                  <c:v>1.412720634</c:v>
                </c:pt>
                <c:pt idx="1866">
                  <c:v>1.4052602363</c:v>
                </c:pt>
                <c:pt idx="1867">
                  <c:v>1.3900039596</c:v>
                </c:pt>
                <c:pt idx="1868">
                  <c:v>1.4058607266000001</c:v>
                </c:pt>
                <c:pt idx="1869">
                  <c:v>1.4058607266000001</c:v>
                </c:pt>
                <c:pt idx="1870">
                  <c:v>1.4058607266000001</c:v>
                </c:pt>
                <c:pt idx="1871">
                  <c:v>1.4639495172000001</c:v>
                </c:pt>
                <c:pt idx="1872">
                  <c:v>1.4945551180000001</c:v>
                </c:pt>
                <c:pt idx="1873">
                  <c:v>1.5031000271999999</c:v>
                </c:pt>
                <c:pt idx="1874">
                  <c:v>1.4863821003</c:v>
                </c:pt>
                <c:pt idx="1875">
                  <c:v>1.5194790587</c:v>
                </c:pt>
                <c:pt idx="1876">
                  <c:v>1.5194790587</c:v>
                </c:pt>
                <c:pt idx="1877">
                  <c:v>1.5194790587</c:v>
                </c:pt>
                <c:pt idx="1878">
                  <c:v>1.4630887877000001</c:v>
                </c:pt>
                <c:pt idx="1879">
                  <c:v>1.4547923095999999</c:v>
                </c:pt>
                <c:pt idx="1880">
                  <c:v>1.5435991330000001</c:v>
                </c:pt>
                <c:pt idx="1881">
                  <c:v>1.5769811893000001</c:v>
                </c:pt>
                <c:pt idx="1882">
                  <c:v>1.6164142620999999</c:v>
                </c:pt>
                <c:pt idx="1883">
                  <c:v>1.6164142620999999</c:v>
                </c:pt>
                <c:pt idx="1884">
                  <c:v>1.6164142620999999</c:v>
                </c:pt>
                <c:pt idx="1885">
                  <c:v>1.6007226144</c:v>
                </c:pt>
                <c:pt idx="1886">
                  <c:v>1.6349302348999999</c:v>
                </c:pt>
                <c:pt idx="1887">
                  <c:v>1.6589816340000001</c:v>
                </c:pt>
                <c:pt idx="1888">
                  <c:v>1.6392455814</c:v>
                </c:pt>
                <c:pt idx="1889">
                  <c:v>1.6104493498000001</c:v>
                </c:pt>
                <c:pt idx="1890">
                  <c:v>1.6104493498000001</c:v>
                </c:pt>
                <c:pt idx="1891">
                  <c:v>1.6104493498000001</c:v>
                </c:pt>
                <c:pt idx="1892">
                  <c:v>1.6034468679</c:v>
                </c:pt>
                <c:pt idx="1893">
                  <c:v>1.61501699</c:v>
                </c:pt>
                <c:pt idx="1894">
                  <c:v>1.6259426092</c:v>
                </c:pt>
                <c:pt idx="1895">
                  <c:v>1.5314020383</c:v>
                </c:pt>
                <c:pt idx="1896">
                  <c:v>1.4577355906</c:v>
                </c:pt>
                <c:pt idx="1897">
                  <c:v>1.4577355906</c:v>
                </c:pt>
                <c:pt idx="1898">
                  <c:v>1.4577355906</c:v>
                </c:pt>
                <c:pt idx="1899">
                  <c:v>1.4523736764999999</c:v>
                </c:pt>
                <c:pt idx="1900">
                  <c:v>1.4468514526</c:v>
                </c:pt>
                <c:pt idx="1901">
                  <c:v>1.5874144620999999</c:v>
                </c:pt>
                <c:pt idx="1902">
                  <c:v>1.5763670209</c:v>
                </c:pt>
                <c:pt idx="1903">
                  <c:v>1.5391936733</c:v>
                </c:pt>
                <c:pt idx="1904">
                  <c:v>1.5391936733</c:v>
                </c:pt>
                <c:pt idx="1905">
                  <c:v>1.5391936733</c:v>
                </c:pt>
                <c:pt idx="1906">
                  <c:v>1.5391936733</c:v>
                </c:pt>
                <c:pt idx="1907">
                  <c:v>1.5610642074000001</c:v>
                </c:pt>
                <c:pt idx="1908">
                  <c:v>1.5610642074000001</c:v>
                </c:pt>
                <c:pt idx="1909">
                  <c:v>1.5669221828</c:v>
                </c:pt>
                <c:pt idx="1910">
                  <c:v>1.5750000099000001</c:v>
                </c:pt>
                <c:pt idx="1911">
                  <c:v>1.5750000099000001</c:v>
                </c:pt>
                <c:pt idx="1912">
                  <c:v>1.5750000099000001</c:v>
                </c:pt>
                <c:pt idx="1913">
                  <c:v>1.5750000099000001</c:v>
                </c:pt>
                <c:pt idx="1914">
                  <c:v>1.5180039232</c:v>
                </c:pt>
                <c:pt idx="1915">
                  <c:v>1.5703025651</c:v>
                </c:pt>
                <c:pt idx="1916">
                  <c:v>1.5975145078999999</c:v>
                </c:pt>
                <c:pt idx="1917">
                  <c:v>1.5939086039000001</c:v>
                </c:pt>
                <c:pt idx="1918">
                  <c:v>1.5939086039000001</c:v>
                </c:pt>
                <c:pt idx="1919">
                  <c:v>1.5939086039000001</c:v>
                </c:pt>
                <c:pt idx="1920">
                  <c:v>1.6363408948</c:v>
                </c:pt>
                <c:pt idx="1921">
                  <c:v>1.6189761469999999</c:v>
                </c:pt>
                <c:pt idx="1922">
                  <c:v>1.6756518890000001</c:v>
                </c:pt>
                <c:pt idx="1923">
                  <c:v>1.6170367429000001</c:v>
                </c:pt>
                <c:pt idx="1924">
                  <c:v>1.6060395303999999</c:v>
                </c:pt>
                <c:pt idx="1925">
                  <c:v>1.6060395303999999</c:v>
                </c:pt>
                <c:pt idx="1926">
                  <c:v>1.6060395303999999</c:v>
                </c:pt>
                <c:pt idx="1927">
                  <c:v>1.5618731468</c:v>
                </c:pt>
                <c:pt idx="1928">
                  <c:v>1.5827877252</c:v>
                </c:pt>
                <c:pt idx="1929">
                  <c:v>1.612125405</c:v>
                </c:pt>
                <c:pt idx="1930">
                  <c:v>1.612125405</c:v>
                </c:pt>
                <c:pt idx="1931">
                  <c:v>1.612125405</c:v>
                </c:pt>
                <c:pt idx="1932">
                  <c:v>1.612125405</c:v>
                </c:pt>
                <c:pt idx="1933">
                  <c:v>1.612125405</c:v>
                </c:pt>
                <c:pt idx="1934">
                  <c:v>1.6193944505</c:v>
                </c:pt>
                <c:pt idx="1935">
                  <c:v>1.6956373842000001</c:v>
                </c:pt>
                <c:pt idx="1936">
                  <c:v>1.6222474362999999</c:v>
                </c:pt>
                <c:pt idx="1937">
                  <c:v>1.6183792391</c:v>
                </c:pt>
                <c:pt idx="1938">
                  <c:v>1.6205896016000001</c:v>
                </c:pt>
                <c:pt idx="1939">
                  <c:v>1.6205896016000001</c:v>
                </c:pt>
                <c:pt idx="1940">
                  <c:v>1.6205896016000001</c:v>
                </c:pt>
                <c:pt idx="1941">
                  <c:v>1.6633463303</c:v>
                </c:pt>
                <c:pt idx="1942">
                  <c:v>1.6771147648</c:v>
                </c:pt>
                <c:pt idx="1943">
                  <c:v>1.6591135809999999</c:v>
                </c:pt>
                <c:pt idx="1944">
                  <c:v>1.6698446211</c:v>
                </c:pt>
                <c:pt idx="1945">
                  <c:v>1.6880414531000001</c:v>
                </c:pt>
                <c:pt idx="1946">
                  <c:v>1.6880414531000001</c:v>
                </c:pt>
                <c:pt idx="1947">
                  <c:v>1.6880414531000001</c:v>
                </c:pt>
                <c:pt idx="1948">
                  <c:v>1.7893119249</c:v>
                </c:pt>
                <c:pt idx="1949">
                  <c:v>1.8540266721000001</c:v>
                </c:pt>
                <c:pt idx="1950">
                  <c:v>1.8925706994</c:v>
                </c:pt>
                <c:pt idx="1951">
                  <c:v>2.0321238957999999</c:v>
                </c:pt>
                <c:pt idx="1952">
                  <c:v>2.0382651353000001</c:v>
                </c:pt>
                <c:pt idx="1953">
                  <c:v>2.0382651353000001</c:v>
                </c:pt>
                <c:pt idx="1954">
                  <c:v>2.0382651353000001</c:v>
                </c:pt>
                <c:pt idx="1955">
                  <c:v>2.0900288014999999</c:v>
                </c:pt>
                <c:pt idx="1956">
                  <c:v>2.2020099103000002</c:v>
                </c:pt>
                <c:pt idx="1957">
                  <c:v>2.1646625557000001</c:v>
                </c:pt>
                <c:pt idx="1958">
                  <c:v>2.2488213873</c:v>
                </c:pt>
                <c:pt idx="1959">
                  <c:v>2.3330278680999998</c:v>
                </c:pt>
                <c:pt idx="1960">
                  <c:v>2.3330278680999998</c:v>
                </c:pt>
                <c:pt idx="1961">
                  <c:v>2.3330278680999998</c:v>
                </c:pt>
                <c:pt idx="1962">
                  <c:v>2.3330278680999998</c:v>
                </c:pt>
                <c:pt idx="1963">
                  <c:v>2.3330278680999998</c:v>
                </c:pt>
                <c:pt idx="1964">
                  <c:v>2.2532312319000001</c:v>
                </c:pt>
                <c:pt idx="1965">
                  <c:v>2.2446638621999999</c:v>
                </c:pt>
                <c:pt idx="1966">
                  <c:v>2.1445634605000001</c:v>
                </c:pt>
                <c:pt idx="1967">
                  <c:v>2.1445634605000001</c:v>
                </c:pt>
                <c:pt idx="1968">
                  <c:v>2.1445634605000001</c:v>
                </c:pt>
                <c:pt idx="1969">
                  <c:v>2.1157937914999998</c:v>
                </c:pt>
                <c:pt idx="1970">
                  <c:v>2.1214386648999999</c:v>
                </c:pt>
                <c:pt idx="1971">
                  <c:v>2.1205707704000001</c:v>
                </c:pt>
                <c:pt idx="1972">
                  <c:v>2.0647955179999999</c:v>
                </c:pt>
                <c:pt idx="1973">
                  <c:v>2.0220074346999999</c:v>
                </c:pt>
                <c:pt idx="1974">
                  <c:v>2.0220074346999999</c:v>
                </c:pt>
                <c:pt idx="1975">
                  <c:v>2.0220074346999999</c:v>
                </c:pt>
                <c:pt idx="1976">
                  <c:v>2.0590854745999998</c:v>
                </c:pt>
                <c:pt idx="1977">
                  <c:v>2.1414354282999999</c:v>
                </c:pt>
                <c:pt idx="1978">
                  <c:v>2.2474868136000001</c:v>
                </c:pt>
                <c:pt idx="1979">
                  <c:v>2.2206534372000002</c:v>
                </c:pt>
                <c:pt idx="1980">
                  <c:v>2.2693002632999999</c:v>
                </c:pt>
                <c:pt idx="1981">
                  <c:v>2.2693002632999999</c:v>
                </c:pt>
                <c:pt idx="1982">
                  <c:v>2.2693002632999999</c:v>
                </c:pt>
                <c:pt idx="1983">
                  <c:v>2.2529173621999998</c:v>
                </c:pt>
                <c:pt idx="1984">
                  <c:v>2.2726141136</c:v>
                </c:pt>
                <c:pt idx="1985">
                  <c:v>2.2847776384</c:v>
                </c:pt>
                <c:pt idx="1986">
                  <c:v>2.2884458890000001</c:v>
                </c:pt>
                <c:pt idx="1987">
                  <c:v>2.3263368090999998</c:v>
                </c:pt>
                <c:pt idx="1988">
                  <c:v>2.3263368090999998</c:v>
                </c:pt>
                <c:pt idx="1989">
                  <c:v>2.3263368090999998</c:v>
                </c:pt>
                <c:pt idx="1990">
                  <c:v>2.2957397433</c:v>
                </c:pt>
                <c:pt idx="1991">
                  <c:v>2.3075800958000001</c:v>
                </c:pt>
                <c:pt idx="1992">
                  <c:v>2.3859347528999999</c:v>
                </c:pt>
                <c:pt idx="1993">
                  <c:v>2.1868591531999999</c:v>
                </c:pt>
                <c:pt idx="1994">
                  <c:v>2.0244341920000002</c:v>
                </c:pt>
                <c:pt idx="1995">
                  <c:v>2.0244341920000002</c:v>
                </c:pt>
                <c:pt idx="1996">
                  <c:v>2.0244341920000002</c:v>
                </c:pt>
                <c:pt idx="1997">
                  <c:v>1.9959289593</c:v>
                </c:pt>
                <c:pt idx="1998">
                  <c:v>1.9822122040000001</c:v>
                </c:pt>
                <c:pt idx="1999">
                  <c:v>1.9431918882000001</c:v>
                </c:pt>
                <c:pt idx="2000">
                  <c:v>1.9031987266999999</c:v>
                </c:pt>
                <c:pt idx="2001">
                  <c:v>1.7919963667000001</c:v>
                </c:pt>
                <c:pt idx="2002">
                  <c:v>1.7919963667000001</c:v>
                </c:pt>
                <c:pt idx="2003">
                  <c:v>1.7919963667000001</c:v>
                </c:pt>
                <c:pt idx="2004">
                  <c:v>1.7890452829000001</c:v>
                </c:pt>
                <c:pt idx="2005">
                  <c:v>1.8397581016</c:v>
                </c:pt>
                <c:pt idx="2006">
                  <c:v>1.8694393083</c:v>
                </c:pt>
                <c:pt idx="2007">
                  <c:v>1.8650718522</c:v>
                </c:pt>
                <c:pt idx="2008">
                  <c:v>1.868947514</c:v>
                </c:pt>
                <c:pt idx="2009">
                  <c:v>1.868947514</c:v>
                </c:pt>
                <c:pt idx="2010">
                  <c:v>1.868947514</c:v>
                </c:pt>
                <c:pt idx="2011">
                  <c:v>1.9373360877000001</c:v>
                </c:pt>
                <c:pt idx="2012">
                  <c:v>2.0381606953000002</c:v>
                </c:pt>
                <c:pt idx="2013">
                  <c:v>2.0896760113999999</c:v>
                </c:pt>
                <c:pt idx="2014">
                  <c:v>2.0301052992000002</c:v>
                </c:pt>
                <c:pt idx="2015">
                  <c:v>1.9128863132</c:v>
                </c:pt>
                <c:pt idx="2016">
                  <c:v>1.9128863132</c:v>
                </c:pt>
                <c:pt idx="2017">
                  <c:v>1.9128863132</c:v>
                </c:pt>
                <c:pt idx="2018">
                  <c:v>1.96185057</c:v>
                </c:pt>
                <c:pt idx="2019">
                  <c:v>1.9714607118</c:v>
                </c:pt>
                <c:pt idx="2020">
                  <c:v>1.9373210829</c:v>
                </c:pt>
                <c:pt idx="2021">
                  <c:v>2.0768321296000001</c:v>
                </c:pt>
                <c:pt idx="2022">
                  <c:v>2.1421480826999999</c:v>
                </c:pt>
                <c:pt idx="2023">
                  <c:v>2.1421480826999999</c:v>
                </c:pt>
                <c:pt idx="2024">
                  <c:v>2.1421480826999999</c:v>
                </c:pt>
                <c:pt idx="2025">
                  <c:v>2.1421480826999999</c:v>
                </c:pt>
                <c:pt idx="2026">
                  <c:v>1.9982055899</c:v>
                </c:pt>
                <c:pt idx="2027">
                  <c:v>1.8637221425999999</c:v>
                </c:pt>
                <c:pt idx="2028">
                  <c:v>1.8174999973999999</c:v>
                </c:pt>
                <c:pt idx="2029">
                  <c:v>1.8440516259999999</c:v>
                </c:pt>
                <c:pt idx="2030">
                  <c:v>1.8440516259999999</c:v>
                </c:pt>
                <c:pt idx="2031">
                  <c:v>1.8440516259999999</c:v>
                </c:pt>
                <c:pt idx="2032">
                  <c:v>1.8971737853999999</c:v>
                </c:pt>
                <c:pt idx="2033">
                  <c:v>1.9285479042</c:v>
                </c:pt>
                <c:pt idx="2034">
                  <c:v>1.9599252829</c:v>
                </c:pt>
                <c:pt idx="2035">
                  <c:v>1.9508452505</c:v>
                </c:pt>
                <c:pt idx="2036">
                  <c:v>1.9611131729</c:v>
                </c:pt>
                <c:pt idx="2037">
                  <c:v>1.9611131729</c:v>
                </c:pt>
                <c:pt idx="2038">
                  <c:v>1.9611131729</c:v>
                </c:pt>
                <c:pt idx="2039">
                  <c:v>2.0591945870999999</c:v>
                </c:pt>
                <c:pt idx="2040">
                  <c:v>2.1007905844999999</c:v>
                </c:pt>
                <c:pt idx="2041">
                  <c:v>2.1148803579000002</c:v>
                </c:pt>
                <c:pt idx="2042">
                  <c:v>2.1126946398999999</c:v>
                </c:pt>
                <c:pt idx="2043">
                  <c:v>2.0572029733999999</c:v>
                </c:pt>
                <c:pt idx="2044">
                  <c:v>2.0572029733999999</c:v>
                </c:pt>
                <c:pt idx="2045">
                  <c:v>2.0572029733999999</c:v>
                </c:pt>
                <c:pt idx="2046">
                  <c:v>2.0638771421</c:v>
                </c:pt>
                <c:pt idx="2047">
                  <c:v>2.0348022734</c:v>
                </c:pt>
                <c:pt idx="2048">
                  <c:v>2.0479146050999999</c:v>
                </c:pt>
                <c:pt idx="2049">
                  <c:v>2.1121339348000001</c:v>
                </c:pt>
                <c:pt idx="2050">
                  <c:v>2.1103043765999998</c:v>
                </c:pt>
                <c:pt idx="2051">
                  <c:v>2.1103043765999998</c:v>
                </c:pt>
                <c:pt idx="2052">
                  <c:v>2.1103043765999998</c:v>
                </c:pt>
                <c:pt idx="2053">
                  <c:v>2.1197119742999999</c:v>
                </c:pt>
                <c:pt idx="2054">
                  <c:v>2.1512201609999999</c:v>
                </c:pt>
                <c:pt idx="2055">
                  <c:v>2.1336082778000001</c:v>
                </c:pt>
                <c:pt idx="2056">
                  <c:v>2.1243501542000001</c:v>
                </c:pt>
                <c:pt idx="2057">
                  <c:v>2.0485641640000001</c:v>
                </c:pt>
                <c:pt idx="2058">
                  <c:v>2.0485641640000001</c:v>
                </c:pt>
                <c:pt idx="2059">
                  <c:v>2.0485641640000001</c:v>
                </c:pt>
                <c:pt idx="2060">
                  <c:v>2.0466822631000001</c:v>
                </c:pt>
                <c:pt idx="2061">
                  <c:v>2.0564133920000001</c:v>
                </c:pt>
                <c:pt idx="2062">
                  <c:v>2.0943578697</c:v>
                </c:pt>
                <c:pt idx="2063">
                  <c:v>2.0155343947</c:v>
                </c:pt>
                <c:pt idx="2064">
                  <c:v>2.0438777516000002</c:v>
                </c:pt>
                <c:pt idx="2065">
                  <c:v>2.0438777516000002</c:v>
                </c:pt>
                <c:pt idx="2066">
                  <c:v>2.0438777516000002</c:v>
                </c:pt>
                <c:pt idx="2067">
                  <c:v>2.0310131730999998</c:v>
                </c:pt>
                <c:pt idx="2068">
                  <c:v>2.0750642214999999</c:v>
                </c:pt>
                <c:pt idx="2069">
                  <c:v>2.2039226154999998</c:v>
                </c:pt>
                <c:pt idx="2070">
                  <c:v>2.2714643021000001</c:v>
                </c:pt>
                <c:pt idx="2071">
                  <c:v>2.3194016616000002</c:v>
                </c:pt>
                <c:pt idx="2072">
                  <c:v>2.3194016616000002</c:v>
                </c:pt>
                <c:pt idx="2073">
                  <c:v>2.3194016616000002</c:v>
                </c:pt>
                <c:pt idx="2074">
                  <c:v>2.3267407774</c:v>
                </c:pt>
                <c:pt idx="2075">
                  <c:v>2.3267407774</c:v>
                </c:pt>
                <c:pt idx="2076">
                  <c:v>2.3267407774</c:v>
                </c:pt>
                <c:pt idx="2077">
                  <c:v>2.3267407774</c:v>
                </c:pt>
                <c:pt idx="2078">
                  <c:v>2.3434743694</c:v>
                </c:pt>
                <c:pt idx="2079">
                  <c:v>2.3434743694</c:v>
                </c:pt>
                <c:pt idx="2080">
                  <c:v>2.3434743694</c:v>
                </c:pt>
                <c:pt idx="2081">
                  <c:v>2.4053274738999999</c:v>
                </c:pt>
                <c:pt idx="2082">
                  <c:v>2.4471652842</c:v>
                </c:pt>
                <c:pt idx="2083">
                  <c:v>2.4361120019000002</c:v>
                </c:pt>
                <c:pt idx="2084">
                  <c:v>2.4361120019000002</c:v>
                </c:pt>
                <c:pt idx="2085">
                  <c:v>2.4361120019000002</c:v>
                </c:pt>
                <c:pt idx="2086">
                  <c:v>2.4361120019000002</c:v>
                </c:pt>
                <c:pt idx="2087">
                  <c:v>2.4361120019000002</c:v>
                </c:pt>
                <c:pt idx="2088">
                  <c:v>2.3921956646</c:v>
                </c:pt>
                <c:pt idx="2089">
                  <c:v>2.3921956646</c:v>
                </c:pt>
                <c:pt idx="2090">
                  <c:v>2.3921956646</c:v>
                </c:pt>
                <c:pt idx="2091">
                  <c:v>2.4272650578000001</c:v>
                </c:pt>
                <c:pt idx="2092">
                  <c:v>2.4527396845</c:v>
                </c:pt>
                <c:pt idx="2093">
                  <c:v>2.4527396845</c:v>
                </c:pt>
                <c:pt idx="2094">
                  <c:v>2.4527396845</c:v>
                </c:pt>
                <c:pt idx="2095">
                  <c:v>2.5328886383999998</c:v>
                </c:pt>
                <c:pt idx="2096">
                  <c:v>2.5328886383999998</c:v>
                </c:pt>
                <c:pt idx="2097">
                  <c:v>2.5328886383999998</c:v>
                </c:pt>
                <c:pt idx="2098">
                  <c:v>2.5009323283999998</c:v>
                </c:pt>
                <c:pt idx="2099">
                  <c:v>2.5460632712</c:v>
                </c:pt>
                <c:pt idx="2100">
                  <c:v>2.5460632712</c:v>
                </c:pt>
                <c:pt idx="2101">
                  <c:v>2.5460632712</c:v>
                </c:pt>
                <c:pt idx="2102">
                  <c:v>2.5916070977999999</c:v>
                </c:pt>
                <c:pt idx="2103">
                  <c:v>2.6396329076999998</c:v>
                </c:pt>
                <c:pt idx="2104">
                  <c:v>2.6797846881999998</c:v>
                </c:pt>
                <c:pt idx="2105">
                  <c:v>2.723985791</c:v>
                </c:pt>
                <c:pt idx="2106">
                  <c:v>2.6799478025000001</c:v>
                </c:pt>
                <c:pt idx="2107">
                  <c:v>2.6799478025000001</c:v>
                </c:pt>
                <c:pt idx="2108">
                  <c:v>2.6799478025000001</c:v>
                </c:pt>
                <c:pt idx="2109">
                  <c:v>2.6150566237000001</c:v>
                </c:pt>
                <c:pt idx="2110">
                  <c:v>2.7062124148</c:v>
                </c:pt>
                <c:pt idx="2111">
                  <c:v>2.8026672362</c:v>
                </c:pt>
                <c:pt idx="2112">
                  <c:v>2.9567672235</c:v>
                </c:pt>
                <c:pt idx="2113">
                  <c:v>2.9159425105999999</c:v>
                </c:pt>
                <c:pt idx="2114">
                  <c:v>2.9159425105999999</c:v>
                </c:pt>
                <c:pt idx="2115">
                  <c:v>2.9159425105999999</c:v>
                </c:pt>
                <c:pt idx="2116">
                  <c:v>2.8806024587999999</c:v>
                </c:pt>
                <c:pt idx="2117">
                  <c:v>2.8723462955999999</c:v>
                </c:pt>
                <c:pt idx="2118">
                  <c:v>2.8136181803999998</c:v>
                </c:pt>
                <c:pt idx="2119">
                  <c:v>2.7918108278</c:v>
                </c:pt>
                <c:pt idx="2120">
                  <c:v>2.8428037239999999</c:v>
                </c:pt>
                <c:pt idx="2121">
                  <c:v>2.8428037239999999</c:v>
                </c:pt>
                <c:pt idx="2122">
                  <c:v>2.8428037239999999</c:v>
                </c:pt>
                <c:pt idx="2123">
                  <c:v>2.8231735109999998</c:v>
                </c:pt>
                <c:pt idx="2124">
                  <c:v>2.9268068837999999</c:v>
                </c:pt>
                <c:pt idx="2125">
                  <c:v>3.0221665369999999</c:v>
                </c:pt>
                <c:pt idx="2126">
                  <c:v>3.0237894252999999</c:v>
                </c:pt>
                <c:pt idx="2127">
                  <c:v>3.0919249802</c:v>
                </c:pt>
                <c:pt idx="2128">
                  <c:v>3.0919249802</c:v>
                </c:pt>
                <c:pt idx="2129">
                  <c:v>3.0919249802</c:v>
                </c:pt>
                <c:pt idx="2130">
                  <c:v>3.1258394207000002</c:v>
                </c:pt>
                <c:pt idx="2131">
                  <c:v>3.1076872965</c:v>
                </c:pt>
                <c:pt idx="2132">
                  <c:v>2.9324603167999999</c:v>
                </c:pt>
                <c:pt idx="2133">
                  <c:v>2.8627078762</c:v>
                </c:pt>
                <c:pt idx="2134">
                  <c:v>2.7488851207999998</c:v>
                </c:pt>
                <c:pt idx="2135">
                  <c:v>2.7488851207999998</c:v>
                </c:pt>
                <c:pt idx="2136">
                  <c:v>2.7488851207999998</c:v>
                </c:pt>
                <c:pt idx="2137">
                  <c:v>2.7798421913000002</c:v>
                </c:pt>
                <c:pt idx="2138">
                  <c:v>2.6949153487999999</c:v>
                </c:pt>
                <c:pt idx="2139">
                  <c:v>2.7154894024999998</c:v>
                </c:pt>
                <c:pt idx="2140">
                  <c:v>2.8946568789999998</c:v>
                </c:pt>
                <c:pt idx="2141">
                  <c:v>2.9518504368</c:v>
                </c:pt>
                <c:pt idx="2142">
                  <c:v>2.9518504368</c:v>
                </c:pt>
                <c:pt idx="2143">
                  <c:v>2.9518504368</c:v>
                </c:pt>
                <c:pt idx="2144">
                  <c:v>2.8950241422</c:v>
                </c:pt>
                <c:pt idx="2145">
                  <c:v>2.9261462245000001</c:v>
                </c:pt>
                <c:pt idx="2146">
                  <c:v>2.8104846301999999</c:v>
                </c:pt>
                <c:pt idx="2147">
                  <c:v>2.6787295876999999</c:v>
                </c:pt>
                <c:pt idx="2148">
                  <c:v>2.6440667713999999</c:v>
                </c:pt>
                <c:pt idx="2149">
                  <c:v>2.6440667713999999</c:v>
                </c:pt>
                <c:pt idx="2150">
                  <c:v>2.6440667713999999</c:v>
                </c:pt>
                <c:pt idx="2151">
                  <c:v>2.5970263171000001</c:v>
                </c:pt>
                <c:pt idx="2152">
                  <c:v>2.6351859079</c:v>
                </c:pt>
                <c:pt idx="2153">
                  <c:v>2.6700241971000001</c:v>
                </c:pt>
                <c:pt idx="2154">
                  <c:v>2.7356736277999998</c:v>
                </c:pt>
                <c:pt idx="2155">
                  <c:v>2.8002585314999999</c:v>
                </c:pt>
                <c:pt idx="2156">
                  <c:v>2.8002585314999999</c:v>
                </c:pt>
                <c:pt idx="2157">
                  <c:v>2.8002585314999999</c:v>
                </c:pt>
                <c:pt idx="2158">
                  <c:v>2.760902652</c:v>
                </c:pt>
                <c:pt idx="2159">
                  <c:v>2.7656703033999999</c:v>
                </c:pt>
                <c:pt idx="2160">
                  <c:v>2.6143000583</c:v>
                </c:pt>
                <c:pt idx="2161">
                  <c:v>2.6403383417000001</c:v>
                </c:pt>
                <c:pt idx="2162">
                  <c:v>2.5719656849999999</c:v>
                </c:pt>
                <c:pt idx="2163">
                  <c:v>2.5719656849999999</c:v>
                </c:pt>
                <c:pt idx="2164">
                  <c:v>2.5719656849999999</c:v>
                </c:pt>
                <c:pt idx="2165">
                  <c:v>2.5337611690999999</c:v>
                </c:pt>
                <c:pt idx="2166">
                  <c:v>2.5620781998000002</c:v>
                </c:pt>
                <c:pt idx="2167">
                  <c:v>2.6383027832999999</c:v>
                </c:pt>
                <c:pt idx="2168">
                  <c:v>2.6271382565999999</c:v>
                </c:pt>
                <c:pt idx="2169">
                  <c:v>2.7387207613000002</c:v>
                </c:pt>
                <c:pt idx="2170">
                  <c:v>2.7387207613000002</c:v>
                </c:pt>
                <c:pt idx="2171">
                  <c:v>2.7387207613000002</c:v>
                </c:pt>
                <c:pt idx="2172">
                  <c:v>2.7721136472999999</c:v>
                </c:pt>
                <c:pt idx="2173">
                  <c:v>2.8277931406999999</c:v>
                </c:pt>
                <c:pt idx="2174">
                  <c:v>2.8857576552999999</c:v>
                </c:pt>
                <c:pt idx="2175">
                  <c:v>2.6808078807000002</c:v>
                </c:pt>
                <c:pt idx="2176">
                  <c:v>2.5961187858999999</c:v>
                </c:pt>
                <c:pt idx="2177">
                  <c:v>2.5961187858999999</c:v>
                </c:pt>
                <c:pt idx="2178">
                  <c:v>2.5961187858999999</c:v>
                </c:pt>
                <c:pt idx="2179">
                  <c:v>2.6138140068000002</c:v>
                </c:pt>
                <c:pt idx="2180">
                  <c:v>2.5241314083000002</c:v>
                </c:pt>
                <c:pt idx="2181">
                  <c:v>2.5165645098999998</c:v>
                </c:pt>
                <c:pt idx="2182">
                  <c:v>2.5211361204</c:v>
                </c:pt>
                <c:pt idx="2183">
                  <c:v>2.6258723701000002</c:v>
                </c:pt>
                <c:pt idx="2184">
                  <c:v>2.6258723701000002</c:v>
                </c:pt>
                <c:pt idx="2185">
                  <c:v>2.6258723701000002</c:v>
                </c:pt>
                <c:pt idx="2186">
                  <c:v>2.5692943627</c:v>
                </c:pt>
                <c:pt idx="2187">
                  <c:v>2.5947653652999998</c:v>
                </c:pt>
                <c:pt idx="2188">
                  <c:v>2.7280292808</c:v>
                </c:pt>
                <c:pt idx="2189">
                  <c:v>2.7346719075000001</c:v>
                </c:pt>
                <c:pt idx="2190">
                  <c:v>2.6911665645</c:v>
                </c:pt>
                <c:pt idx="2191">
                  <c:v>2.6911665645</c:v>
                </c:pt>
                <c:pt idx="2192">
                  <c:v>2.6911665645</c:v>
                </c:pt>
                <c:pt idx="2193">
                  <c:v>2.6963883028</c:v>
                </c:pt>
                <c:pt idx="2194">
                  <c:v>2.8171362091000001</c:v>
                </c:pt>
                <c:pt idx="2195">
                  <c:v>2.8329429076000001</c:v>
                </c:pt>
                <c:pt idx="2196">
                  <c:v>2.8646993529000002</c:v>
                </c:pt>
                <c:pt idx="2197">
                  <c:v>2.8810524371000001</c:v>
                </c:pt>
                <c:pt idx="2198">
                  <c:v>2.8810524371000001</c:v>
                </c:pt>
                <c:pt idx="2199">
                  <c:v>2.8810524371000001</c:v>
                </c:pt>
                <c:pt idx="2200">
                  <c:v>2.8461638370000002</c:v>
                </c:pt>
                <c:pt idx="2201">
                  <c:v>2.8877312325000002</c:v>
                </c:pt>
                <c:pt idx="2202">
                  <c:v>2.7979622404</c:v>
                </c:pt>
                <c:pt idx="2203">
                  <c:v>2.8654608768999998</c:v>
                </c:pt>
                <c:pt idx="2204">
                  <c:v>2.9004075809000001</c:v>
                </c:pt>
                <c:pt idx="2205">
                  <c:v>2.9004075809000001</c:v>
                </c:pt>
                <c:pt idx="2206">
                  <c:v>2.9004075809000001</c:v>
                </c:pt>
                <c:pt idx="2207">
                  <c:v>3.0378031205</c:v>
                </c:pt>
                <c:pt idx="2208">
                  <c:v>3.0979215137999998</c:v>
                </c:pt>
                <c:pt idx="2209">
                  <c:v>3.0256235731999999</c:v>
                </c:pt>
                <c:pt idx="2210">
                  <c:v>2.9950796523999998</c:v>
                </c:pt>
                <c:pt idx="2211">
                  <c:v>2.8559579997000002</c:v>
                </c:pt>
                <c:pt idx="2212">
                  <c:v>2.8559579997000002</c:v>
                </c:pt>
                <c:pt idx="2213">
                  <c:v>2.8559579997000002</c:v>
                </c:pt>
                <c:pt idx="2214">
                  <c:v>2.8335520668999998</c:v>
                </c:pt>
                <c:pt idx="2215">
                  <c:v>2.8347986982000002</c:v>
                </c:pt>
                <c:pt idx="2216">
                  <c:v>2.8486153460999999</c:v>
                </c:pt>
                <c:pt idx="2217">
                  <c:v>2.8527508895999998</c:v>
                </c:pt>
                <c:pt idx="2218">
                  <c:v>2.8089735347000002</c:v>
                </c:pt>
                <c:pt idx="2219">
                  <c:v>2.8089735347000002</c:v>
                </c:pt>
                <c:pt idx="2220">
                  <c:v>2.8089735347000002</c:v>
                </c:pt>
                <c:pt idx="2221">
                  <c:v>2.8372634705999999</c:v>
                </c:pt>
                <c:pt idx="2222">
                  <c:v>2.8314894634000001</c:v>
                </c:pt>
                <c:pt idx="2223">
                  <c:v>2.7474232968000001</c:v>
                </c:pt>
                <c:pt idx="2224">
                  <c:v>2.7313530596</c:v>
                </c:pt>
                <c:pt idx="2225">
                  <c:v>2.7296900105000002</c:v>
                </c:pt>
                <c:pt idx="2226">
                  <c:v>2.7296900105000002</c:v>
                </c:pt>
                <c:pt idx="2227">
                  <c:v>2.7296900105000002</c:v>
                </c:pt>
                <c:pt idx="2228">
                  <c:v>2.6939105807999999</c:v>
                </c:pt>
                <c:pt idx="2229">
                  <c:v>2.8119990061000002</c:v>
                </c:pt>
                <c:pt idx="2230">
                  <c:v>2.8489145159000002</c:v>
                </c:pt>
                <c:pt idx="2231">
                  <c:v>2.9518733346000001</c:v>
                </c:pt>
                <c:pt idx="2232">
                  <c:v>3.1348080852</c:v>
                </c:pt>
                <c:pt idx="2233">
                  <c:v>3.1348080852</c:v>
                </c:pt>
                <c:pt idx="2234">
                  <c:v>3.1348080852</c:v>
                </c:pt>
                <c:pt idx="2235">
                  <c:v>3.2659629493</c:v>
                </c:pt>
                <c:pt idx="2236">
                  <c:v>3.2406782649000001</c:v>
                </c:pt>
                <c:pt idx="2237">
                  <c:v>3.1472089393</c:v>
                </c:pt>
                <c:pt idx="2238">
                  <c:v>3.2053110629999999</c:v>
                </c:pt>
                <c:pt idx="2239">
                  <c:v>3.2621501273</c:v>
                </c:pt>
                <c:pt idx="2240">
                  <c:v>3.2621501273</c:v>
                </c:pt>
                <c:pt idx="2241">
                  <c:v>3.2621501273</c:v>
                </c:pt>
                <c:pt idx="2242">
                  <c:v>3.2736588943</c:v>
                </c:pt>
                <c:pt idx="2243">
                  <c:v>3.2530992493999999</c:v>
                </c:pt>
                <c:pt idx="2244">
                  <c:v>3.0659701344000001</c:v>
                </c:pt>
                <c:pt idx="2245">
                  <c:v>3.0602866303999998</c:v>
                </c:pt>
                <c:pt idx="2246">
                  <c:v>3.1284518832999999</c:v>
                </c:pt>
                <c:pt idx="2247">
                  <c:v>3.1284518832999999</c:v>
                </c:pt>
                <c:pt idx="2248">
                  <c:v>3.1284518832999999</c:v>
                </c:pt>
                <c:pt idx="2249">
                  <c:v>3.1897628890999998</c:v>
                </c:pt>
                <c:pt idx="2250">
                  <c:v>3.273514499</c:v>
                </c:pt>
                <c:pt idx="2251">
                  <c:v>3.1970265924999999</c:v>
                </c:pt>
                <c:pt idx="2252">
                  <c:v>3.2120615401000001</c:v>
                </c:pt>
                <c:pt idx="2253">
                  <c:v>3.4665607261</c:v>
                </c:pt>
                <c:pt idx="2254">
                  <c:v>3.4665607261</c:v>
                </c:pt>
                <c:pt idx="2255">
                  <c:v>3.4665607261</c:v>
                </c:pt>
                <c:pt idx="2256">
                  <c:v>3.6370376094000001</c:v>
                </c:pt>
                <c:pt idx="2257">
                  <c:v>3.6750787944000001</c:v>
                </c:pt>
                <c:pt idx="2258">
                  <c:v>3.8095876298000002</c:v>
                </c:pt>
                <c:pt idx="2259">
                  <c:v>3.6476631961999999</c:v>
                </c:pt>
                <c:pt idx="2260">
                  <c:v>3.7078869063000002</c:v>
                </c:pt>
                <c:pt idx="2261">
                  <c:v>3.7078869063000002</c:v>
                </c:pt>
                <c:pt idx="2262">
                  <c:v>3.7078869063000002</c:v>
                </c:pt>
                <c:pt idx="2263">
                  <c:v>3.6788779476000002</c:v>
                </c:pt>
                <c:pt idx="2264">
                  <c:v>3.8547963138000001</c:v>
                </c:pt>
                <c:pt idx="2265">
                  <c:v>3.7153893652000001</c:v>
                </c:pt>
                <c:pt idx="2266">
                  <c:v>4.2240733846999996</c:v>
                </c:pt>
                <c:pt idx="2267">
                  <c:v>4.2240733846999996</c:v>
                </c:pt>
                <c:pt idx="2268">
                  <c:v>4.2240733846999996</c:v>
                </c:pt>
                <c:pt idx="2269">
                  <c:v>4.2240733846999996</c:v>
                </c:pt>
                <c:pt idx="2270">
                  <c:v>4.2189102350000001</c:v>
                </c:pt>
                <c:pt idx="2271">
                  <c:v>4.2590949229000001</c:v>
                </c:pt>
                <c:pt idx="2272">
                  <c:v>4.2407974554000001</c:v>
                </c:pt>
                <c:pt idx="2273">
                  <c:v>4.2193444296999996</c:v>
                </c:pt>
                <c:pt idx="2274">
                  <c:v>4.0197268689000003</c:v>
                </c:pt>
                <c:pt idx="2275">
                  <c:v>4.0197268689000003</c:v>
                </c:pt>
                <c:pt idx="2276">
                  <c:v>4.0197268689000003</c:v>
                </c:pt>
                <c:pt idx="2277">
                  <c:v>4.0329708437000003</c:v>
                </c:pt>
                <c:pt idx="2278">
                  <c:v>4.0633391818</c:v>
                </c:pt>
                <c:pt idx="2279">
                  <c:v>3.8130073251000001</c:v>
                </c:pt>
                <c:pt idx="2280">
                  <c:v>3.6569750646000001</c:v>
                </c:pt>
                <c:pt idx="2281">
                  <c:v>3.5386935407000002</c:v>
                </c:pt>
                <c:pt idx="2282">
                  <c:v>3.5386935407000002</c:v>
                </c:pt>
                <c:pt idx="2283">
                  <c:v>3.5386935407000002</c:v>
                </c:pt>
                <c:pt idx="2284">
                  <c:v>3.6696749837999998</c:v>
                </c:pt>
                <c:pt idx="2285">
                  <c:v>3.5657414700999999</c:v>
                </c:pt>
                <c:pt idx="2286">
                  <c:v>3.5233222081000002</c:v>
                </c:pt>
                <c:pt idx="2287">
                  <c:v>3.5558786368000002</c:v>
                </c:pt>
                <c:pt idx="2288">
                  <c:v>3.7230140398999998</c:v>
                </c:pt>
                <c:pt idx="2289">
                  <c:v>3.7230140398999998</c:v>
                </c:pt>
                <c:pt idx="2290">
                  <c:v>3.7230140398999998</c:v>
                </c:pt>
                <c:pt idx="2291">
                  <c:v>3.7587083394</c:v>
                </c:pt>
                <c:pt idx="2292">
                  <c:v>3.8090095012999998</c:v>
                </c:pt>
                <c:pt idx="2293">
                  <c:v>3.8692992443000001</c:v>
                </c:pt>
                <c:pt idx="2294">
                  <c:v>3.7268353815999999</c:v>
                </c:pt>
                <c:pt idx="2295">
                  <c:v>3.748104799</c:v>
                </c:pt>
                <c:pt idx="2296">
                  <c:v>3.748104799</c:v>
                </c:pt>
                <c:pt idx="2297">
                  <c:v>3.748104799</c:v>
                </c:pt>
                <c:pt idx="2298">
                  <c:v>3.8679436049999998</c:v>
                </c:pt>
                <c:pt idx="2299">
                  <c:v>3.8919806334999998</c:v>
                </c:pt>
                <c:pt idx="2300">
                  <c:v>3.7218851310000001</c:v>
                </c:pt>
                <c:pt idx="2301">
                  <c:v>3.6435022066</c:v>
                </c:pt>
                <c:pt idx="2302">
                  <c:v>3.6435022066</c:v>
                </c:pt>
                <c:pt idx="2303">
                  <c:v>3.6435022066</c:v>
                </c:pt>
                <c:pt idx="2304">
                  <c:v>3.6435022066</c:v>
                </c:pt>
                <c:pt idx="2305">
                  <c:v>3.6824153847000001</c:v>
                </c:pt>
                <c:pt idx="2306">
                  <c:v>3.6081759542</c:v>
                </c:pt>
                <c:pt idx="2307">
                  <c:v>3.5829619288000001</c:v>
                </c:pt>
                <c:pt idx="2308">
                  <c:v>3.6726795819000002</c:v>
                </c:pt>
                <c:pt idx="2309">
                  <c:v>3.5402489736999998</c:v>
                </c:pt>
                <c:pt idx="2310">
                  <c:v>3.5402489736999998</c:v>
                </c:pt>
                <c:pt idx="2311">
                  <c:v>3.5402489736999998</c:v>
                </c:pt>
                <c:pt idx="2312">
                  <c:v>3.595120321</c:v>
                </c:pt>
                <c:pt idx="2313">
                  <c:v>3.5040459634999999</c:v>
                </c:pt>
                <c:pt idx="2314">
                  <c:v>3.5951592413000002</c:v>
                </c:pt>
                <c:pt idx="2315">
                  <c:v>3.5951592413000002</c:v>
                </c:pt>
                <c:pt idx="2316">
                  <c:v>3.5951592413000002</c:v>
                </c:pt>
                <c:pt idx="2317">
                  <c:v>3.5951592413000002</c:v>
                </c:pt>
                <c:pt idx="2318">
                  <c:v>3.5951592413000002</c:v>
                </c:pt>
                <c:pt idx="2319">
                  <c:v>3.6882500006000001</c:v>
                </c:pt>
                <c:pt idx="2320">
                  <c:v>3.6481726339999998</c:v>
                </c:pt>
                <c:pt idx="2321">
                  <c:v>3.6843180371000002</c:v>
                </c:pt>
                <c:pt idx="2322">
                  <c:v>3.5025205647000002</c:v>
                </c:pt>
                <c:pt idx="2323">
                  <c:v>3.3893827953</c:v>
                </c:pt>
                <c:pt idx="2324">
                  <c:v>3.3893827953</c:v>
                </c:pt>
                <c:pt idx="2325">
                  <c:v>3.3893827953</c:v>
                </c:pt>
                <c:pt idx="2326">
                  <c:v>3.5624238437</c:v>
                </c:pt>
                <c:pt idx="2327">
                  <c:v>3.3398334236</c:v>
                </c:pt>
                <c:pt idx="2328">
                  <c:v>3.2815637841999998</c:v>
                </c:pt>
                <c:pt idx="2329">
                  <c:v>3.4087582143000001</c:v>
                </c:pt>
                <c:pt idx="2330">
                  <c:v>3.3497075088999999</c:v>
                </c:pt>
                <c:pt idx="2331">
                  <c:v>3.3497075088999999</c:v>
                </c:pt>
                <c:pt idx="2332">
                  <c:v>3.3497075088999999</c:v>
                </c:pt>
                <c:pt idx="2333">
                  <c:v>3.1360018579000002</c:v>
                </c:pt>
                <c:pt idx="2334">
                  <c:v>3.0405409517000002</c:v>
                </c:pt>
                <c:pt idx="2335">
                  <c:v>2.8797479801999999</c:v>
                </c:pt>
                <c:pt idx="2336">
                  <c:v>2.6888062052000001</c:v>
                </c:pt>
                <c:pt idx="2337">
                  <c:v>2.8288720583</c:v>
                </c:pt>
                <c:pt idx="2338">
                  <c:v>2.8288720583</c:v>
                </c:pt>
                <c:pt idx="2339">
                  <c:v>2.8288720583</c:v>
                </c:pt>
                <c:pt idx="2340">
                  <c:v>2.8174993569</c:v>
                </c:pt>
                <c:pt idx="2341">
                  <c:v>2.8540843444999999</c:v>
                </c:pt>
                <c:pt idx="2342">
                  <c:v>2.9235406543</c:v>
                </c:pt>
                <c:pt idx="2343">
                  <c:v>3.0384084631000001</c:v>
                </c:pt>
                <c:pt idx="2344">
                  <c:v>3.0656502272999999</c:v>
                </c:pt>
                <c:pt idx="2345">
                  <c:v>3.0656502272999999</c:v>
                </c:pt>
                <c:pt idx="2346">
                  <c:v>3.0656502272999999</c:v>
                </c:pt>
                <c:pt idx="2347">
                  <c:v>3.0656502272999999</c:v>
                </c:pt>
                <c:pt idx="2348">
                  <c:v>3.0490216989999999</c:v>
                </c:pt>
                <c:pt idx="2349">
                  <c:v>2.9315152218999998</c:v>
                </c:pt>
                <c:pt idx="2350">
                  <c:v>3.0343386996000001</c:v>
                </c:pt>
                <c:pt idx="2351">
                  <c:v>3.028064723</c:v>
                </c:pt>
                <c:pt idx="2352">
                  <c:v>3.028064723</c:v>
                </c:pt>
                <c:pt idx="2353">
                  <c:v>3.028064723</c:v>
                </c:pt>
                <c:pt idx="2354">
                  <c:v>3.0964683762999998</c:v>
                </c:pt>
                <c:pt idx="2355">
                  <c:v>3.3357173056999998</c:v>
                </c:pt>
                <c:pt idx="2356">
                  <c:v>3.5244318671000001</c:v>
                </c:pt>
                <c:pt idx="2357">
                  <c:v>3.4066543181000002</c:v>
                </c:pt>
                <c:pt idx="2358">
                  <c:v>3.3176233868999998</c:v>
                </c:pt>
                <c:pt idx="2359">
                  <c:v>3.3176233868999998</c:v>
                </c:pt>
                <c:pt idx="2360">
                  <c:v>3.3176233868999998</c:v>
                </c:pt>
                <c:pt idx="2361">
                  <c:v>2.9906387657</c:v>
                </c:pt>
                <c:pt idx="2362">
                  <c:v>2.8540793224000001</c:v>
                </c:pt>
                <c:pt idx="2363">
                  <c:v>2.6870456000999998</c:v>
                </c:pt>
                <c:pt idx="2364">
                  <c:v>2.5444313003999999</c:v>
                </c:pt>
                <c:pt idx="2365">
                  <c:v>2.5537104614000001</c:v>
                </c:pt>
                <c:pt idx="2366">
                  <c:v>2.5537104614000001</c:v>
                </c:pt>
                <c:pt idx="2367">
                  <c:v>2.5537104614000001</c:v>
                </c:pt>
                <c:pt idx="2368">
                  <c:v>2.4332997789999999</c:v>
                </c:pt>
                <c:pt idx="2369">
                  <c:v>2.4427977225999999</c:v>
                </c:pt>
                <c:pt idx="2370">
                  <c:v>2.6298889687</c:v>
                </c:pt>
                <c:pt idx="2371">
                  <c:v>2.6265103032999999</c:v>
                </c:pt>
                <c:pt idx="2372">
                  <c:v>2.7037620814999999</c:v>
                </c:pt>
                <c:pt idx="2373">
                  <c:v>2.7037620814999999</c:v>
                </c:pt>
                <c:pt idx="2374">
                  <c:v>2.7037620814999999</c:v>
                </c:pt>
                <c:pt idx="2375">
                  <c:v>2.7640324397999998</c:v>
                </c:pt>
                <c:pt idx="2376">
                  <c:v>2.5829976221000002</c:v>
                </c:pt>
                <c:pt idx="2377">
                  <c:v>2.5833661672999999</c:v>
                </c:pt>
                <c:pt idx="2378">
                  <c:v>2.4341500571000001</c:v>
                </c:pt>
                <c:pt idx="2379">
                  <c:v>2.3831790206000001</c:v>
                </c:pt>
                <c:pt idx="2380">
                  <c:v>2.3831790206000001</c:v>
                </c:pt>
                <c:pt idx="2381">
                  <c:v>2.3831790206000001</c:v>
                </c:pt>
                <c:pt idx="2382">
                  <c:v>2.3794623205000001</c:v>
                </c:pt>
                <c:pt idx="2383">
                  <c:v>2.4025887707</c:v>
                </c:pt>
                <c:pt idx="2384">
                  <c:v>2.3765481724000002</c:v>
                </c:pt>
                <c:pt idx="2385">
                  <c:v>2.4468667518</c:v>
                </c:pt>
                <c:pt idx="2386">
                  <c:v>2.5773364932999998</c:v>
                </c:pt>
                <c:pt idx="2387">
                  <c:v>2.5773364932999998</c:v>
                </c:pt>
                <c:pt idx="2388">
                  <c:v>2.5773364932999998</c:v>
                </c:pt>
                <c:pt idx="2389">
                  <c:v>2.6146188233999998</c:v>
                </c:pt>
                <c:pt idx="2390">
                  <c:v>2.6053918069000002</c:v>
                </c:pt>
                <c:pt idx="2391">
                  <c:v>2.6515823845000002</c:v>
                </c:pt>
                <c:pt idx="2392">
                  <c:v>2.641596404</c:v>
                </c:pt>
                <c:pt idx="2393">
                  <c:v>2.5544167543</c:v>
                </c:pt>
                <c:pt idx="2394">
                  <c:v>2.5544167543</c:v>
                </c:pt>
                <c:pt idx="2395">
                  <c:v>2.5544167543</c:v>
                </c:pt>
                <c:pt idx="2396">
                  <c:v>2.4757447296000001</c:v>
                </c:pt>
                <c:pt idx="2397">
                  <c:v>2.4535103434000001</c:v>
                </c:pt>
                <c:pt idx="2398">
                  <c:v>2.5137495209999998</c:v>
                </c:pt>
                <c:pt idx="2399">
                  <c:v>2.5438370844999998</c:v>
                </c:pt>
                <c:pt idx="2400">
                  <c:v>2.3470661354</c:v>
                </c:pt>
                <c:pt idx="2401">
                  <c:v>2.3470661354</c:v>
                </c:pt>
                <c:pt idx="2402">
                  <c:v>2.3470661354</c:v>
                </c:pt>
                <c:pt idx="2403">
                  <c:v>2.4006609077999999</c:v>
                </c:pt>
                <c:pt idx="2404">
                  <c:v>2.3321513738999999</c:v>
                </c:pt>
                <c:pt idx="2405">
                  <c:v>2.4672766265999999</c:v>
                </c:pt>
                <c:pt idx="2406">
                  <c:v>2.7055614022999999</c:v>
                </c:pt>
                <c:pt idx="2407">
                  <c:v>2.5211794844000002</c:v>
                </c:pt>
                <c:pt idx="2408">
                  <c:v>2.5211794844000002</c:v>
                </c:pt>
                <c:pt idx="2409">
                  <c:v>2.5211794844000002</c:v>
                </c:pt>
                <c:pt idx="2410">
                  <c:v>2.5211794844000002</c:v>
                </c:pt>
                <c:pt idx="2411">
                  <c:v>2.3146938550999998</c:v>
                </c:pt>
                <c:pt idx="2412">
                  <c:v>2.3421766414</c:v>
                </c:pt>
                <c:pt idx="2413">
                  <c:v>2.3304506589999998</c:v>
                </c:pt>
                <c:pt idx="2414">
                  <c:v>2.3540551988999998</c:v>
                </c:pt>
                <c:pt idx="2415">
                  <c:v>2.3540551988999998</c:v>
                </c:pt>
                <c:pt idx="2416">
                  <c:v>2.3540551988999998</c:v>
                </c:pt>
                <c:pt idx="2417">
                  <c:v>2.421226066</c:v>
                </c:pt>
                <c:pt idx="2418">
                  <c:v>2.4949011260999998</c:v>
                </c:pt>
                <c:pt idx="2419">
                  <c:v>2.7660817900999999</c:v>
                </c:pt>
                <c:pt idx="2420">
                  <c:v>2.8322359296999999</c:v>
                </c:pt>
                <c:pt idx="2421">
                  <c:v>2.7609716827000002</c:v>
                </c:pt>
                <c:pt idx="2422">
                  <c:v>2.7609716827000002</c:v>
                </c:pt>
                <c:pt idx="2423">
                  <c:v>2.7609716827000002</c:v>
                </c:pt>
                <c:pt idx="2424">
                  <c:v>2.7690762708999999</c:v>
                </c:pt>
                <c:pt idx="2425">
                  <c:v>2.8022050486999999</c:v>
                </c:pt>
                <c:pt idx="2426">
                  <c:v>2.7937702347000002</c:v>
                </c:pt>
                <c:pt idx="2427">
                  <c:v>2.7287682842000001</c:v>
                </c:pt>
                <c:pt idx="2428">
                  <c:v>2.6348537177</c:v>
                </c:pt>
                <c:pt idx="2429">
                  <c:v>2.6348537177</c:v>
                </c:pt>
                <c:pt idx="2430">
                  <c:v>2.6348537177</c:v>
                </c:pt>
                <c:pt idx="2431">
                  <c:v>2.6058550202999999</c:v>
                </c:pt>
                <c:pt idx="2432">
                  <c:v>2.5696309021000001</c:v>
                </c:pt>
                <c:pt idx="2433">
                  <c:v>2.6659084569</c:v>
                </c:pt>
                <c:pt idx="2434">
                  <c:v>2.6759455635</c:v>
                </c:pt>
                <c:pt idx="2435">
                  <c:v>2.7848888397999998</c:v>
                </c:pt>
                <c:pt idx="2436">
                  <c:v>2.7848888397999998</c:v>
                </c:pt>
                <c:pt idx="2437">
                  <c:v>2.7848888397999998</c:v>
                </c:pt>
                <c:pt idx="2438">
                  <c:v>2.6679187894999998</c:v>
                </c:pt>
                <c:pt idx="2439">
                  <c:v>2.7132330859999998</c:v>
                </c:pt>
                <c:pt idx="2440">
                  <c:v>2.8506537747</c:v>
                </c:pt>
                <c:pt idx="2441">
                  <c:v>2.7758834872000002</c:v>
                </c:pt>
                <c:pt idx="2442">
                  <c:v>2.8051663313000001</c:v>
                </c:pt>
                <c:pt idx="2443">
                  <c:v>2.8051663313000001</c:v>
                </c:pt>
                <c:pt idx="2444">
                  <c:v>2.8051663313000001</c:v>
                </c:pt>
                <c:pt idx="2445">
                  <c:v>2.854387622</c:v>
                </c:pt>
                <c:pt idx="2446">
                  <c:v>2.8065513259000001</c:v>
                </c:pt>
                <c:pt idx="2447">
                  <c:v>2.9479509206999999</c:v>
                </c:pt>
                <c:pt idx="2448">
                  <c:v>3.1548941117</c:v>
                </c:pt>
                <c:pt idx="2449">
                  <c:v>3.2235489191000002</c:v>
                </c:pt>
                <c:pt idx="2450">
                  <c:v>3.2235489191000002</c:v>
                </c:pt>
                <c:pt idx="2451">
                  <c:v>3.2235489191000002</c:v>
                </c:pt>
                <c:pt idx="2452">
                  <c:v>3.0442207503000001</c:v>
                </c:pt>
                <c:pt idx="2453">
                  <c:v>3.1296164498999999</c:v>
                </c:pt>
                <c:pt idx="2454">
                  <c:v>3.3318636062000002</c:v>
                </c:pt>
                <c:pt idx="2455">
                  <c:v>3.2481276621999999</c:v>
                </c:pt>
                <c:pt idx="2456">
                  <c:v>3.3468646034999998</c:v>
                </c:pt>
                <c:pt idx="2457">
                  <c:v>3.3468646034999998</c:v>
                </c:pt>
                <c:pt idx="2458">
                  <c:v>3.3468646034999998</c:v>
                </c:pt>
                <c:pt idx="2459">
                  <c:v>3.3468646034999998</c:v>
                </c:pt>
                <c:pt idx="2460">
                  <c:v>3.3468646034999998</c:v>
                </c:pt>
                <c:pt idx="2461">
                  <c:v>3.3468646034999998</c:v>
                </c:pt>
                <c:pt idx="2462">
                  <c:v>3.0713470035000001</c:v>
                </c:pt>
                <c:pt idx="2463">
                  <c:v>3.0328823619</c:v>
                </c:pt>
                <c:pt idx="2464">
                  <c:v>3.0328823619</c:v>
                </c:pt>
                <c:pt idx="2465">
                  <c:v>3.0328823619</c:v>
                </c:pt>
                <c:pt idx="2466">
                  <c:v>2.7456555142000001</c:v>
                </c:pt>
                <c:pt idx="2467">
                  <c:v>2.7574667736</c:v>
                </c:pt>
                <c:pt idx="2468">
                  <c:v>2.7574667736</c:v>
                </c:pt>
                <c:pt idx="2469">
                  <c:v>2.7574667736</c:v>
                </c:pt>
                <c:pt idx="2470">
                  <c:v>2.8633527649000001</c:v>
                </c:pt>
                <c:pt idx="2471">
                  <c:v>2.8633527649000001</c:v>
                </c:pt>
                <c:pt idx="2472">
                  <c:v>2.8633527649000001</c:v>
                </c:pt>
                <c:pt idx="2473">
                  <c:v>2.8633527649000001</c:v>
                </c:pt>
                <c:pt idx="2474">
                  <c:v>2.8633527649000001</c:v>
                </c:pt>
                <c:pt idx="2475">
                  <c:v>2.8412665748000001</c:v>
                </c:pt>
                <c:pt idx="2476">
                  <c:v>2.8544439073999999</c:v>
                </c:pt>
                <c:pt idx="2477">
                  <c:v>2.6480543136999999</c:v>
                </c:pt>
                <c:pt idx="2478">
                  <c:v>2.6480543136999999</c:v>
                </c:pt>
                <c:pt idx="2479">
                  <c:v>2.6480543136999999</c:v>
                </c:pt>
                <c:pt idx="2480">
                  <c:v>2.6480543136999999</c:v>
                </c:pt>
                <c:pt idx="2481">
                  <c:v>2.6480543136999999</c:v>
                </c:pt>
                <c:pt idx="2482">
                  <c:v>2.5795086837999999</c:v>
                </c:pt>
                <c:pt idx="2483">
                  <c:v>2.5643117531000001</c:v>
                </c:pt>
                <c:pt idx="2484">
                  <c:v>2.5025803139999998</c:v>
                </c:pt>
                <c:pt idx="2485">
                  <c:v>2.5025803139999998</c:v>
                </c:pt>
                <c:pt idx="2486">
                  <c:v>2.5025803139999998</c:v>
                </c:pt>
                <c:pt idx="2487">
                  <c:v>2.6012651863</c:v>
                </c:pt>
                <c:pt idx="2488">
                  <c:v>2.7466459398</c:v>
                </c:pt>
                <c:pt idx="2489">
                  <c:v>2.7796870044999999</c:v>
                </c:pt>
                <c:pt idx="2490">
                  <c:v>2.7291724090999998</c:v>
                </c:pt>
                <c:pt idx="2491">
                  <c:v>2.7433609423999998</c:v>
                </c:pt>
                <c:pt idx="2492">
                  <c:v>2.7433609423999998</c:v>
                </c:pt>
                <c:pt idx="2493">
                  <c:v>2.7433609423999998</c:v>
                </c:pt>
                <c:pt idx="2494">
                  <c:v>2.7236953485000002</c:v>
                </c:pt>
                <c:pt idx="2495">
                  <c:v>2.8284096573999999</c:v>
                </c:pt>
                <c:pt idx="2496">
                  <c:v>2.8284096573999999</c:v>
                </c:pt>
                <c:pt idx="2497">
                  <c:v>2.9009050285</c:v>
                </c:pt>
                <c:pt idx="2498">
                  <c:v>2.9873367160000002</c:v>
                </c:pt>
                <c:pt idx="2499">
                  <c:v>2.9873367160000002</c:v>
                </c:pt>
                <c:pt idx="2500">
                  <c:v>2.9873367160000002</c:v>
                </c:pt>
                <c:pt idx="2501">
                  <c:v>3.0393534576999999</c:v>
                </c:pt>
                <c:pt idx="2502">
                  <c:v>3.0071015674999999</c:v>
                </c:pt>
                <c:pt idx="2503">
                  <c:v>3.0454579525000001</c:v>
                </c:pt>
                <c:pt idx="2504">
                  <c:v>2.8362756056</c:v>
                </c:pt>
                <c:pt idx="2505">
                  <c:v>2.6116751165999998</c:v>
                </c:pt>
                <c:pt idx="2506">
                  <c:v>2.6116751165999998</c:v>
                </c:pt>
                <c:pt idx="2507">
                  <c:v>2.6116751165999998</c:v>
                </c:pt>
                <c:pt idx="2508">
                  <c:v>2.6700913693000001</c:v>
                </c:pt>
                <c:pt idx="2509">
                  <c:v>2.7406207576999999</c:v>
                </c:pt>
                <c:pt idx="2510">
                  <c:v>2.6890849521</c:v>
                </c:pt>
                <c:pt idx="2511">
                  <c:v>2.8030159019999998</c:v>
                </c:pt>
                <c:pt idx="2512">
                  <c:v>2.8500730446999998</c:v>
                </c:pt>
                <c:pt idx="2513">
                  <c:v>2.8500730446999998</c:v>
                </c:pt>
                <c:pt idx="2514">
                  <c:v>2.8500730446999998</c:v>
                </c:pt>
                <c:pt idx="2515">
                  <c:v>2.782711425</c:v>
                </c:pt>
                <c:pt idx="2516">
                  <c:v>2.7015225213999998</c:v>
                </c:pt>
                <c:pt idx="2517">
                  <c:v>2.7582325886999999</c:v>
                </c:pt>
                <c:pt idx="2518">
                  <c:v>2.8536812383000001</c:v>
                </c:pt>
                <c:pt idx="2519">
                  <c:v>2.7853922427</c:v>
                </c:pt>
                <c:pt idx="2520">
                  <c:v>2.7853922427</c:v>
                </c:pt>
                <c:pt idx="2521">
                  <c:v>2.7853922427</c:v>
                </c:pt>
                <c:pt idx="2522">
                  <c:v>2.8622047666000001</c:v>
                </c:pt>
                <c:pt idx="2523">
                  <c:v>2.8783685328000002</c:v>
                </c:pt>
                <c:pt idx="2524">
                  <c:v>2.8270231345000001</c:v>
                </c:pt>
                <c:pt idx="2525">
                  <c:v>2.8080503387000002</c:v>
                </c:pt>
                <c:pt idx="2526">
                  <c:v>2.7691410060999999</c:v>
                </c:pt>
                <c:pt idx="2527">
                  <c:v>2.7691410060999999</c:v>
                </c:pt>
                <c:pt idx="2528">
                  <c:v>2.7691410060999999</c:v>
                </c:pt>
                <c:pt idx="2529">
                  <c:v>2.7303635559999999</c:v>
                </c:pt>
                <c:pt idx="2530">
                  <c:v>2.6943911407000001</c:v>
                </c:pt>
                <c:pt idx="2531">
                  <c:v>2.7062495009999998</c:v>
                </c:pt>
                <c:pt idx="2532">
                  <c:v>2.8440327076999998</c:v>
                </c:pt>
                <c:pt idx="2533">
                  <c:v>2.8096764128</c:v>
                </c:pt>
                <c:pt idx="2534">
                  <c:v>2.8096764128</c:v>
                </c:pt>
                <c:pt idx="2535">
                  <c:v>2.8096764128</c:v>
                </c:pt>
                <c:pt idx="2536">
                  <c:v>2.7117653129999999</c:v>
                </c:pt>
                <c:pt idx="2537">
                  <c:v>2.7707045317999999</c:v>
                </c:pt>
                <c:pt idx="2538">
                  <c:v>2.7250156141000001</c:v>
                </c:pt>
                <c:pt idx="2539">
                  <c:v>2.6823530226000001</c:v>
                </c:pt>
                <c:pt idx="2540">
                  <c:v>2.5876440847</c:v>
                </c:pt>
                <c:pt idx="2541">
                  <c:v>2.5876440847</c:v>
                </c:pt>
                <c:pt idx="2542">
                  <c:v>2.5876440847</c:v>
                </c:pt>
                <c:pt idx="2543">
                  <c:v>2.6301120355999998</c:v>
                </c:pt>
                <c:pt idx="2544">
                  <c:v>2.7357536842000001</c:v>
                </c:pt>
                <c:pt idx="2545">
                  <c:v>2.7769722086000002</c:v>
                </c:pt>
                <c:pt idx="2546">
                  <c:v>2.7981142798</c:v>
                </c:pt>
                <c:pt idx="2547">
                  <c:v>2.8391379761</c:v>
                </c:pt>
                <c:pt idx="2548">
                  <c:v>2.8391379761</c:v>
                </c:pt>
                <c:pt idx="2549">
                  <c:v>2.8391379761</c:v>
                </c:pt>
                <c:pt idx="2550">
                  <c:v>2.8074838808</c:v>
                </c:pt>
                <c:pt idx="2551">
                  <c:v>2.8115173854000002</c:v>
                </c:pt>
                <c:pt idx="2552">
                  <c:v>2.7804353924999998</c:v>
                </c:pt>
                <c:pt idx="2553">
                  <c:v>2.778538975</c:v>
                </c:pt>
                <c:pt idx="2554">
                  <c:v>2.7837164964999999</c:v>
                </c:pt>
                <c:pt idx="2555">
                  <c:v>2.7837164964999999</c:v>
                </c:pt>
                <c:pt idx="2556">
                  <c:v>2.7837164964999999</c:v>
                </c:pt>
                <c:pt idx="2557">
                  <c:v>2.8352873084999999</c:v>
                </c:pt>
                <c:pt idx="2558">
                  <c:v>2.7854514765</c:v>
                </c:pt>
                <c:pt idx="2559">
                  <c:v>2.7358067945000002</c:v>
                </c:pt>
                <c:pt idx="2560">
                  <c:v>2.7182910487999998</c:v>
                </c:pt>
                <c:pt idx="2561">
                  <c:v>2.7221596634999998</c:v>
                </c:pt>
                <c:pt idx="2562">
                  <c:v>2.7221596634999998</c:v>
                </c:pt>
                <c:pt idx="2563">
                  <c:v>2.7221596634999998</c:v>
                </c:pt>
                <c:pt idx="2564">
                  <c:v>2.7253416708999998</c:v>
                </c:pt>
                <c:pt idx="2565">
                  <c:v>2.7089400450999999</c:v>
                </c:pt>
                <c:pt idx="2566">
                  <c:v>2.6766796283000001</c:v>
                </c:pt>
                <c:pt idx="2567">
                  <c:v>2.5625311788</c:v>
                </c:pt>
                <c:pt idx="2568">
                  <c:v>2.4907245933</c:v>
                </c:pt>
                <c:pt idx="2569">
                  <c:v>2.4907245933</c:v>
                </c:pt>
                <c:pt idx="2570">
                  <c:v>2.4907245933</c:v>
                </c:pt>
                <c:pt idx="2571">
                  <c:v>2.5167904795</c:v>
                </c:pt>
                <c:pt idx="2572">
                  <c:v>2.4184934243999998</c:v>
                </c:pt>
                <c:pt idx="2573">
                  <c:v>2.5818038721000001</c:v>
                </c:pt>
                <c:pt idx="2574">
                  <c:v>2.569882073</c:v>
                </c:pt>
                <c:pt idx="2575">
                  <c:v>2.6570955903</c:v>
                </c:pt>
                <c:pt idx="2576">
                  <c:v>2.6570955903</c:v>
                </c:pt>
                <c:pt idx="2577">
                  <c:v>2.6570955903</c:v>
                </c:pt>
                <c:pt idx="2578">
                  <c:v>2.7377128062999998</c:v>
                </c:pt>
                <c:pt idx="2579">
                  <c:v>2.6913753814999999</c:v>
                </c:pt>
                <c:pt idx="2580">
                  <c:v>2.6302009566</c:v>
                </c:pt>
                <c:pt idx="2581">
                  <c:v>2.6257091252000002</c:v>
                </c:pt>
                <c:pt idx="2582">
                  <c:v>2.739302511</c:v>
                </c:pt>
                <c:pt idx="2583">
                  <c:v>2.739302511</c:v>
                </c:pt>
                <c:pt idx="2584">
                  <c:v>2.739302511</c:v>
                </c:pt>
                <c:pt idx="2585">
                  <c:v>2.7737162350000002</c:v>
                </c:pt>
                <c:pt idx="2586">
                  <c:v>2.7137378211000001</c:v>
                </c:pt>
                <c:pt idx="2587">
                  <c:v>2.6979612076000001</c:v>
                </c:pt>
                <c:pt idx="2588">
                  <c:v>2.5947327803000002</c:v>
                </c:pt>
                <c:pt idx="2589">
                  <c:v>2.4705701887</c:v>
                </c:pt>
                <c:pt idx="2590">
                  <c:v>2.4705701887</c:v>
                </c:pt>
                <c:pt idx="2591">
                  <c:v>2.4705701887</c:v>
                </c:pt>
                <c:pt idx="2592">
                  <c:v>2.6262719522000002</c:v>
                </c:pt>
                <c:pt idx="2593">
                  <c:v>2.6558417854999998</c:v>
                </c:pt>
                <c:pt idx="2594">
                  <c:v>2.7009615501000002</c:v>
                </c:pt>
                <c:pt idx="2595">
                  <c:v>2.6600288634</c:v>
                </c:pt>
                <c:pt idx="2596">
                  <c:v>2.7143622655000001</c:v>
                </c:pt>
                <c:pt idx="2597">
                  <c:v>2.7143622655000001</c:v>
                </c:pt>
                <c:pt idx="2598">
                  <c:v>2.7143622655000001</c:v>
                </c:pt>
                <c:pt idx="2599">
                  <c:v>2.8004489346999999</c:v>
                </c:pt>
                <c:pt idx="2600">
                  <c:v>2.7280771567</c:v>
                </c:pt>
                <c:pt idx="2601">
                  <c:v>2.6966061834000001</c:v>
                </c:pt>
                <c:pt idx="2602">
                  <c:v>2.7960157094999998</c:v>
                </c:pt>
                <c:pt idx="2603">
                  <c:v>2.7845481343</c:v>
                </c:pt>
                <c:pt idx="2604">
                  <c:v>2.7845481343</c:v>
                </c:pt>
                <c:pt idx="2605">
                  <c:v>2.7845481343</c:v>
                </c:pt>
                <c:pt idx="2606">
                  <c:v>2.8573719093999999</c:v>
                </c:pt>
                <c:pt idx="2607">
                  <c:v>2.8203894545999999</c:v>
                </c:pt>
                <c:pt idx="2608">
                  <c:v>3.0512397843999999</c:v>
                </c:pt>
                <c:pt idx="2609">
                  <c:v>2.8352488613000002</c:v>
                </c:pt>
                <c:pt idx="2610">
                  <c:v>2.6041047990999999</c:v>
                </c:pt>
                <c:pt idx="2611">
                  <c:v>2.6041047990999999</c:v>
                </c:pt>
                <c:pt idx="2612">
                  <c:v>2.6041047990999999</c:v>
                </c:pt>
                <c:pt idx="2613">
                  <c:v>2.9449764506</c:v>
                </c:pt>
                <c:pt idx="2614">
                  <c:v>2.7747102251000002</c:v>
                </c:pt>
                <c:pt idx="2615">
                  <c:v>2.8620456918000001</c:v>
                </c:pt>
                <c:pt idx="2616">
                  <c:v>2.6881274039999998</c:v>
                </c:pt>
                <c:pt idx="2617">
                  <c:v>2.7104287478</c:v>
                </c:pt>
                <c:pt idx="2618">
                  <c:v>2.7104287478</c:v>
                </c:pt>
                <c:pt idx="2619">
                  <c:v>2.7104287478</c:v>
                </c:pt>
                <c:pt idx="2620">
                  <c:v>2.7064030569000002</c:v>
                </c:pt>
                <c:pt idx="2621">
                  <c:v>2.5032790966</c:v>
                </c:pt>
                <c:pt idx="2622">
                  <c:v>2.5032790966</c:v>
                </c:pt>
                <c:pt idx="2623">
                  <c:v>2.4783987377000001</c:v>
                </c:pt>
                <c:pt idx="2624">
                  <c:v>2.5047142634999999</c:v>
                </c:pt>
                <c:pt idx="2625">
                  <c:v>2.5047142634999999</c:v>
                </c:pt>
                <c:pt idx="2626">
                  <c:v>2.5047142634999999</c:v>
                </c:pt>
                <c:pt idx="2627">
                  <c:v>2.3049098423999999</c:v>
                </c:pt>
                <c:pt idx="2628">
                  <c:v>2.2619194933000002</c:v>
                </c:pt>
                <c:pt idx="2629">
                  <c:v>2.3434972078</c:v>
                </c:pt>
                <c:pt idx="2630">
                  <c:v>2.1270273605000001</c:v>
                </c:pt>
                <c:pt idx="2631">
                  <c:v>2.2322397786999999</c:v>
                </c:pt>
                <c:pt idx="2632">
                  <c:v>2.2322397786999999</c:v>
                </c:pt>
                <c:pt idx="2633">
                  <c:v>2.2322397786999999</c:v>
                </c:pt>
                <c:pt idx="2634">
                  <c:v>2.2973069192</c:v>
                </c:pt>
                <c:pt idx="2635">
                  <c:v>2.4678324022</c:v>
                </c:pt>
                <c:pt idx="2636">
                  <c:v>2.6335021231</c:v>
                </c:pt>
                <c:pt idx="2637">
                  <c:v>2.7500081325000001</c:v>
                </c:pt>
                <c:pt idx="2638">
                  <c:v>2.5045110589999999</c:v>
                </c:pt>
                <c:pt idx="2639">
                  <c:v>2.5045110589999999</c:v>
                </c:pt>
                <c:pt idx="2640">
                  <c:v>2.5045110589999999</c:v>
                </c:pt>
                <c:pt idx="2641">
                  <c:v>2.5875834348</c:v>
                </c:pt>
                <c:pt idx="2642">
                  <c:v>2.4466748374999998</c:v>
                </c:pt>
                <c:pt idx="2643">
                  <c:v>2.5900736090000001</c:v>
                </c:pt>
                <c:pt idx="2644">
                  <c:v>2.5458576392999999</c:v>
                </c:pt>
                <c:pt idx="2645">
                  <c:v>2.5009730748000001</c:v>
                </c:pt>
                <c:pt idx="2646">
                  <c:v>2.5009730748000001</c:v>
                </c:pt>
                <c:pt idx="2647">
                  <c:v>2.5009730748000001</c:v>
                </c:pt>
                <c:pt idx="2648">
                  <c:v>2.5741423005000001</c:v>
                </c:pt>
                <c:pt idx="2649">
                  <c:v>2.4870885570999999</c:v>
                </c:pt>
                <c:pt idx="2650">
                  <c:v>2.5766075280999998</c:v>
                </c:pt>
                <c:pt idx="2651">
                  <c:v>2.5766075280999998</c:v>
                </c:pt>
                <c:pt idx="2652">
                  <c:v>2.5766075280999998</c:v>
                </c:pt>
                <c:pt idx="2653">
                  <c:v>2.5766075280999998</c:v>
                </c:pt>
                <c:pt idx="2654">
                  <c:v>2.5766075280999998</c:v>
                </c:pt>
                <c:pt idx="2655">
                  <c:v>2.5260394412</c:v>
                </c:pt>
                <c:pt idx="2656">
                  <c:v>2.4914260922000002</c:v>
                </c:pt>
                <c:pt idx="2657">
                  <c:v>2.4914260922000002</c:v>
                </c:pt>
                <c:pt idx="2658">
                  <c:v>2.4914260922000002</c:v>
                </c:pt>
                <c:pt idx="2659">
                  <c:v>2.5489177838999999</c:v>
                </c:pt>
                <c:pt idx="2660">
                  <c:v>2.5489177838999999</c:v>
                </c:pt>
                <c:pt idx="2661">
                  <c:v>2.5489177838999999</c:v>
                </c:pt>
                <c:pt idx="2662">
                  <c:v>2.5083838542999999</c:v>
                </c:pt>
                <c:pt idx="2663">
                  <c:v>2.3950111728999999</c:v>
                </c:pt>
                <c:pt idx="2664">
                  <c:v>2.5481656999000002</c:v>
                </c:pt>
                <c:pt idx="2665">
                  <c:v>2.6748457930999998</c:v>
                </c:pt>
                <c:pt idx="2666">
                  <c:v>2.7635677779000001</c:v>
                </c:pt>
                <c:pt idx="2667">
                  <c:v>2.7635677779000001</c:v>
                </c:pt>
                <c:pt idx="2668">
                  <c:v>2.7635677779000001</c:v>
                </c:pt>
                <c:pt idx="2669">
                  <c:v>2.7490283260999999</c:v>
                </c:pt>
                <c:pt idx="2670">
                  <c:v>2.8360843391000001</c:v>
                </c:pt>
                <c:pt idx="2671">
                  <c:v>2.8360843391000001</c:v>
                </c:pt>
                <c:pt idx="2672">
                  <c:v>2.8360843391000001</c:v>
                </c:pt>
                <c:pt idx="2673">
                  <c:v>2.7601099699999998</c:v>
                </c:pt>
                <c:pt idx="2674">
                  <c:v>2.7601099699999998</c:v>
                </c:pt>
                <c:pt idx="2675">
                  <c:v>2.7601099699999998</c:v>
                </c:pt>
                <c:pt idx="2676">
                  <c:v>2.6537448210000001</c:v>
                </c:pt>
                <c:pt idx="2677">
                  <c:v>2.6682437013999998</c:v>
                </c:pt>
                <c:pt idx="2678">
                  <c:v>2.5278493959000001</c:v>
                </c:pt>
                <c:pt idx="2679">
                  <c:v>2.5985912974000001</c:v>
                </c:pt>
                <c:pt idx="2680">
                  <c:v>2.6023932678000001</c:v>
                </c:pt>
                <c:pt idx="2681">
                  <c:v>2.6023932678000001</c:v>
                </c:pt>
                <c:pt idx="2682">
                  <c:v>2.6023932678000001</c:v>
                </c:pt>
                <c:pt idx="2683">
                  <c:v>2.6030062083000001</c:v>
                </c:pt>
                <c:pt idx="2684">
                  <c:v>2.6062967489000002</c:v>
                </c:pt>
                <c:pt idx="2685">
                  <c:v>2.6214339593</c:v>
                </c:pt>
                <c:pt idx="2686">
                  <c:v>2.4756660197999998</c:v>
                </c:pt>
                <c:pt idx="2687">
                  <c:v>2.5201650287000001</c:v>
                </c:pt>
                <c:pt idx="2688">
                  <c:v>2.5201650287000001</c:v>
                </c:pt>
                <c:pt idx="2689">
                  <c:v>2.5201650287000001</c:v>
                </c:pt>
                <c:pt idx="2690">
                  <c:v>2.5633828408000001</c:v>
                </c:pt>
                <c:pt idx="2691">
                  <c:v>2.6587313243000001</c:v>
                </c:pt>
                <c:pt idx="2692">
                  <c:v>2.6022744855000002</c:v>
                </c:pt>
                <c:pt idx="2693">
                  <c:v>2.6108445431999998</c:v>
                </c:pt>
                <c:pt idx="2694">
                  <c:v>2.7290833322000001</c:v>
                </c:pt>
                <c:pt idx="2695">
                  <c:v>2.7290833322000001</c:v>
                </c:pt>
                <c:pt idx="2696">
                  <c:v>2.7290833322000001</c:v>
                </c:pt>
                <c:pt idx="2697">
                  <c:v>2.7033826686000002</c:v>
                </c:pt>
                <c:pt idx="2698">
                  <c:v>2.6876354883000002</c:v>
                </c:pt>
                <c:pt idx="2699">
                  <c:v>2.8213264776</c:v>
                </c:pt>
                <c:pt idx="2700">
                  <c:v>2.8550170961000001</c:v>
                </c:pt>
                <c:pt idx="2701">
                  <c:v>2.8550170961000001</c:v>
                </c:pt>
                <c:pt idx="2702">
                  <c:v>2.8550170961000001</c:v>
                </c:pt>
                <c:pt idx="2703">
                  <c:v>2.8550170961000001</c:v>
                </c:pt>
                <c:pt idx="2704">
                  <c:v>2.900126813</c:v>
                </c:pt>
                <c:pt idx="2705">
                  <c:v>2.9299593132999999</c:v>
                </c:pt>
                <c:pt idx="2706">
                  <c:v>2.8308532635999999</c:v>
                </c:pt>
                <c:pt idx="2707">
                  <c:v>2.7472234306000001</c:v>
                </c:pt>
                <c:pt idx="2708">
                  <c:v>2.8134699978</c:v>
                </c:pt>
                <c:pt idx="2709">
                  <c:v>2.8134699978</c:v>
                </c:pt>
                <c:pt idx="2710">
                  <c:v>2.8134699978</c:v>
                </c:pt>
                <c:pt idx="2711">
                  <c:v>2.8653607154</c:v>
                </c:pt>
                <c:pt idx="2712">
                  <c:v>2.8098876268000001</c:v>
                </c:pt>
                <c:pt idx="2713">
                  <c:v>2.7209505838000001</c:v>
                </c:pt>
                <c:pt idx="2714">
                  <c:v>2.6860378834</c:v>
                </c:pt>
                <c:pt idx="2715">
                  <c:v>2.6814426778999998</c:v>
                </c:pt>
                <c:pt idx="2716">
                  <c:v>2.6814426778999998</c:v>
                </c:pt>
                <c:pt idx="2717">
                  <c:v>2.6814426778999998</c:v>
                </c:pt>
                <c:pt idx="2718">
                  <c:v>2.3928532325999998</c:v>
                </c:pt>
                <c:pt idx="2719">
                  <c:v>2.4114605832999998</c:v>
                </c:pt>
                <c:pt idx="2720">
                  <c:v>2.3821183236999999</c:v>
                </c:pt>
                <c:pt idx="2721">
                  <c:v>2.4965175890000002</c:v>
                </c:pt>
                <c:pt idx="2722">
                  <c:v>2.4186844403999999</c:v>
                </c:pt>
                <c:pt idx="2723">
                  <c:v>2.4186844403999999</c:v>
                </c:pt>
                <c:pt idx="2724">
                  <c:v>2.4186844403999999</c:v>
                </c:pt>
                <c:pt idx="2725">
                  <c:v>2.3142408017</c:v>
                </c:pt>
                <c:pt idx="2726">
                  <c:v>2.4731779785999999</c:v>
                </c:pt>
                <c:pt idx="2727">
                  <c:v>2.4278641099999998</c:v>
                </c:pt>
                <c:pt idx="2728">
                  <c:v>2.5021074577000002</c:v>
                </c:pt>
                <c:pt idx="2729">
                  <c:v>2.5685660014999998</c:v>
                </c:pt>
                <c:pt idx="2730">
                  <c:v>2.5685660014999998</c:v>
                </c:pt>
                <c:pt idx="2731">
                  <c:v>2.5685660014999998</c:v>
                </c:pt>
                <c:pt idx="2732">
                  <c:v>2.5507853716</c:v>
                </c:pt>
                <c:pt idx="2733">
                  <c:v>2.4952299192999998</c:v>
                </c:pt>
                <c:pt idx="2734">
                  <c:v>2.6361143916000001</c:v>
                </c:pt>
                <c:pt idx="2735">
                  <c:v>2.6089257250000002</c:v>
                </c:pt>
                <c:pt idx="2736">
                  <c:v>2.7005666624</c:v>
                </c:pt>
                <c:pt idx="2737">
                  <c:v>2.7005666624</c:v>
                </c:pt>
                <c:pt idx="2738">
                  <c:v>2.7005666624</c:v>
                </c:pt>
                <c:pt idx="2739">
                  <c:v>2.7210993372000001</c:v>
                </c:pt>
                <c:pt idx="2740">
                  <c:v>2.7448667684000001</c:v>
                </c:pt>
                <c:pt idx="2741">
                  <c:v>2.8518916746</c:v>
                </c:pt>
                <c:pt idx="2742">
                  <c:v>2.8631418841</c:v>
                </c:pt>
                <c:pt idx="2743">
                  <c:v>2.9256555164</c:v>
                </c:pt>
                <c:pt idx="2744">
                  <c:v>2.9256555164</c:v>
                </c:pt>
                <c:pt idx="2745">
                  <c:v>2.9256555164</c:v>
                </c:pt>
                <c:pt idx="2746">
                  <c:v>2.9125173695000002</c:v>
                </c:pt>
                <c:pt idx="2747">
                  <c:v>2.8962643692999999</c:v>
                </c:pt>
                <c:pt idx="2748">
                  <c:v>2.8374972775999998</c:v>
                </c:pt>
                <c:pt idx="2749">
                  <c:v>2.7598024589999999</c:v>
                </c:pt>
                <c:pt idx="2750">
                  <c:v>2.6181007353000001</c:v>
                </c:pt>
                <c:pt idx="2751">
                  <c:v>2.6181007353000001</c:v>
                </c:pt>
                <c:pt idx="2752">
                  <c:v>2.6181007353000001</c:v>
                </c:pt>
                <c:pt idx="2753">
                  <c:v>2.5008672306999999</c:v>
                </c:pt>
                <c:pt idx="2754">
                  <c:v>2.6447195104999999</c:v>
                </c:pt>
                <c:pt idx="2755">
                  <c:v>2.6440904682999999</c:v>
                </c:pt>
                <c:pt idx="2756">
                  <c:v>2.7051314259999999</c:v>
                </c:pt>
                <c:pt idx="2757">
                  <c:v>2.6825200051000002</c:v>
                </c:pt>
                <c:pt idx="2758">
                  <c:v>2.6825200051000002</c:v>
                </c:pt>
                <c:pt idx="2759">
                  <c:v>2.6825200051000002</c:v>
                </c:pt>
                <c:pt idx="2760">
                  <c:v>2.6358571146999998</c:v>
                </c:pt>
                <c:pt idx="2761">
                  <c:v>2.6872062540999999</c:v>
                </c:pt>
                <c:pt idx="2762">
                  <c:v>2.9013046025000002</c:v>
                </c:pt>
                <c:pt idx="2763">
                  <c:v>2.8255371592</c:v>
                </c:pt>
                <c:pt idx="2764">
                  <c:v>2.8255371592</c:v>
                </c:pt>
                <c:pt idx="2765">
                  <c:v>2.8255371592</c:v>
                </c:pt>
                <c:pt idx="2766">
                  <c:v>2.8255371592</c:v>
                </c:pt>
                <c:pt idx="2767">
                  <c:v>2.843439831</c:v>
                </c:pt>
                <c:pt idx="2768">
                  <c:v>2.8096255330000002</c:v>
                </c:pt>
                <c:pt idx="2769">
                  <c:v>2.8796460734</c:v>
                </c:pt>
                <c:pt idx="2770">
                  <c:v>2.8824421574999999</c:v>
                </c:pt>
                <c:pt idx="2771">
                  <c:v>2.9105625122999998</c:v>
                </c:pt>
                <c:pt idx="2772">
                  <c:v>2.9105625122999998</c:v>
                </c:pt>
                <c:pt idx="2773">
                  <c:v>2.9105625122999998</c:v>
                </c:pt>
                <c:pt idx="2774">
                  <c:v>2.7824933746</c:v>
                </c:pt>
                <c:pt idx="2775">
                  <c:v>2.8081734569000001</c:v>
                </c:pt>
                <c:pt idx="2776">
                  <c:v>2.7668076677000002</c:v>
                </c:pt>
                <c:pt idx="2777">
                  <c:v>2.7162956475</c:v>
                </c:pt>
                <c:pt idx="2778">
                  <c:v>2.7669543330000002</c:v>
                </c:pt>
                <c:pt idx="2779">
                  <c:v>2.7669543330000002</c:v>
                </c:pt>
                <c:pt idx="2780">
                  <c:v>2.7669543330000002</c:v>
                </c:pt>
                <c:pt idx="2781">
                  <c:v>2.7605467883000001</c:v>
                </c:pt>
                <c:pt idx="2782">
                  <c:v>2.6495494855000001</c:v>
                </c:pt>
                <c:pt idx="2783">
                  <c:v>2.6967514868000002</c:v>
                </c:pt>
                <c:pt idx="2784">
                  <c:v>2.6724466418000001</c:v>
                </c:pt>
                <c:pt idx="2785">
                  <c:v>2.7518968770000001</c:v>
                </c:pt>
                <c:pt idx="2786">
                  <c:v>2.7518968770000001</c:v>
                </c:pt>
                <c:pt idx="2787">
                  <c:v>2.7518968770000001</c:v>
                </c:pt>
                <c:pt idx="2788">
                  <c:v>2.7670117815999999</c:v>
                </c:pt>
                <c:pt idx="2789">
                  <c:v>2.7789386504000002</c:v>
                </c:pt>
                <c:pt idx="2790">
                  <c:v>2.8167571577000001</c:v>
                </c:pt>
                <c:pt idx="2791">
                  <c:v>2.7190360434</c:v>
                </c:pt>
                <c:pt idx="2792">
                  <c:v>2.7029831513000002</c:v>
                </c:pt>
                <c:pt idx="2793">
                  <c:v>2.7029831513000002</c:v>
                </c:pt>
                <c:pt idx="2794">
                  <c:v>2.7029831513000002</c:v>
                </c:pt>
                <c:pt idx="2795">
                  <c:v>2.7402015628999998</c:v>
                </c:pt>
                <c:pt idx="2796">
                  <c:v>2.6983687160000001</c:v>
                </c:pt>
                <c:pt idx="2797">
                  <c:v>2.5878455564</c:v>
                </c:pt>
                <c:pt idx="2798">
                  <c:v>2.4995105935000002</c:v>
                </c:pt>
                <c:pt idx="2799">
                  <c:v>2.5378305418</c:v>
                </c:pt>
                <c:pt idx="2800">
                  <c:v>2.5378305418</c:v>
                </c:pt>
                <c:pt idx="2801">
                  <c:v>2.5378305418</c:v>
                </c:pt>
                <c:pt idx="2802">
                  <c:v>2.6259168374000001</c:v>
                </c:pt>
                <c:pt idx="2803">
                  <c:v>2.6433814467999999</c:v>
                </c:pt>
                <c:pt idx="2804">
                  <c:v>2.6464306192999998</c:v>
                </c:pt>
                <c:pt idx="2805">
                  <c:v>2.7360448624</c:v>
                </c:pt>
                <c:pt idx="2806">
                  <c:v>2.7433716401999999</c:v>
                </c:pt>
                <c:pt idx="2807">
                  <c:v>2.7433716401999999</c:v>
                </c:pt>
                <c:pt idx="2808">
                  <c:v>2.7433716401999999</c:v>
                </c:pt>
                <c:pt idx="2809">
                  <c:v>2.6987023305000002</c:v>
                </c:pt>
                <c:pt idx="2810">
                  <c:v>2.7134242824000001</c:v>
                </c:pt>
                <c:pt idx="2811">
                  <c:v>2.7000916655</c:v>
                </c:pt>
                <c:pt idx="2812">
                  <c:v>2.6434648311000002</c:v>
                </c:pt>
                <c:pt idx="2813">
                  <c:v>2.6873279818000002</c:v>
                </c:pt>
                <c:pt idx="2814">
                  <c:v>2.6873279818000002</c:v>
                </c:pt>
                <c:pt idx="2815">
                  <c:v>2.6873279818000002</c:v>
                </c:pt>
                <c:pt idx="2816">
                  <c:v>2.6873279818000002</c:v>
                </c:pt>
                <c:pt idx="2817">
                  <c:v>2.7899452721000002</c:v>
                </c:pt>
                <c:pt idx="2818">
                  <c:v>2.7361032952</c:v>
                </c:pt>
                <c:pt idx="2819">
                  <c:v>2.8302581184000002</c:v>
                </c:pt>
                <c:pt idx="2820">
                  <c:v>2.7025133157000001</c:v>
                </c:pt>
                <c:pt idx="2821">
                  <c:v>2.7025133157000001</c:v>
                </c:pt>
                <c:pt idx="2822">
                  <c:v>2.7025133157000001</c:v>
                </c:pt>
                <c:pt idx="2823">
                  <c:v>2.7025133157000001</c:v>
                </c:pt>
                <c:pt idx="2824">
                  <c:v>2.7025133157000001</c:v>
                </c:pt>
                <c:pt idx="2825">
                  <c:v>2.7346709009999999</c:v>
                </c:pt>
                <c:pt idx="2826">
                  <c:v>2.7830929438999998</c:v>
                </c:pt>
                <c:pt idx="2827">
                  <c:v>2.8274674218000002</c:v>
                </c:pt>
                <c:pt idx="2828">
                  <c:v>2.8274674218000002</c:v>
                </c:pt>
                <c:pt idx="2829">
                  <c:v>2.8274674218000002</c:v>
                </c:pt>
                <c:pt idx="2830">
                  <c:v>2.8731687844999998</c:v>
                </c:pt>
                <c:pt idx="2831">
                  <c:v>2.8814440730999999</c:v>
                </c:pt>
                <c:pt idx="2832">
                  <c:v>2.8216962755999999</c:v>
                </c:pt>
                <c:pt idx="2833">
                  <c:v>2.7941761808000001</c:v>
                </c:pt>
                <c:pt idx="2834">
                  <c:v>2.6326503416000002</c:v>
                </c:pt>
                <c:pt idx="2835">
                  <c:v>2.6326503416000002</c:v>
                </c:pt>
                <c:pt idx="2836">
                  <c:v>2.6326503416000002</c:v>
                </c:pt>
                <c:pt idx="2837">
                  <c:v>2.7981476445000002</c:v>
                </c:pt>
                <c:pt idx="2838">
                  <c:v>2.6757899964999998</c:v>
                </c:pt>
                <c:pt idx="2839">
                  <c:v>2.6797477351999999</c:v>
                </c:pt>
                <c:pt idx="2840">
                  <c:v>2.3197183536999999</c:v>
                </c:pt>
                <c:pt idx="2841">
                  <c:v>2.1721062042999999</c:v>
                </c:pt>
                <c:pt idx="2842">
                  <c:v>2.1721062042999999</c:v>
                </c:pt>
                <c:pt idx="2843">
                  <c:v>2.1721062042999999</c:v>
                </c:pt>
                <c:pt idx="2844">
                  <c:v>2.4863644456</c:v>
                </c:pt>
                <c:pt idx="2845">
                  <c:v>2.5329163228999998</c:v>
                </c:pt>
                <c:pt idx="2846">
                  <c:v>2.6755498672</c:v>
                </c:pt>
                <c:pt idx="2847">
                  <c:v>2.4162665272999999</c:v>
                </c:pt>
                <c:pt idx="2848">
                  <c:v>2.3967331623999999</c:v>
                </c:pt>
                <c:pt idx="2849">
                  <c:v>2.3967331623999999</c:v>
                </c:pt>
                <c:pt idx="2850">
                  <c:v>2.3967331623999999</c:v>
                </c:pt>
                <c:pt idx="2851">
                  <c:v>2.4202552214000002</c:v>
                </c:pt>
                <c:pt idx="2852">
                  <c:v>2.4212844695000002</c:v>
                </c:pt>
                <c:pt idx="2853">
                  <c:v>2.4430810975999999</c:v>
                </c:pt>
                <c:pt idx="2854">
                  <c:v>2.5428714301999999</c:v>
                </c:pt>
                <c:pt idx="2855">
                  <c:v>2.6184247970999999</c:v>
                </c:pt>
                <c:pt idx="2856">
                  <c:v>2.6184247970999999</c:v>
                </c:pt>
                <c:pt idx="2857">
                  <c:v>2.6184247970999999</c:v>
                </c:pt>
                <c:pt idx="2858">
                  <c:v>2.4662415722</c:v>
                </c:pt>
                <c:pt idx="2859">
                  <c:v>2.4136530183999998</c:v>
                </c:pt>
                <c:pt idx="2860">
                  <c:v>2.3310126171999999</c:v>
                </c:pt>
                <c:pt idx="2861">
                  <c:v>2.3769768523999999</c:v>
                </c:pt>
                <c:pt idx="2862">
                  <c:v>2.3426975950000002</c:v>
                </c:pt>
                <c:pt idx="2863">
                  <c:v>2.3426975950000002</c:v>
                </c:pt>
                <c:pt idx="2864">
                  <c:v>2.3426975950000002</c:v>
                </c:pt>
                <c:pt idx="2865">
                  <c:v>2.3838174095000002</c:v>
                </c:pt>
                <c:pt idx="2866">
                  <c:v>2.5025416116999999</c:v>
                </c:pt>
                <c:pt idx="2867">
                  <c:v>2.5258270456999998</c:v>
                </c:pt>
                <c:pt idx="2868">
                  <c:v>2.3384729912000002</c:v>
                </c:pt>
                <c:pt idx="2869">
                  <c:v>2.4702114353</c:v>
                </c:pt>
                <c:pt idx="2870">
                  <c:v>2.4702114353</c:v>
                </c:pt>
                <c:pt idx="2871">
                  <c:v>2.4702114353</c:v>
                </c:pt>
                <c:pt idx="2872">
                  <c:v>2.4205609029000001</c:v>
                </c:pt>
                <c:pt idx="2873">
                  <c:v>2.2202795092000001</c:v>
                </c:pt>
                <c:pt idx="2874">
                  <c:v>2.1618828889000001</c:v>
                </c:pt>
                <c:pt idx="2875">
                  <c:v>2.3467677041999999</c:v>
                </c:pt>
                <c:pt idx="2876">
                  <c:v>2.3623322695</c:v>
                </c:pt>
                <c:pt idx="2877">
                  <c:v>2.3623322695</c:v>
                </c:pt>
                <c:pt idx="2878">
                  <c:v>2.3623322695</c:v>
                </c:pt>
                <c:pt idx="2879">
                  <c:v>2.3572501013</c:v>
                </c:pt>
                <c:pt idx="2880">
                  <c:v>2.3221135676000002</c:v>
                </c:pt>
                <c:pt idx="2881">
                  <c:v>2.2417544356999999</c:v>
                </c:pt>
                <c:pt idx="2882">
                  <c:v>2.2025237844999999</c:v>
                </c:pt>
                <c:pt idx="2883">
                  <c:v>2.1633272307999998</c:v>
                </c:pt>
                <c:pt idx="2884">
                  <c:v>2.1633272307999998</c:v>
                </c:pt>
                <c:pt idx="2885">
                  <c:v>2.1633272307999998</c:v>
                </c:pt>
                <c:pt idx="2886">
                  <c:v>2.2830646087000002</c:v>
                </c:pt>
                <c:pt idx="2887">
                  <c:v>2.1100138011</c:v>
                </c:pt>
                <c:pt idx="2888">
                  <c:v>2.2535953560999999</c:v>
                </c:pt>
                <c:pt idx="2889">
                  <c:v>2.1698962015999999</c:v>
                </c:pt>
                <c:pt idx="2890">
                  <c:v>2.1569677621999999</c:v>
                </c:pt>
                <c:pt idx="2891">
                  <c:v>2.1569677621999999</c:v>
                </c:pt>
                <c:pt idx="2892">
                  <c:v>2.1569677621999999</c:v>
                </c:pt>
                <c:pt idx="2893">
                  <c:v>2.2606594356</c:v>
                </c:pt>
                <c:pt idx="2894">
                  <c:v>2.2324015649</c:v>
                </c:pt>
                <c:pt idx="2895">
                  <c:v>2.1506868467000002</c:v>
                </c:pt>
                <c:pt idx="2896">
                  <c:v>2.1940530735000001</c:v>
                </c:pt>
                <c:pt idx="2897">
                  <c:v>1.8873806329</c:v>
                </c:pt>
                <c:pt idx="2898">
                  <c:v>1.8873806329</c:v>
                </c:pt>
                <c:pt idx="2899">
                  <c:v>1.8873806329</c:v>
                </c:pt>
                <c:pt idx="2900">
                  <c:v>1.8818427481</c:v>
                </c:pt>
                <c:pt idx="2901">
                  <c:v>1.9102645817999999</c:v>
                </c:pt>
                <c:pt idx="2902">
                  <c:v>2.0535552358000002</c:v>
                </c:pt>
                <c:pt idx="2903">
                  <c:v>2.1419853369999999</c:v>
                </c:pt>
                <c:pt idx="2904">
                  <c:v>1.9988124661</c:v>
                </c:pt>
                <c:pt idx="2905">
                  <c:v>1.9988124661</c:v>
                </c:pt>
                <c:pt idx="2906">
                  <c:v>1.9988124661</c:v>
                </c:pt>
                <c:pt idx="2907">
                  <c:v>2.0157837502999998</c:v>
                </c:pt>
                <c:pt idx="2908">
                  <c:v>2.0167822166999998</c:v>
                </c:pt>
                <c:pt idx="2909">
                  <c:v>2.0514737485999999</c:v>
                </c:pt>
                <c:pt idx="2910">
                  <c:v>1.9852416759</c:v>
                </c:pt>
                <c:pt idx="2911">
                  <c:v>1.9598255171000001</c:v>
                </c:pt>
                <c:pt idx="2912">
                  <c:v>1.9598255171000001</c:v>
                </c:pt>
                <c:pt idx="2913">
                  <c:v>1.9598255171000001</c:v>
                </c:pt>
                <c:pt idx="2914">
                  <c:v>1.9407490646000001</c:v>
                </c:pt>
                <c:pt idx="2915">
                  <c:v>1.9232831264000001</c:v>
                </c:pt>
                <c:pt idx="2916">
                  <c:v>1.9881715266</c:v>
                </c:pt>
                <c:pt idx="2917">
                  <c:v>1.9903134194000001</c:v>
                </c:pt>
                <c:pt idx="2918">
                  <c:v>2.0886786024999999</c:v>
                </c:pt>
                <c:pt idx="2919">
                  <c:v>2.0886786024999999</c:v>
                </c:pt>
                <c:pt idx="2920">
                  <c:v>2.0886786024999999</c:v>
                </c:pt>
                <c:pt idx="2921">
                  <c:v>2.1087201880999999</c:v>
                </c:pt>
                <c:pt idx="2922">
                  <c:v>2.0820076505</c:v>
                </c:pt>
                <c:pt idx="2923">
                  <c:v>2.0899731047999999</c:v>
                </c:pt>
                <c:pt idx="2924">
                  <c:v>2.0727397127999998</c:v>
                </c:pt>
                <c:pt idx="2925">
                  <c:v>2.1097250564999999</c:v>
                </c:pt>
                <c:pt idx="2926">
                  <c:v>2.1097250564999999</c:v>
                </c:pt>
                <c:pt idx="2927">
                  <c:v>2.1097250564999999</c:v>
                </c:pt>
                <c:pt idx="2928">
                  <c:v>2.1874295507000001</c:v>
                </c:pt>
                <c:pt idx="2929">
                  <c:v>2.1861558373999999</c:v>
                </c:pt>
                <c:pt idx="2930">
                  <c:v>2.0752107125000001</c:v>
                </c:pt>
                <c:pt idx="2931">
                  <c:v>2.1324746665999998</c:v>
                </c:pt>
                <c:pt idx="2932">
                  <c:v>2.0855028463999998</c:v>
                </c:pt>
                <c:pt idx="2933">
                  <c:v>2.0855028463999998</c:v>
                </c:pt>
                <c:pt idx="2934">
                  <c:v>2.0855028463999998</c:v>
                </c:pt>
                <c:pt idx="2935">
                  <c:v>2.0317785417000001</c:v>
                </c:pt>
                <c:pt idx="2936">
                  <c:v>1.9071463635999999</c:v>
                </c:pt>
                <c:pt idx="2937">
                  <c:v>1.9179206135</c:v>
                </c:pt>
                <c:pt idx="2938">
                  <c:v>1.9997340975</c:v>
                </c:pt>
                <c:pt idx="2939">
                  <c:v>1.8107740308</c:v>
                </c:pt>
                <c:pt idx="2940">
                  <c:v>1.8107740308</c:v>
                </c:pt>
                <c:pt idx="2941">
                  <c:v>1.8107740308</c:v>
                </c:pt>
                <c:pt idx="2942">
                  <c:v>1.8560720484</c:v>
                </c:pt>
                <c:pt idx="2943">
                  <c:v>1.8019011569000001</c:v>
                </c:pt>
                <c:pt idx="2944">
                  <c:v>1.7926021489999999</c:v>
                </c:pt>
                <c:pt idx="2945">
                  <c:v>1.9040785088000001</c:v>
                </c:pt>
                <c:pt idx="2946">
                  <c:v>1.8954378339</c:v>
                </c:pt>
                <c:pt idx="2947">
                  <c:v>1.8954378339</c:v>
                </c:pt>
                <c:pt idx="2948">
                  <c:v>1.8954378339</c:v>
                </c:pt>
                <c:pt idx="2949">
                  <c:v>1.96679223</c:v>
                </c:pt>
                <c:pt idx="2950">
                  <c:v>1.7383319302</c:v>
                </c:pt>
                <c:pt idx="2951">
                  <c:v>1.8062003261999999</c:v>
                </c:pt>
                <c:pt idx="2952">
                  <c:v>1.7843738359000001</c:v>
                </c:pt>
                <c:pt idx="2953">
                  <c:v>2.3789954023000002</c:v>
                </c:pt>
                <c:pt idx="2954">
                  <c:v>2.3789954023000002</c:v>
                </c:pt>
                <c:pt idx="2955">
                  <c:v>2.3789954023000002</c:v>
                </c:pt>
                <c:pt idx="2956">
                  <c:v>2.4334202162</c:v>
                </c:pt>
                <c:pt idx="2957">
                  <c:v>2.4746311354000001</c:v>
                </c:pt>
                <c:pt idx="2958">
                  <c:v>2.4467921173999998</c:v>
                </c:pt>
                <c:pt idx="2959">
                  <c:v>2.4404732360999999</c:v>
                </c:pt>
                <c:pt idx="2960">
                  <c:v>2.4568514061000002</c:v>
                </c:pt>
                <c:pt idx="2961">
                  <c:v>2.4568514061000002</c:v>
                </c:pt>
                <c:pt idx="2962">
                  <c:v>2.4568514061000002</c:v>
                </c:pt>
                <c:pt idx="2963">
                  <c:v>2.4080360758000001</c:v>
                </c:pt>
                <c:pt idx="2964">
                  <c:v>2.4678036857999999</c:v>
                </c:pt>
                <c:pt idx="2965">
                  <c:v>2.5620083604000001</c:v>
                </c:pt>
                <c:pt idx="2966">
                  <c:v>2.5400305143000002</c:v>
                </c:pt>
                <c:pt idx="2967">
                  <c:v>2.4282539417</c:v>
                </c:pt>
                <c:pt idx="2968">
                  <c:v>2.4282539417</c:v>
                </c:pt>
                <c:pt idx="2969">
                  <c:v>2.4282539417</c:v>
                </c:pt>
                <c:pt idx="2970">
                  <c:v>2.4318873573999999</c:v>
                </c:pt>
                <c:pt idx="2971">
                  <c:v>2.3142990906000001</c:v>
                </c:pt>
                <c:pt idx="2972">
                  <c:v>2.3342639561</c:v>
                </c:pt>
                <c:pt idx="2973">
                  <c:v>2.3357729271999998</c:v>
                </c:pt>
                <c:pt idx="2974">
                  <c:v>2.2661747891999999</c:v>
                </c:pt>
                <c:pt idx="2975">
                  <c:v>2.2661747891999999</c:v>
                </c:pt>
                <c:pt idx="2976">
                  <c:v>2.2661747891999999</c:v>
                </c:pt>
                <c:pt idx="2977">
                  <c:v>2.3305626068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D-4E9B-98B4-21D270B5AEBC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1.1342707138999999</c:v>
                </c:pt>
                <c:pt idx="1526">
                  <c:v>1.1342707138999999</c:v>
                </c:pt>
                <c:pt idx="1527">
                  <c:v>1.1342707138999999</c:v>
                </c:pt>
                <c:pt idx="1528">
                  <c:v>1.0817482199999999</c:v>
                </c:pt>
                <c:pt idx="1529">
                  <c:v>0.97026074920000005</c:v>
                </c:pt>
                <c:pt idx="1530">
                  <c:v>0.97026074920000005</c:v>
                </c:pt>
                <c:pt idx="1531">
                  <c:v>0.90992136410000002</c:v>
                </c:pt>
                <c:pt idx="1532">
                  <c:v>0.87999069590000001</c:v>
                </c:pt>
                <c:pt idx="1533">
                  <c:v>0.87999069590000001</c:v>
                </c:pt>
                <c:pt idx="1534">
                  <c:v>0.87999069590000001</c:v>
                </c:pt>
                <c:pt idx="1535">
                  <c:v>0.90892386280000004</c:v>
                </c:pt>
                <c:pt idx="1536">
                  <c:v>0.57080893379999997</c:v>
                </c:pt>
                <c:pt idx="1537">
                  <c:v>0.53289434899999999</c:v>
                </c:pt>
                <c:pt idx="1538">
                  <c:v>0.4480558469</c:v>
                </c:pt>
                <c:pt idx="1539">
                  <c:v>0.52277826059999999</c:v>
                </c:pt>
                <c:pt idx="1540">
                  <c:v>0.52277826059999999</c:v>
                </c:pt>
                <c:pt idx="1541">
                  <c:v>0.52277826059999999</c:v>
                </c:pt>
                <c:pt idx="1542">
                  <c:v>0.51576835229999995</c:v>
                </c:pt>
                <c:pt idx="1543">
                  <c:v>0.67854457479999997</c:v>
                </c:pt>
                <c:pt idx="1544">
                  <c:v>0.82004025899999999</c:v>
                </c:pt>
                <c:pt idx="1545">
                  <c:v>0.99956345440000005</c:v>
                </c:pt>
                <c:pt idx="1546">
                  <c:v>1.1488927065000001</c:v>
                </c:pt>
                <c:pt idx="1547">
                  <c:v>1.1488927065000001</c:v>
                </c:pt>
                <c:pt idx="1548">
                  <c:v>1.1488927065000001</c:v>
                </c:pt>
                <c:pt idx="1549">
                  <c:v>1.1489056562</c:v>
                </c:pt>
                <c:pt idx="1550">
                  <c:v>1.1483109001</c:v>
                </c:pt>
                <c:pt idx="1551">
                  <c:v>1.3413809275999999</c:v>
                </c:pt>
                <c:pt idx="1552">
                  <c:v>1.3201684304000001</c:v>
                </c:pt>
                <c:pt idx="1553">
                  <c:v>1.2498442609</c:v>
                </c:pt>
                <c:pt idx="1554">
                  <c:v>1.2498442609</c:v>
                </c:pt>
                <c:pt idx="1555">
                  <c:v>1.2498442609</c:v>
                </c:pt>
                <c:pt idx="1556">
                  <c:v>1.21974765</c:v>
                </c:pt>
                <c:pt idx="1557">
                  <c:v>1.1958338216</c:v>
                </c:pt>
                <c:pt idx="1558">
                  <c:v>1.2737820526999999</c:v>
                </c:pt>
                <c:pt idx="1559">
                  <c:v>1.2737820526999999</c:v>
                </c:pt>
                <c:pt idx="1560">
                  <c:v>1.2737820526999999</c:v>
                </c:pt>
                <c:pt idx="1561">
                  <c:v>1.2737820526999999</c:v>
                </c:pt>
                <c:pt idx="1562">
                  <c:v>1.2737820526999999</c:v>
                </c:pt>
                <c:pt idx="1563">
                  <c:v>1.2975766169</c:v>
                </c:pt>
                <c:pt idx="1564">
                  <c:v>1.3347990277999999</c:v>
                </c:pt>
                <c:pt idx="1565">
                  <c:v>1.3347990277999999</c:v>
                </c:pt>
                <c:pt idx="1566">
                  <c:v>1.3347990277999999</c:v>
                </c:pt>
                <c:pt idx="1567">
                  <c:v>1.2369926916</c:v>
                </c:pt>
                <c:pt idx="1568">
                  <c:v>1.2369926916</c:v>
                </c:pt>
                <c:pt idx="1569">
                  <c:v>1.2369926916</c:v>
                </c:pt>
                <c:pt idx="1570">
                  <c:v>1.2716724752999999</c:v>
                </c:pt>
                <c:pt idx="1571">
                  <c:v>1.4163744198999999</c:v>
                </c:pt>
                <c:pt idx="1572">
                  <c:v>1.3399108115</c:v>
                </c:pt>
                <c:pt idx="1573">
                  <c:v>1.3758096547000001</c:v>
                </c:pt>
                <c:pt idx="1574">
                  <c:v>1.3584940306</c:v>
                </c:pt>
                <c:pt idx="1575">
                  <c:v>1.3584940306</c:v>
                </c:pt>
                <c:pt idx="1576">
                  <c:v>1.3584940306</c:v>
                </c:pt>
                <c:pt idx="1577">
                  <c:v>1.3445028075000001</c:v>
                </c:pt>
                <c:pt idx="1578">
                  <c:v>1.4376196686</c:v>
                </c:pt>
                <c:pt idx="1579">
                  <c:v>1.4376196686</c:v>
                </c:pt>
                <c:pt idx="1580">
                  <c:v>1.4376196686</c:v>
                </c:pt>
                <c:pt idx="1581">
                  <c:v>1.3863491238000001</c:v>
                </c:pt>
                <c:pt idx="1582">
                  <c:v>1.3863491238000001</c:v>
                </c:pt>
                <c:pt idx="1583">
                  <c:v>1.3863491238000001</c:v>
                </c:pt>
                <c:pt idx="1584">
                  <c:v>1.3683105003</c:v>
                </c:pt>
                <c:pt idx="1585">
                  <c:v>1.3268807412000001</c:v>
                </c:pt>
                <c:pt idx="1586">
                  <c:v>1.3678144757999999</c:v>
                </c:pt>
                <c:pt idx="1587">
                  <c:v>1.3727379664999999</c:v>
                </c:pt>
                <c:pt idx="1588">
                  <c:v>1.3399962584</c:v>
                </c:pt>
                <c:pt idx="1589">
                  <c:v>1.3399962584</c:v>
                </c:pt>
                <c:pt idx="1590">
                  <c:v>1.3399962584</c:v>
                </c:pt>
                <c:pt idx="1591">
                  <c:v>1.3465424823000001</c:v>
                </c:pt>
                <c:pt idx="1592">
                  <c:v>1.4088018142000001</c:v>
                </c:pt>
                <c:pt idx="1593">
                  <c:v>1.4360823900999999</c:v>
                </c:pt>
                <c:pt idx="1594">
                  <c:v>1.420639057</c:v>
                </c:pt>
                <c:pt idx="1595">
                  <c:v>1.3811434679000001</c:v>
                </c:pt>
                <c:pt idx="1596">
                  <c:v>1.3811434679000001</c:v>
                </c:pt>
                <c:pt idx="1597">
                  <c:v>1.3811434679000001</c:v>
                </c:pt>
                <c:pt idx="1598">
                  <c:v>1.3981184768999999</c:v>
                </c:pt>
                <c:pt idx="1599">
                  <c:v>1.4453245693000001</c:v>
                </c:pt>
                <c:pt idx="1600">
                  <c:v>1.4535425827999999</c:v>
                </c:pt>
                <c:pt idx="1601">
                  <c:v>1.4341463883000001</c:v>
                </c:pt>
                <c:pt idx="1602">
                  <c:v>1.4206667720999999</c:v>
                </c:pt>
                <c:pt idx="1603">
                  <c:v>1.4206667720999999</c:v>
                </c:pt>
                <c:pt idx="1604">
                  <c:v>1.4206667720999999</c:v>
                </c:pt>
                <c:pt idx="1605">
                  <c:v>1.4109225751000001</c:v>
                </c:pt>
                <c:pt idx="1606">
                  <c:v>1.4368566904</c:v>
                </c:pt>
                <c:pt idx="1607">
                  <c:v>1.4137111025</c:v>
                </c:pt>
                <c:pt idx="1608">
                  <c:v>1.3683107977</c:v>
                </c:pt>
                <c:pt idx="1609">
                  <c:v>1.3683107977</c:v>
                </c:pt>
                <c:pt idx="1610">
                  <c:v>1.3683107977</c:v>
                </c:pt>
                <c:pt idx="1611">
                  <c:v>1.3683107977</c:v>
                </c:pt>
                <c:pt idx="1612">
                  <c:v>1.3187894939</c:v>
                </c:pt>
                <c:pt idx="1613">
                  <c:v>1.2962707791999999</c:v>
                </c:pt>
                <c:pt idx="1614">
                  <c:v>1.2910203018999999</c:v>
                </c:pt>
                <c:pt idx="1615">
                  <c:v>1.2802877905000001</c:v>
                </c:pt>
                <c:pt idx="1616">
                  <c:v>1.2617458736</c:v>
                </c:pt>
                <c:pt idx="1617">
                  <c:v>1.2617458736</c:v>
                </c:pt>
                <c:pt idx="1618">
                  <c:v>1.2617458736</c:v>
                </c:pt>
                <c:pt idx="1619">
                  <c:v>1.2617458736</c:v>
                </c:pt>
                <c:pt idx="1620">
                  <c:v>1.2572740165</c:v>
                </c:pt>
                <c:pt idx="1621">
                  <c:v>1.3254616564999999</c:v>
                </c:pt>
                <c:pt idx="1622">
                  <c:v>1.3396583208999999</c:v>
                </c:pt>
                <c:pt idx="1623">
                  <c:v>1.3638844959</c:v>
                </c:pt>
                <c:pt idx="1624">
                  <c:v>1.3638844959</c:v>
                </c:pt>
                <c:pt idx="1625">
                  <c:v>1.3638844959</c:v>
                </c:pt>
                <c:pt idx="1626">
                  <c:v>1.3630456858</c:v>
                </c:pt>
                <c:pt idx="1627">
                  <c:v>1.3343770657</c:v>
                </c:pt>
                <c:pt idx="1628">
                  <c:v>1.2929262491</c:v>
                </c:pt>
                <c:pt idx="1629">
                  <c:v>1.2841005587000001</c:v>
                </c:pt>
                <c:pt idx="1630">
                  <c:v>1.2330198479000001</c:v>
                </c:pt>
                <c:pt idx="1631">
                  <c:v>1.2330198479000001</c:v>
                </c:pt>
                <c:pt idx="1632">
                  <c:v>1.2330198479000001</c:v>
                </c:pt>
                <c:pt idx="1633">
                  <c:v>1.2106348853</c:v>
                </c:pt>
                <c:pt idx="1634">
                  <c:v>1.1717475414</c:v>
                </c:pt>
                <c:pt idx="1635">
                  <c:v>1.1824991798</c:v>
                </c:pt>
                <c:pt idx="1636">
                  <c:v>1.1860465116000001</c:v>
                </c:pt>
                <c:pt idx="1637">
                  <c:v>1.1745225438</c:v>
                </c:pt>
                <c:pt idx="1638">
                  <c:v>1.1745225438</c:v>
                </c:pt>
                <c:pt idx="1639">
                  <c:v>1.1745225438</c:v>
                </c:pt>
                <c:pt idx="1640">
                  <c:v>1.1452518276999999</c:v>
                </c:pt>
                <c:pt idx="1641">
                  <c:v>1.1293734044999999</c:v>
                </c:pt>
                <c:pt idx="1642">
                  <c:v>1.1358026668000001</c:v>
                </c:pt>
                <c:pt idx="1643">
                  <c:v>1.0884214366</c:v>
                </c:pt>
                <c:pt idx="1644">
                  <c:v>1.0218109895</c:v>
                </c:pt>
                <c:pt idx="1645">
                  <c:v>1.0218109895</c:v>
                </c:pt>
                <c:pt idx="1646">
                  <c:v>1.0218109895</c:v>
                </c:pt>
                <c:pt idx="1647">
                  <c:v>1.0038126893999999</c:v>
                </c:pt>
                <c:pt idx="1648">
                  <c:v>0.92080121020000005</c:v>
                </c:pt>
                <c:pt idx="1649">
                  <c:v>0.91325169829999997</c:v>
                </c:pt>
                <c:pt idx="1650">
                  <c:v>0.93412764189999997</c:v>
                </c:pt>
                <c:pt idx="1651">
                  <c:v>0.87018263979999999</c:v>
                </c:pt>
                <c:pt idx="1652">
                  <c:v>0.87018263979999999</c:v>
                </c:pt>
                <c:pt idx="1653">
                  <c:v>0.87018263979999999</c:v>
                </c:pt>
                <c:pt idx="1654">
                  <c:v>0.88890398930000003</c:v>
                </c:pt>
                <c:pt idx="1655">
                  <c:v>0.84723406960000003</c:v>
                </c:pt>
                <c:pt idx="1656">
                  <c:v>0.8401151402</c:v>
                </c:pt>
                <c:pt idx="1657">
                  <c:v>0.89056472760000005</c:v>
                </c:pt>
                <c:pt idx="1658">
                  <c:v>0.85421684760000005</c:v>
                </c:pt>
                <c:pt idx="1659">
                  <c:v>0.85421684760000005</c:v>
                </c:pt>
                <c:pt idx="1660">
                  <c:v>0.85421684760000005</c:v>
                </c:pt>
                <c:pt idx="1661">
                  <c:v>0.8240460839</c:v>
                </c:pt>
                <c:pt idx="1662">
                  <c:v>0.87552654500000004</c:v>
                </c:pt>
                <c:pt idx="1663">
                  <c:v>0.90036188500000003</c:v>
                </c:pt>
                <c:pt idx="1664">
                  <c:v>0.93181523659999999</c:v>
                </c:pt>
                <c:pt idx="1665">
                  <c:v>0.98070680089999995</c:v>
                </c:pt>
                <c:pt idx="1666">
                  <c:v>0.98070680089999995</c:v>
                </c:pt>
                <c:pt idx="1667">
                  <c:v>0.98070680089999995</c:v>
                </c:pt>
                <c:pt idx="1668">
                  <c:v>0.99028300810000003</c:v>
                </c:pt>
                <c:pt idx="1669">
                  <c:v>0.97855435189999995</c:v>
                </c:pt>
                <c:pt idx="1670">
                  <c:v>1.0369672695000001</c:v>
                </c:pt>
                <c:pt idx="1671">
                  <c:v>1.0134387380000001</c:v>
                </c:pt>
                <c:pt idx="1672">
                  <c:v>1.0134387380000001</c:v>
                </c:pt>
                <c:pt idx="1673">
                  <c:v>1.0134387380000001</c:v>
                </c:pt>
                <c:pt idx="1674">
                  <c:v>1.0134387380000001</c:v>
                </c:pt>
                <c:pt idx="1675">
                  <c:v>1.0267284994999999</c:v>
                </c:pt>
                <c:pt idx="1676">
                  <c:v>0.96105130699999997</c:v>
                </c:pt>
                <c:pt idx="1677">
                  <c:v>0.95858057870000002</c:v>
                </c:pt>
                <c:pt idx="1678">
                  <c:v>1.0196826305</c:v>
                </c:pt>
                <c:pt idx="1679">
                  <c:v>1.0571228893</c:v>
                </c:pt>
                <c:pt idx="1680">
                  <c:v>1.0571228893</c:v>
                </c:pt>
                <c:pt idx="1681">
                  <c:v>1.0571228893</c:v>
                </c:pt>
                <c:pt idx="1682">
                  <c:v>1.0337884370999999</c:v>
                </c:pt>
                <c:pt idx="1683">
                  <c:v>1.0780963074000001</c:v>
                </c:pt>
                <c:pt idx="1684">
                  <c:v>1.1792081025000001</c:v>
                </c:pt>
                <c:pt idx="1685">
                  <c:v>1.2353504595</c:v>
                </c:pt>
                <c:pt idx="1686">
                  <c:v>1.2206901984</c:v>
                </c:pt>
                <c:pt idx="1687">
                  <c:v>1.2206901984</c:v>
                </c:pt>
                <c:pt idx="1688">
                  <c:v>1.2206901984</c:v>
                </c:pt>
                <c:pt idx="1689">
                  <c:v>1.2829443572999999</c:v>
                </c:pt>
                <c:pt idx="1690">
                  <c:v>1.2981195002000001</c:v>
                </c:pt>
                <c:pt idx="1691">
                  <c:v>1.3133426921</c:v>
                </c:pt>
                <c:pt idx="1692">
                  <c:v>1.2982109580000001</c:v>
                </c:pt>
                <c:pt idx="1693">
                  <c:v>1.2847152806</c:v>
                </c:pt>
                <c:pt idx="1694">
                  <c:v>1.2847152806</c:v>
                </c:pt>
                <c:pt idx="1695">
                  <c:v>1.2847152806</c:v>
                </c:pt>
                <c:pt idx="1696">
                  <c:v>1.3448702378999999</c:v>
                </c:pt>
                <c:pt idx="1697">
                  <c:v>1.3449717269999999</c:v>
                </c:pt>
                <c:pt idx="1698">
                  <c:v>1.3632940316</c:v>
                </c:pt>
                <c:pt idx="1699">
                  <c:v>1.3886790422999999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1.3769910346000001</c:v>
                </c:pt>
                <c:pt idx="1704">
                  <c:v>1.4010808388</c:v>
                </c:pt>
                <c:pt idx="1705">
                  <c:v>1.4274328492999999</c:v>
                </c:pt>
                <c:pt idx="1706">
                  <c:v>1.4176548142000001</c:v>
                </c:pt>
                <c:pt idx="1707">
                  <c:v>1.3338068516999999</c:v>
                </c:pt>
                <c:pt idx="1708">
                  <c:v>1.3338068516999999</c:v>
                </c:pt>
                <c:pt idx="1709">
                  <c:v>1.3338068516999999</c:v>
                </c:pt>
                <c:pt idx="1710">
                  <c:v>1.3060555988</c:v>
                </c:pt>
                <c:pt idx="1711">
                  <c:v>1.3242971687</c:v>
                </c:pt>
                <c:pt idx="1712">
                  <c:v>1.3941764177</c:v>
                </c:pt>
                <c:pt idx="1713">
                  <c:v>1.4059701520000001</c:v>
                </c:pt>
                <c:pt idx="1714">
                  <c:v>1.3793597880999999</c:v>
                </c:pt>
                <c:pt idx="1715">
                  <c:v>1.3793597880999999</c:v>
                </c:pt>
                <c:pt idx="1716">
                  <c:v>1.3793597880999999</c:v>
                </c:pt>
                <c:pt idx="1717">
                  <c:v>1.3601006387000001</c:v>
                </c:pt>
                <c:pt idx="1718">
                  <c:v>1.3098379159</c:v>
                </c:pt>
                <c:pt idx="1719">
                  <c:v>1.3284654588</c:v>
                </c:pt>
                <c:pt idx="1720">
                  <c:v>1.3758997771000001</c:v>
                </c:pt>
                <c:pt idx="1721">
                  <c:v>1.3270055693</c:v>
                </c:pt>
                <c:pt idx="1722">
                  <c:v>1.3270055693</c:v>
                </c:pt>
                <c:pt idx="1723">
                  <c:v>1.3270055693</c:v>
                </c:pt>
                <c:pt idx="1724">
                  <c:v>1.3270055693</c:v>
                </c:pt>
                <c:pt idx="1725">
                  <c:v>1.2879163533</c:v>
                </c:pt>
                <c:pt idx="1726">
                  <c:v>1.2331170795999999</c:v>
                </c:pt>
                <c:pt idx="1727">
                  <c:v>1.1998648409999999</c:v>
                </c:pt>
                <c:pt idx="1728">
                  <c:v>1.1536575982999999</c:v>
                </c:pt>
                <c:pt idx="1729">
                  <c:v>1.1536575982999999</c:v>
                </c:pt>
                <c:pt idx="1730">
                  <c:v>1.1536575982999999</c:v>
                </c:pt>
                <c:pt idx="1731">
                  <c:v>1.1536575982999999</c:v>
                </c:pt>
                <c:pt idx="1732">
                  <c:v>1.1536575982999999</c:v>
                </c:pt>
                <c:pt idx="1733">
                  <c:v>1.3050309549000001</c:v>
                </c:pt>
                <c:pt idx="1734">
                  <c:v>1.1100507127999999</c:v>
                </c:pt>
                <c:pt idx="1735">
                  <c:v>1.1958072169</c:v>
                </c:pt>
                <c:pt idx="1736">
                  <c:v>1.1958072169</c:v>
                </c:pt>
                <c:pt idx="1737">
                  <c:v>1.1958072169</c:v>
                </c:pt>
                <c:pt idx="1738">
                  <c:v>1.2337294258</c:v>
                </c:pt>
                <c:pt idx="1739">
                  <c:v>1.2459547506999999</c:v>
                </c:pt>
                <c:pt idx="1740">
                  <c:v>1.2760383161</c:v>
                </c:pt>
                <c:pt idx="1741">
                  <c:v>1.2564777402</c:v>
                </c:pt>
                <c:pt idx="1742">
                  <c:v>1.2469269498</c:v>
                </c:pt>
                <c:pt idx="1743">
                  <c:v>1.2469269498</c:v>
                </c:pt>
                <c:pt idx="1744">
                  <c:v>1.2469269498</c:v>
                </c:pt>
                <c:pt idx="1745">
                  <c:v>1.2691629494000001</c:v>
                </c:pt>
                <c:pt idx="1746">
                  <c:v>1.2790445897</c:v>
                </c:pt>
                <c:pt idx="1747">
                  <c:v>1.2550457563999999</c:v>
                </c:pt>
                <c:pt idx="1748">
                  <c:v>1.2826344585</c:v>
                </c:pt>
                <c:pt idx="1749">
                  <c:v>1.2918776913000001</c:v>
                </c:pt>
                <c:pt idx="1750">
                  <c:v>1.2918776913000001</c:v>
                </c:pt>
                <c:pt idx="1751">
                  <c:v>1.2918776913000001</c:v>
                </c:pt>
                <c:pt idx="1752">
                  <c:v>1.3119736020999999</c:v>
                </c:pt>
                <c:pt idx="1753">
                  <c:v>1.2732575345999999</c:v>
                </c:pt>
                <c:pt idx="1754">
                  <c:v>1.2810574806999999</c:v>
                </c:pt>
                <c:pt idx="1755">
                  <c:v>1.2935873617</c:v>
                </c:pt>
                <c:pt idx="1756">
                  <c:v>1.2215659949</c:v>
                </c:pt>
                <c:pt idx="1757">
                  <c:v>1.2215659949</c:v>
                </c:pt>
                <c:pt idx="1758">
                  <c:v>1.2215659949</c:v>
                </c:pt>
                <c:pt idx="1759">
                  <c:v>1.2293443453999999</c:v>
                </c:pt>
                <c:pt idx="1760">
                  <c:v>1.2525277092</c:v>
                </c:pt>
                <c:pt idx="1761">
                  <c:v>1.2535586504</c:v>
                </c:pt>
                <c:pt idx="1762">
                  <c:v>1.1862730991999999</c:v>
                </c:pt>
                <c:pt idx="1763">
                  <c:v>1.1813376849999999</c:v>
                </c:pt>
                <c:pt idx="1764">
                  <c:v>1.1813376849999999</c:v>
                </c:pt>
                <c:pt idx="1765">
                  <c:v>1.1813376849999999</c:v>
                </c:pt>
                <c:pt idx="1766">
                  <c:v>1.1650676692999999</c:v>
                </c:pt>
                <c:pt idx="1767">
                  <c:v>1.1594434978999999</c:v>
                </c:pt>
                <c:pt idx="1768">
                  <c:v>1.1454048888999999</c:v>
                </c:pt>
                <c:pt idx="1769">
                  <c:v>1.205088784</c:v>
                </c:pt>
                <c:pt idx="1770">
                  <c:v>1.1991840846999999</c:v>
                </c:pt>
                <c:pt idx="1771">
                  <c:v>1.1991840846999999</c:v>
                </c:pt>
                <c:pt idx="1772">
                  <c:v>1.1991840846999999</c:v>
                </c:pt>
                <c:pt idx="1773">
                  <c:v>1.2151441587</c:v>
                </c:pt>
                <c:pt idx="1774">
                  <c:v>1.1915191004000001</c:v>
                </c:pt>
                <c:pt idx="1775">
                  <c:v>1.3264523029999999</c:v>
                </c:pt>
                <c:pt idx="1776">
                  <c:v>1.3936216217999999</c:v>
                </c:pt>
                <c:pt idx="1777">
                  <c:v>1.4336585180000001</c:v>
                </c:pt>
                <c:pt idx="1778">
                  <c:v>1.4336585180000001</c:v>
                </c:pt>
                <c:pt idx="1779">
                  <c:v>1.4336585180000001</c:v>
                </c:pt>
                <c:pt idx="1780">
                  <c:v>1.4388534207999999</c:v>
                </c:pt>
                <c:pt idx="1781">
                  <c:v>1.4901499310999999</c:v>
                </c:pt>
                <c:pt idx="1782">
                  <c:v>1.4744494966999999</c:v>
                </c:pt>
                <c:pt idx="1783">
                  <c:v>1.4677578950000001</c:v>
                </c:pt>
                <c:pt idx="1784">
                  <c:v>1.4564120387999999</c:v>
                </c:pt>
                <c:pt idx="1785">
                  <c:v>1.4564120387999999</c:v>
                </c:pt>
                <c:pt idx="1786">
                  <c:v>1.4564120387999999</c:v>
                </c:pt>
                <c:pt idx="1787">
                  <c:v>1.4156565289</c:v>
                </c:pt>
                <c:pt idx="1788">
                  <c:v>1.4302399904</c:v>
                </c:pt>
                <c:pt idx="1789">
                  <c:v>1.4559170266000001</c:v>
                </c:pt>
                <c:pt idx="1790">
                  <c:v>1.4696803898999999</c:v>
                </c:pt>
                <c:pt idx="1791">
                  <c:v>1.5271511285999999</c:v>
                </c:pt>
                <c:pt idx="1792">
                  <c:v>1.5271511285999999</c:v>
                </c:pt>
                <c:pt idx="1793">
                  <c:v>1.5271511285999999</c:v>
                </c:pt>
                <c:pt idx="1794">
                  <c:v>1.4648901588000001</c:v>
                </c:pt>
                <c:pt idx="1795">
                  <c:v>1.4672076115999999</c:v>
                </c:pt>
                <c:pt idx="1796">
                  <c:v>1.4275577037</c:v>
                </c:pt>
                <c:pt idx="1797">
                  <c:v>1.4592785223</c:v>
                </c:pt>
                <c:pt idx="1798">
                  <c:v>1.4370700822</c:v>
                </c:pt>
                <c:pt idx="1799">
                  <c:v>1.4370700822</c:v>
                </c:pt>
                <c:pt idx="1800">
                  <c:v>1.4370700822</c:v>
                </c:pt>
                <c:pt idx="1801">
                  <c:v>1.4149492947</c:v>
                </c:pt>
                <c:pt idx="1802">
                  <c:v>1.3926163197000001</c:v>
                </c:pt>
                <c:pt idx="1803">
                  <c:v>1.3995536229000001</c:v>
                </c:pt>
                <c:pt idx="1804">
                  <c:v>1.3898896608</c:v>
                </c:pt>
                <c:pt idx="1805">
                  <c:v>1.396252083</c:v>
                </c:pt>
                <c:pt idx="1806">
                  <c:v>1.396252083</c:v>
                </c:pt>
                <c:pt idx="1807">
                  <c:v>1.396252083</c:v>
                </c:pt>
                <c:pt idx="1808">
                  <c:v>1.3974367388</c:v>
                </c:pt>
                <c:pt idx="1809">
                  <c:v>1.4674449628999999</c:v>
                </c:pt>
                <c:pt idx="1810">
                  <c:v>1.5189642642000001</c:v>
                </c:pt>
                <c:pt idx="1811">
                  <c:v>1.5139053443999999</c:v>
                </c:pt>
                <c:pt idx="1812">
                  <c:v>1.5252644688000001</c:v>
                </c:pt>
                <c:pt idx="1813">
                  <c:v>1.5252644688000001</c:v>
                </c:pt>
                <c:pt idx="1814">
                  <c:v>1.5252644688000001</c:v>
                </c:pt>
                <c:pt idx="1815">
                  <c:v>1.5296033277000001</c:v>
                </c:pt>
                <c:pt idx="1816">
                  <c:v>1.4690568739000001</c:v>
                </c:pt>
                <c:pt idx="1817">
                  <c:v>1.4977293743</c:v>
                </c:pt>
                <c:pt idx="1818">
                  <c:v>1.5083330922</c:v>
                </c:pt>
                <c:pt idx="1819">
                  <c:v>1.5044041526</c:v>
                </c:pt>
                <c:pt idx="1820">
                  <c:v>1.5044041526</c:v>
                </c:pt>
                <c:pt idx="1821">
                  <c:v>1.5044041526</c:v>
                </c:pt>
                <c:pt idx="1822">
                  <c:v>1.5578794920000001</c:v>
                </c:pt>
                <c:pt idx="1823">
                  <c:v>1.5737913574</c:v>
                </c:pt>
                <c:pt idx="1824">
                  <c:v>1.5807551923000001</c:v>
                </c:pt>
                <c:pt idx="1825">
                  <c:v>1.5792884973000001</c:v>
                </c:pt>
                <c:pt idx="1826">
                  <c:v>1.5777840334</c:v>
                </c:pt>
                <c:pt idx="1827">
                  <c:v>1.5777840334</c:v>
                </c:pt>
                <c:pt idx="1828">
                  <c:v>1.5777840334</c:v>
                </c:pt>
                <c:pt idx="1829">
                  <c:v>1.5802115192999999</c:v>
                </c:pt>
                <c:pt idx="1830">
                  <c:v>1.5891424620000001</c:v>
                </c:pt>
                <c:pt idx="1831">
                  <c:v>1.6237101707999999</c:v>
                </c:pt>
                <c:pt idx="1832">
                  <c:v>1.623965246</c:v>
                </c:pt>
                <c:pt idx="1833">
                  <c:v>1.5849671875</c:v>
                </c:pt>
                <c:pt idx="1834">
                  <c:v>1.5849671875</c:v>
                </c:pt>
                <c:pt idx="1835">
                  <c:v>1.5849671875</c:v>
                </c:pt>
                <c:pt idx="1836">
                  <c:v>1.5857086939</c:v>
                </c:pt>
                <c:pt idx="1837">
                  <c:v>1.5692842252999999</c:v>
                </c:pt>
                <c:pt idx="1838">
                  <c:v>1.5897175975</c:v>
                </c:pt>
                <c:pt idx="1839">
                  <c:v>1.5405064770000001</c:v>
                </c:pt>
                <c:pt idx="1840">
                  <c:v>1.4979755733</c:v>
                </c:pt>
                <c:pt idx="1841">
                  <c:v>1.4979755733</c:v>
                </c:pt>
                <c:pt idx="1842">
                  <c:v>1.4979755733</c:v>
                </c:pt>
                <c:pt idx="1843">
                  <c:v>1.4569238735000001</c:v>
                </c:pt>
                <c:pt idx="1844">
                  <c:v>1.5259970177</c:v>
                </c:pt>
                <c:pt idx="1845">
                  <c:v>1.5445148023999999</c:v>
                </c:pt>
                <c:pt idx="1846">
                  <c:v>1.4933927378</c:v>
                </c:pt>
                <c:pt idx="1847">
                  <c:v>1.5634526564</c:v>
                </c:pt>
                <c:pt idx="1848">
                  <c:v>1.5634526564</c:v>
                </c:pt>
                <c:pt idx="1849">
                  <c:v>1.5634526564</c:v>
                </c:pt>
                <c:pt idx="1850">
                  <c:v>1.5407168032</c:v>
                </c:pt>
                <c:pt idx="1851">
                  <c:v>1.5730701181</c:v>
                </c:pt>
                <c:pt idx="1852">
                  <c:v>1.5462363581</c:v>
                </c:pt>
                <c:pt idx="1853">
                  <c:v>1.5257784617000001</c:v>
                </c:pt>
                <c:pt idx="1854">
                  <c:v>1.5402405499</c:v>
                </c:pt>
                <c:pt idx="1855">
                  <c:v>1.5402405499</c:v>
                </c:pt>
                <c:pt idx="1856">
                  <c:v>1.5402405499</c:v>
                </c:pt>
                <c:pt idx="1857">
                  <c:v>1.4814754098</c:v>
                </c:pt>
                <c:pt idx="1858">
                  <c:v>1.4718055455000001</c:v>
                </c:pt>
                <c:pt idx="1859">
                  <c:v>1.5031497357000001</c:v>
                </c:pt>
                <c:pt idx="1860">
                  <c:v>1.5416730805000001</c:v>
                </c:pt>
                <c:pt idx="1861">
                  <c:v>1.5857822974</c:v>
                </c:pt>
                <c:pt idx="1862">
                  <c:v>1.5857822974</c:v>
                </c:pt>
                <c:pt idx="1863">
                  <c:v>1.5857822974</c:v>
                </c:pt>
                <c:pt idx="1864">
                  <c:v>1.5495940132999999</c:v>
                </c:pt>
                <c:pt idx="1865">
                  <c:v>1.5870516879000001</c:v>
                </c:pt>
                <c:pt idx="1866">
                  <c:v>1.5737278627</c:v>
                </c:pt>
                <c:pt idx="1867">
                  <c:v>1.5620745890000001</c:v>
                </c:pt>
                <c:pt idx="1868">
                  <c:v>1.5366261094</c:v>
                </c:pt>
                <c:pt idx="1869">
                  <c:v>1.5366261094</c:v>
                </c:pt>
                <c:pt idx="1870">
                  <c:v>1.5366261094</c:v>
                </c:pt>
                <c:pt idx="1871">
                  <c:v>1.5451112074</c:v>
                </c:pt>
                <c:pt idx="1872">
                  <c:v>1.5710187105</c:v>
                </c:pt>
                <c:pt idx="1873">
                  <c:v>1.5723674569999999</c:v>
                </c:pt>
                <c:pt idx="1874">
                  <c:v>1.5468180086000001</c:v>
                </c:pt>
                <c:pt idx="1875">
                  <c:v>1.4768411616999999</c:v>
                </c:pt>
                <c:pt idx="1876">
                  <c:v>1.4768411616999999</c:v>
                </c:pt>
                <c:pt idx="1877">
                  <c:v>1.4768411616999999</c:v>
                </c:pt>
                <c:pt idx="1878">
                  <c:v>1.4542817781999999</c:v>
                </c:pt>
                <c:pt idx="1879">
                  <c:v>1.4747714812999999</c:v>
                </c:pt>
                <c:pt idx="1880">
                  <c:v>1.5760960008</c:v>
                </c:pt>
                <c:pt idx="1881">
                  <c:v>1.6167927325</c:v>
                </c:pt>
                <c:pt idx="1882">
                  <c:v>1.6499206239999999</c:v>
                </c:pt>
                <c:pt idx="1883">
                  <c:v>1.6499206239999999</c:v>
                </c:pt>
                <c:pt idx="1884">
                  <c:v>1.6499206239999999</c:v>
                </c:pt>
                <c:pt idx="1885">
                  <c:v>1.7104795162999999</c:v>
                </c:pt>
                <c:pt idx="1886">
                  <c:v>1.7647773582999999</c:v>
                </c:pt>
                <c:pt idx="1887">
                  <c:v>1.794665958</c:v>
                </c:pt>
                <c:pt idx="1888">
                  <c:v>1.7406345425</c:v>
                </c:pt>
                <c:pt idx="1889">
                  <c:v>1.7185753067</c:v>
                </c:pt>
                <c:pt idx="1890">
                  <c:v>1.7185753067</c:v>
                </c:pt>
                <c:pt idx="1891">
                  <c:v>1.7185753067</c:v>
                </c:pt>
                <c:pt idx="1892">
                  <c:v>1.7041324824999999</c:v>
                </c:pt>
                <c:pt idx="1893">
                  <c:v>1.7549683827</c:v>
                </c:pt>
                <c:pt idx="1894">
                  <c:v>1.7469174911000001</c:v>
                </c:pt>
                <c:pt idx="1895">
                  <c:v>1.6404533993999999</c:v>
                </c:pt>
                <c:pt idx="1896">
                  <c:v>1.5740778492</c:v>
                </c:pt>
                <c:pt idx="1897">
                  <c:v>1.5740778492</c:v>
                </c:pt>
                <c:pt idx="1898">
                  <c:v>1.5740778492</c:v>
                </c:pt>
                <c:pt idx="1899">
                  <c:v>1.5374822312</c:v>
                </c:pt>
                <c:pt idx="1900">
                  <c:v>1.576651164</c:v>
                </c:pt>
                <c:pt idx="1901">
                  <c:v>1.7613171864999999</c:v>
                </c:pt>
                <c:pt idx="1902">
                  <c:v>1.7506656447</c:v>
                </c:pt>
                <c:pt idx="1903">
                  <c:v>1.7318958348</c:v>
                </c:pt>
                <c:pt idx="1904">
                  <c:v>1.7318958348</c:v>
                </c:pt>
                <c:pt idx="1905">
                  <c:v>1.7318958348</c:v>
                </c:pt>
                <c:pt idx="1906">
                  <c:v>1.7318958348</c:v>
                </c:pt>
                <c:pt idx="1907">
                  <c:v>1.7010452565</c:v>
                </c:pt>
                <c:pt idx="1908">
                  <c:v>1.7010452565</c:v>
                </c:pt>
                <c:pt idx="1909">
                  <c:v>1.7448185452</c:v>
                </c:pt>
                <c:pt idx="1910">
                  <c:v>1.7309587322</c:v>
                </c:pt>
                <c:pt idx="1911">
                  <c:v>1.7309587322</c:v>
                </c:pt>
                <c:pt idx="1912">
                  <c:v>1.7309587322</c:v>
                </c:pt>
                <c:pt idx="1913">
                  <c:v>1.7309587322</c:v>
                </c:pt>
                <c:pt idx="1914">
                  <c:v>1.7079192926</c:v>
                </c:pt>
                <c:pt idx="1915">
                  <c:v>1.6171713076000001</c:v>
                </c:pt>
                <c:pt idx="1916">
                  <c:v>1.5977789414000001</c:v>
                </c:pt>
                <c:pt idx="1917">
                  <c:v>1.6106556170999999</c:v>
                </c:pt>
                <c:pt idx="1918">
                  <c:v>1.6106556170999999</c:v>
                </c:pt>
                <c:pt idx="1919">
                  <c:v>1.6106556170999999</c:v>
                </c:pt>
                <c:pt idx="1920">
                  <c:v>1.6641908726000001</c:v>
                </c:pt>
                <c:pt idx="1921">
                  <c:v>1.6053857225999999</c:v>
                </c:pt>
                <c:pt idx="1922">
                  <c:v>1.6150928244</c:v>
                </c:pt>
                <c:pt idx="1923">
                  <c:v>1.6026951595000001</c:v>
                </c:pt>
                <c:pt idx="1924">
                  <c:v>1.5801600515000001</c:v>
                </c:pt>
                <c:pt idx="1925">
                  <c:v>1.5801600515000001</c:v>
                </c:pt>
                <c:pt idx="1926">
                  <c:v>1.5801600515000001</c:v>
                </c:pt>
                <c:pt idx="1927">
                  <c:v>1.5560407843999999</c:v>
                </c:pt>
                <c:pt idx="1928">
                  <c:v>1.6111394911000001</c:v>
                </c:pt>
                <c:pt idx="1929">
                  <c:v>1.6494920931999999</c:v>
                </c:pt>
                <c:pt idx="1930">
                  <c:v>1.6494920931999999</c:v>
                </c:pt>
                <c:pt idx="1931">
                  <c:v>1.6494920931999999</c:v>
                </c:pt>
                <c:pt idx="1932">
                  <c:v>1.6494920931999999</c:v>
                </c:pt>
                <c:pt idx="1933">
                  <c:v>1.6494920931999999</c:v>
                </c:pt>
                <c:pt idx="1934">
                  <c:v>1.6754158009</c:v>
                </c:pt>
                <c:pt idx="1935">
                  <c:v>1.7224641662</c:v>
                </c:pt>
                <c:pt idx="1936">
                  <c:v>1.6799300100000001</c:v>
                </c:pt>
                <c:pt idx="1937">
                  <c:v>1.6415014147</c:v>
                </c:pt>
                <c:pt idx="1938">
                  <c:v>1.6879084068000001</c:v>
                </c:pt>
                <c:pt idx="1939">
                  <c:v>1.6879084068000001</c:v>
                </c:pt>
                <c:pt idx="1940">
                  <c:v>1.6879084068000001</c:v>
                </c:pt>
                <c:pt idx="1941">
                  <c:v>1.7624469731000001</c:v>
                </c:pt>
                <c:pt idx="1942">
                  <c:v>1.7651501035999999</c:v>
                </c:pt>
                <c:pt idx="1943">
                  <c:v>1.7364543684</c:v>
                </c:pt>
                <c:pt idx="1944">
                  <c:v>1.7020917485</c:v>
                </c:pt>
                <c:pt idx="1945">
                  <c:v>1.6934158668999999</c:v>
                </c:pt>
                <c:pt idx="1946">
                  <c:v>1.6934158668999999</c:v>
                </c:pt>
                <c:pt idx="1947">
                  <c:v>1.6934158668999999</c:v>
                </c:pt>
                <c:pt idx="1948">
                  <c:v>1.7750715258</c:v>
                </c:pt>
                <c:pt idx="1949">
                  <c:v>1.8706054355999999</c:v>
                </c:pt>
                <c:pt idx="1950">
                  <c:v>1.9111865020000001</c:v>
                </c:pt>
                <c:pt idx="1951">
                  <c:v>1.9682550206</c:v>
                </c:pt>
                <c:pt idx="1952">
                  <c:v>1.94122503</c:v>
                </c:pt>
                <c:pt idx="1953">
                  <c:v>1.94122503</c:v>
                </c:pt>
                <c:pt idx="1954">
                  <c:v>1.94122503</c:v>
                </c:pt>
                <c:pt idx="1955">
                  <c:v>1.9957454501</c:v>
                </c:pt>
                <c:pt idx="1956">
                  <c:v>2.1302276079000002</c:v>
                </c:pt>
                <c:pt idx="1957">
                  <c:v>2.1526018499999999</c:v>
                </c:pt>
                <c:pt idx="1958">
                  <c:v>2.2647660633000002</c:v>
                </c:pt>
                <c:pt idx="1959">
                  <c:v>2.3320421495999999</c:v>
                </c:pt>
                <c:pt idx="1960">
                  <c:v>2.3320421495999999</c:v>
                </c:pt>
                <c:pt idx="1961">
                  <c:v>2.3320421495999999</c:v>
                </c:pt>
                <c:pt idx="1962">
                  <c:v>2.3320421495999999</c:v>
                </c:pt>
                <c:pt idx="1963">
                  <c:v>2.3320421495999999</c:v>
                </c:pt>
                <c:pt idx="1964">
                  <c:v>2.1237037598000001</c:v>
                </c:pt>
                <c:pt idx="1965">
                  <c:v>2.1116081618</c:v>
                </c:pt>
                <c:pt idx="1966">
                  <c:v>2.0123884163999999</c:v>
                </c:pt>
                <c:pt idx="1967">
                  <c:v>2.0123884163999999</c:v>
                </c:pt>
                <c:pt idx="1968">
                  <c:v>2.0123884163999999</c:v>
                </c:pt>
                <c:pt idx="1969">
                  <c:v>2.0490516378999999</c:v>
                </c:pt>
                <c:pt idx="1970">
                  <c:v>2.0601580361999998</c:v>
                </c:pt>
                <c:pt idx="1971">
                  <c:v>2.0202853060999999</c:v>
                </c:pt>
                <c:pt idx="1972">
                  <c:v>1.9710963592999999</c:v>
                </c:pt>
                <c:pt idx="1973">
                  <c:v>1.9169433616</c:v>
                </c:pt>
                <c:pt idx="1974">
                  <c:v>1.9169433616</c:v>
                </c:pt>
                <c:pt idx="1975">
                  <c:v>1.9169433616</c:v>
                </c:pt>
                <c:pt idx="1976">
                  <c:v>1.9503696696999999</c:v>
                </c:pt>
                <c:pt idx="1977">
                  <c:v>1.9810312745000001</c:v>
                </c:pt>
                <c:pt idx="1978">
                  <c:v>2.1130787229000001</c:v>
                </c:pt>
                <c:pt idx="1979">
                  <c:v>2.1163772049</c:v>
                </c:pt>
                <c:pt idx="1980">
                  <c:v>2.1252031414000001</c:v>
                </c:pt>
                <c:pt idx="1981">
                  <c:v>2.1252031414000001</c:v>
                </c:pt>
                <c:pt idx="1982">
                  <c:v>2.1252031414000001</c:v>
                </c:pt>
                <c:pt idx="1983">
                  <c:v>2.1104303478999999</c:v>
                </c:pt>
                <c:pt idx="1984">
                  <c:v>2.1673400284</c:v>
                </c:pt>
                <c:pt idx="1985">
                  <c:v>2.1112640419000002</c:v>
                </c:pt>
                <c:pt idx="1986">
                  <c:v>2.0847899785999999</c:v>
                </c:pt>
                <c:pt idx="1987">
                  <c:v>2.1116544636999999</c:v>
                </c:pt>
                <c:pt idx="1988">
                  <c:v>2.1116544636999999</c:v>
                </c:pt>
                <c:pt idx="1989">
                  <c:v>2.1116544636999999</c:v>
                </c:pt>
                <c:pt idx="1990">
                  <c:v>2.1498278480000002</c:v>
                </c:pt>
                <c:pt idx="1991">
                  <c:v>2.1731811079000001</c:v>
                </c:pt>
                <c:pt idx="1992">
                  <c:v>2.1744349341999998</c:v>
                </c:pt>
                <c:pt idx="1993">
                  <c:v>2.0370843866000001</c:v>
                </c:pt>
                <c:pt idx="1994">
                  <c:v>1.8949843324</c:v>
                </c:pt>
                <c:pt idx="1995">
                  <c:v>1.8949843324</c:v>
                </c:pt>
                <c:pt idx="1996">
                  <c:v>1.8949843324</c:v>
                </c:pt>
                <c:pt idx="1997">
                  <c:v>1.7683648665</c:v>
                </c:pt>
                <c:pt idx="1998">
                  <c:v>1.8184178878999999</c:v>
                </c:pt>
                <c:pt idx="1999">
                  <c:v>1.8200424637999999</c:v>
                </c:pt>
                <c:pt idx="2000">
                  <c:v>1.8551946442</c:v>
                </c:pt>
                <c:pt idx="2001">
                  <c:v>1.8040658665</c:v>
                </c:pt>
                <c:pt idx="2002">
                  <c:v>1.8040658665</c:v>
                </c:pt>
                <c:pt idx="2003">
                  <c:v>1.8040658665</c:v>
                </c:pt>
                <c:pt idx="2004">
                  <c:v>1.8352506768000001</c:v>
                </c:pt>
                <c:pt idx="2005">
                  <c:v>1.8669943681000001</c:v>
                </c:pt>
                <c:pt idx="2006">
                  <c:v>1.8243061298000001</c:v>
                </c:pt>
                <c:pt idx="2007">
                  <c:v>1.8360544473</c:v>
                </c:pt>
                <c:pt idx="2008">
                  <c:v>1.8610804128</c:v>
                </c:pt>
                <c:pt idx="2009">
                  <c:v>1.8610804128</c:v>
                </c:pt>
                <c:pt idx="2010">
                  <c:v>1.8610804128</c:v>
                </c:pt>
                <c:pt idx="2011">
                  <c:v>1.9315886221</c:v>
                </c:pt>
                <c:pt idx="2012">
                  <c:v>1.9793277181</c:v>
                </c:pt>
                <c:pt idx="2013">
                  <c:v>1.9857298003999999</c:v>
                </c:pt>
                <c:pt idx="2014">
                  <c:v>2.0160281186</c:v>
                </c:pt>
                <c:pt idx="2015">
                  <c:v>1.9221504417999999</c:v>
                </c:pt>
                <c:pt idx="2016">
                  <c:v>1.9221504417999999</c:v>
                </c:pt>
                <c:pt idx="2017">
                  <c:v>1.9221504417999999</c:v>
                </c:pt>
                <c:pt idx="2018">
                  <c:v>1.9460013748</c:v>
                </c:pt>
                <c:pt idx="2019">
                  <c:v>1.9876111515999999</c:v>
                </c:pt>
                <c:pt idx="2020">
                  <c:v>1.9772417721</c:v>
                </c:pt>
                <c:pt idx="2021">
                  <c:v>2.0193145737</c:v>
                </c:pt>
                <c:pt idx="2022">
                  <c:v>2.0289257547999999</c:v>
                </c:pt>
                <c:pt idx="2023">
                  <c:v>2.0289257547999999</c:v>
                </c:pt>
                <c:pt idx="2024">
                  <c:v>2.0289257547999999</c:v>
                </c:pt>
                <c:pt idx="2025">
                  <c:v>2.0289257547999999</c:v>
                </c:pt>
                <c:pt idx="2026">
                  <c:v>1.890440651</c:v>
                </c:pt>
                <c:pt idx="2027">
                  <c:v>1.8576698089999999</c:v>
                </c:pt>
                <c:pt idx="2028">
                  <c:v>1.8215558153</c:v>
                </c:pt>
                <c:pt idx="2029">
                  <c:v>1.8987337345999999</c:v>
                </c:pt>
                <c:pt idx="2030">
                  <c:v>1.8987337345999999</c:v>
                </c:pt>
                <c:pt idx="2031">
                  <c:v>1.8987337345999999</c:v>
                </c:pt>
                <c:pt idx="2032">
                  <c:v>1.91779962</c:v>
                </c:pt>
                <c:pt idx="2033">
                  <c:v>1.919932755</c:v>
                </c:pt>
                <c:pt idx="2034">
                  <c:v>1.9224244384</c:v>
                </c:pt>
                <c:pt idx="2035">
                  <c:v>1.9792547451</c:v>
                </c:pt>
                <c:pt idx="2036">
                  <c:v>1.8314706513000001</c:v>
                </c:pt>
                <c:pt idx="2037">
                  <c:v>1.8314706513000001</c:v>
                </c:pt>
                <c:pt idx="2038">
                  <c:v>1.8314706513000001</c:v>
                </c:pt>
                <c:pt idx="2039">
                  <c:v>1.9404288304999999</c:v>
                </c:pt>
                <c:pt idx="2040">
                  <c:v>2.0380575419000002</c:v>
                </c:pt>
                <c:pt idx="2041">
                  <c:v>2.0996602174999999</c:v>
                </c:pt>
                <c:pt idx="2042">
                  <c:v>2.0789895975000001</c:v>
                </c:pt>
                <c:pt idx="2043">
                  <c:v>2.0286310026000001</c:v>
                </c:pt>
                <c:pt idx="2044">
                  <c:v>2.0286310026000001</c:v>
                </c:pt>
                <c:pt idx="2045">
                  <c:v>2.0286310026000001</c:v>
                </c:pt>
                <c:pt idx="2046">
                  <c:v>2.0599326337999999</c:v>
                </c:pt>
                <c:pt idx="2047">
                  <c:v>2.0603271197000002</c:v>
                </c:pt>
                <c:pt idx="2048">
                  <c:v>2.0528590157000002</c:v>
                </c:pt>
                <c:pt idx="2049">
                  <c:v>2.1259060859000001</c:v>
                </c:pt>
                <c:pt idx="2050">
                  <c:v>2.0847767107999999</c:v>
                </c:pt>
                <c:pt idx="2051">
                  <c:v>2.0847767107999999</c:v>
                </c:pt>
                <c:pt idx="2052">
                  <c:v>2.0847767107999999</c:v>
                </c:pt>
                <c:pt idx="2053">
                  <c:v>2.0984600818999999</c:v>
                </c:pt>
                <c:pt idx="2054">
                  <c:v>2.1149832280999998</c:v>
                </c:pt>
                <c:pt idx="2055">
                  <c:v>2.1255015721000001</c:v>
                </c:pt>
                <c:pt idx="2056">
                  <c:v>2.1419746457</c:v>
                </c:pt>
                <c:pt idx="2057">
                  <c:v>2.0920788739999998</c:v>
                </c:pt>
                <c:pt idx="2058">
                  <c:v>2.0920788739999998</c:v>
                </c:pt>
                <c:pt idx="2059">
                  <c:v>2.0920788739999998</c:v>
                </c:pt>
                <c:pt idx="2060">
                  <c:v>2.0715490087999999</c:v>
                </c:pt>
                <c:pt idx="2061">
                  <c:v>2.0553965586</c:v>
                </c:pt>
                <c:pt idx="2062">
                  <c:v>2.1244632849</c:v>
                </c:pt>
                <c:pt idx="2063">
                  <c:v>2.0974588547000002</c:v>
                </c:pt>
                <c:pt idx="2064">
                  <c:v>2.1108698041</c:v>
                </c:pt>
                <c:pt idx="2065">
                  <c:v>2.1108698041</c:v>
                </c:pt>
                <c:pt idx="2066">
                  <c:v>2.1108698041</c:v>
                </c:pt>
                <c:pt idx="2067">
                  <c:v>2.1385163741</c:v>
                </c:pt>
                <c:pt idx="2068">
                  <c:v>2.1143366861000001</c:v>
                </c:pt>
                <c:pt idx="2069">
                  <c:v>2.1519856192</c:v>
                </c:pt>
                <c:pt idx="2070">
                  <c:v>2.1822595187</c:v>
                </c:pt>
                <c:pt idx="2071">
                  <c:v>2.2593831931000001</c:v>
                </c:pt>
                <c:pt idx="2072">
                  <c:v>2.2593831931000001</c:v>
                </c:pt>
                <c:pt idx="2073">
                  <c:v>2.2593831931000001</c:v>
                </c:pt>
                <c:pt idx="2074">
                  <c:v>2.2560365357999999</c:v>
                </c:pt>
                <c:pt idx="2075">
                  <c:v>2.2560365357999999</c:v>
                </c:pt>
                <c:pt idx="2076">
                  <c:v>2.2560365357999999</c:v>
                </c:pt>
                <c:pt idx="2077">
                  <c:v>2.2560365357999999</c:v>
                </c:pt>
                <c:pt idx="2078">
                  <c:v>2.2794279245000002</c:v>
                </c:pt>
                <c:pt idx="2079">
                  <c:v>2.2794279245000002</c:v>
                </c:pt>
                <c:pt idx="2080">
                  <c:v>2.2794279245000002</c:v>
                </c:pt>
                <c:pt idx="2081">
                  <c:v>2.3080287966999999</c:v>
                </c:pt>
                <c:pt idx="2082">
                  <c:v>2.3379353584999998</c:v>
                </c:pt>
                <c:pt idx="2083">
                  <c:v>2.3976867246000002</c:v>
                </c:pt>
                <c:pt idx="2084">
                  <c:v>2.3976867246000002</c:v>
                </c:pt>
                <c:pt idx="2085">
                  <c:v>2.3976867246000002</c:v>
                </c:pt>
                <c:pt idx="2086">
                  <c:v>2.3976867246000002</c:v>
                </c:pt>
                <c:pt idx="2087">
                  <c:v>2.3976867246000002</c:v>
                </c:pt>
                <c:pt idx="2088">
                  <c:v>2.3787930192000002</c:v>
                </c:pt>
                <c:pt idx="2089">
                  <c:v>2.3787930192000002</c:v>
                </c:pt>
                <c:pt idx="2090">
                  <c:v>2.3787930192000002</c:v>
                </c:pt>
                <c:pt idx="2091">
                  <c:v>2.4294044720999999</c:v>
                </c:pt>
                <c:pt idx="2092">
                  <c:v>2.4400873886999999</c:v>
                </c:pt>
                <c:pt idx="2093">
                  <c:v>2.4400873886999999</c:v>
                </c:pt>
                <c:pt idx="2094">
                  <c:v>2.4400873886999999</c:v>
                </c:pt>
                <c:pt idx="2095">
                  <c:v>2.6556499335999999</c:v>
                </c:pt>
                <c:pt idx="2096">
                  <c:v>2.6556499335999999</c:v>
                </c:pt>
                <c:pt idx="2097">
                  <c:v>2.6556499335999999</c:v>
                </c:pt>
                <c:pt idx="2098">
                  <c:v>2.4997468805</c:v>
                </c:pt>
                <c:pt idx="2099">
                  <c:v>2.5548386051</c:v>
                </c:pt>
                <c:pt idx="2100">
                  <c:v>2.5548386051</c:v>
                </c:pt>
                <c:pt idx="2101">
                  <c:v>2.5548386051</c:v>
                </c:pt>
                <c:pt idx="2102">
                  <c:v>2.5311378759999998</c:v>
                </c:pt>
                <c:pt idx="2103">
                  <c:v>2.5536008805999999</c:v>
                </c:pt>
                <c:pt idx="2104">
                  <c:v>2.5273277047999998</c:v>
                </c:pt>
                <c:pt idx="2105">
                  <c:v>2.5087864758</c:v>
                </c:pt>
                <c:pt idx="2106">
                  <c:v>2.4680621106</c:v>
                </c:pt>
                <c:pt idx="2107">
                  <c:v>2.4680621106</c:v>
                </c:pt>
                <c:pt idx="2108">
                  <c:v>2.4680621106</c:v>
                </c:pt>
                <c:pt idx="2109">
                  <c:v>2.5351913607999998</c:v>
                </c:pt>
                <c:pt idx="2110">
                  <c:v>2.5408644234</c:v>
                </c:pt>
                <c:pt idx="2111">
                  <c:v>2.5273989809000001</c:v>
                </c:pt>
                <c:pt idx="2112">
                  <c:v>2.5762482849000001</c:v>
                </c:pt>
                <c:pt idx="2113">
                  <c:v>2.6104989239999998</c:v>
                </c:pt>
                <c:pt idx="2114">
                  <c:v>2.6104989239999998</c:v>
                </c:pt>
                <c:pt idx="2115">
                  <c:v>2.6104989239999998</c:v>
                </c:pt>
                <c:pt idx="2116">
                  <c:v>2.6666609896</c:v>
                </c:pt>
                <c:pt idx="2117">
                  <c:v>2.6485096004000002</c:v>
                </c:pt>
                <c:pt idx="2118">
                  <c:v>2.6236690114000001</c:v>
                </c:pt>
                <c:pt idx="2119">
                  <c:v>2.6474314712</c:v>
                </c:pt>
                <c:pt idx="2120">
                  <c:v>2.6252168494000001</c:v>
                </c:pt>
                <c:pt idx="2121">
                  <c:v>2.6252168494000001</c:v>
                </c:pt>
                <c:pt idx="2122">
                  <c:v>2.6252168494000001</c:v>
                </c:pt>
                <c:pt idx="2123">
                  <c:v>2.7720684982999999</c:v>
                </c:pt>
                <c:pt idx="2124">
                  <c:v>2.8950616431</c:v>
                </c:pt>
                <c:pt idx="2125">
                  <c:v>2.9832974447999998</c:v>
                </c:pt>
                <c:pt idx="2126">
                  <c:v>2.9399290974999999</c:v>
                </c:pt>
                <c:pt idx="2127">
                  <c:v>2.9145374630999998</c:v>
                </c:pt>
                <c:pt idx="2128">
                  <c:v>2.9145374630999998</c:v>
                </c:pt>
                <c:pt idx="2129">
                  <c:v>2.9145374630999998</c:v>
                </c:pt>
                <c:pt idx="2130">
                  <c:v>2.8644470503999999</c:v>
                </c:pt>
                <c:pt idx="2131">
                  <c:v>3.0084288633999998</c:v>
                </c:pt>
                <c:pt idx="2132">
                  <c:v>2.9265921435000002</c:v>
                </c:pt>
                <c:pt idx="2133">
                  <c:v>2.8392968644000001</c:v>
                </c:pt>
                <c:pt idx="2134">
                  <c:v>2.8871039776999998</c:v>
                </c:pt>
                <c:pt idx="2135">
                  <c:v>2.8871039776999998</c:v>
                </c:pt>
                <c:pt idx="2136">
                  <c:v>2.8871039776999998</c:v>
                </c:pt>
                <c:pt idx="2137">
                  <c:v>2.8051209868</c:v>
                </c:pt>
                <c:pt idx="2138">
                  <c:v>2.7065497636</c:v>
                </c:pt>
                <c:pt idx="2139">
                  <c:v>2.6457598376</c:v>
                </c:pt>
                <c:pt idx="2140">
                  <c:v>2.6843159978000002</c:v>
                </c:pt>
                <c:pt idx="2141">
                  <c:v>2.7569705865</c:v>
                </c:pt>
                <c:pt idx="2142">
                  <c:v>2.7569705865</c:v>
                </c:pt>
                <c:pt idx="2143">
                  <c:v>2.7569705865</c:v>
                </c:pt>
                <c:pt idx="2144">
                  <c:v>2.7146129401999999</c:v>
                </c:pt>
                <c:pt idx="2145">
                  <c:v>2.6705163427</c:v>
                </c:pt>
                <c:pt idx="2146">
                  <c:v>2.6798296415</c:v>
                </c:pt>
                <c:pt idx="2147">
                  <c:v>2.6301379721</c:v>
                </c:pt>
                <c:pt idx="2148">
                  <c:v>2.5655014752</c:v>
                </c:pt>
                <c:pt idx="2149">
                  <c:v>2.5655014752</c:v>
                </c:pt>
                <c:pt idx="2150">
                  <c:v>2.5655014752</c:v>
                </c:pt>
                <c:pt idx="2151">
                  <c:v>2.5365592707000002</c:v>
                </c:pt>
                <c:pt idx="2152">
                  <c:v>2.5126435984</c:v>
                </c:pt>
                <c:pt idx="2153">
                  <c:v>2.5486122634999999</c:v>
                </c:pt>
                <c:pt idx="2154">
                  <c:v>2.5840170542999998</c:v>
                </c:pt>
                <c:pt idx="2155">
                  <c:v>2.6217725280000002</c:v>
                </c:pt>
                <c:pt idx="2156">
                  <c:v>2.6217725280000002</c:v>
                </c:pt>
                <c:pt idx="2157">
                  <c:v>2.6217725280000002</c:v>
                </c:pt>
                <c:pt idx="2158">
                  <c:v>2.5848853132</c:v>
                </c:pt>
                <c:pt idx="2159">
                  <c:v>2.5529996726999999</c:v>
                </c:pt>
                <c:pt idx="2160">
                  <c:v>2.5351922815000001</c:v>
                </c:pt>
                <c:pt idx="2161">
                  <c:v>2.559249603</c:v>
                </c:pt>
                <c:pt idx="2162">
                  <c:v>2.4933976352</c:v>
                </c:pt>
                <c:pt idx="2163">
                  <c:v>2.4933976352</c:v>
                </c:pt>
                <c:pt idx="2164">
                  <c:v>2.4933976352</c:v>
                </c:pt>
                <c:pt idx="2165">
                  <c:v>2.4855681306999999</c:v>
                </c:pt>
                <c:pt idx="2166">
                  <c:v>2.4836187958</c:v>
                </c:pt>
                <c:pt idx="2167">
                  <c:v>2.5550431638000002</c:v>
                </c:pt>
                <c:pt idx="2168">
                  <c:v>2.6018184724000002</c:v>
                </c:pt>
                <c:pt idx="2169">
                  <c:v>2.6625167133000001</c:v>
                </c:pt>
                <c:pt idx="2170">
                  <c:v>2.6625167133000001</c:v>
                </c:pt>
                <c:pt idx="2171">
                  <c:v>2.6625167133000001</c:v>
                </c:pt>
                <c:pt idx="2172">
                  <c:v>2.6773664584999999</c:v>
                </c:pt>
                <c:pt idx="2173">
                  <c:v>2.7335652161000001</c:v>
                </c:pt>
                <c:pt idx="2174">
                  <c:v>2.8670144928000001</c:v>
                </c:pt>
                <c:pt idx="2175">
                  <c:v>2.7870636709999999</c:v>
                </c:pt>
                <c:pt idx="2176">
                  <c:v>2.7268704230999998</c:v>
                </c:pt>
                <c:pt idx="2177">
                  <c:v>2.7268704230999998</c:v>
                </c:pt>
                <c:pt idx="2178">
                  <c:v>2.7268704230999998</c:v>
                </c:pt>
                <c:pt idx="2179">
                  <c:v>2.7443990423</c:v>
                </c:pt>
                <c:pt idx="2180">
                  <c:v>2.6502484113000002</c:v>
                </c:pt>
                <c:pt idx="2181">
                  <c:v>2.6762387467000002</c:v>
                </c:pt>
                <c:pt idx="2182">
                  <c:v>2.6601010600000001</c:v>
                </c:pt>
                <c:pt idx="2183">
                  <c:v>2.6854801443</c:v>
                </c:pt>
                <c:pt idx="2184">
                  <c:v>2.6854801443</c:v>
                </c:pt>
                <c:pt idx="2185">
                  <c:v>2.6854801443</c:v>
                </c:pt>
                <c:pt idx="2186">
                  <c:v>2.7065875132000001</c:v>
                </c:pt>
                <c:pt idx="2187">
                  <c:v>2.6480091978</c:v>
                </c:pt>
                <c:pt idx="2188">
                  <c:v>2.6099991365999999</c:v>
                </c:pt>
                <c:pt idx="2189">
                  <c:v>2.6651583197000002</c:v>
                </c:pt>
                <c:pt idx="2190">
                  <c:v>2.6886860873999998</c:v>
                </c:pt>
                <c:pt idx="2191">
                  <c:v>2.6886860873999998</c:v>
                </c:pt>
                <c:pt idx="2192">
                  <c:v>2.6886860873999998</c:v>
                </c:pt>
                <c:pt idx="2193">
                  <c:v>2.6998241376999998</c:v>
                </c:pt>
                <c:pt idx="2194">
                  <c:v>2.7579342333999999</c:v>
                </c:pt>
                <c:pt idx="2195">
                  <c:v>2.7929414692000001</c:v>
                </c:pt>
                <c:pt idx="2196">
                  <c:v>2.7851593902</c:v>
                </c:pt>
                <c:pt idx="2197">
                  <c:v>2.8731297153000002</c:v>
                </c:pt>
                <c:pt idx="2198">
                  <c:v>2.8731297153000002</c:v>
                </c:pt>
                <c:pt idx="2199">
                  <c:v>2.8731297153000002</c:v>
                </c:pt>
                <c:pt idx="2200">
                  <c:v>2.8598167267000001</c:v>
                </c:pt>
                <c:pt idx="2201">
                  <c:v>2.7854552466000002</c:v>
                </c:pt>
                <c:pt idx="2202">
                  <c:v>2.7399822070000002</c:v>
                </c:pt>
                <c:pt idx="2203">
                  <c:v>2.7991413594000001</c:v>
                </c:pt>
                <c:pt idx="2204">
                  <c:v>2.8348940755999998</c:v>
                </c:pt>
                <c:pt idx="2205">
                  <c:v>2.8348940755999998</c:v>
                </c:pt>
                <c:pt idx="2206">
                  <c:v>2.8348940755999998</c:v>
                </c:pt>
                <c:pt idx="2207">
                  <c:v>2.8992037471000001</c:v>
                </c:pt>
                <c:pt idx="2208">
                  <c:v>2.923008158</c:v>
                </c:pt>
                <c:pt idx="2209">
                  <c:v>2.9222264928000001</c:v>
                </c:pt>
                <c:pt idx="2210">
                  <c:v>2.8798870595000001</c:v>
                </c:pt>
                <c:pt idx="2211">
                  <c:v>2.8769195231000002</c:v>
                </c:pt>
                <c:pt idx="2212">
                  <c:v>2.8769195231000002</c:v>
                </c:pt>
                <c:pt idx="2213">
                  <c:v>2.8769195231000002</c:v>
                </c:pt>
                <c:pt idx="2214">
                  <c:v>2.8436650518</c:v>
                </c:pt>
                <c:pt idx="2215">
                  <c:v>2.8192806741999998</c:v>
                </c:pt>
                <c:pt idx="2216">
                  <c:v>2.7782109108999999</c:v>
                </c:pt>
                <c:pt idx="2217">
                  <c:v>2.7794761181999998</c:v>
                </c:pt>
                <c:pt idx="2218">
                  <c:v>2.6546950440999999</c:v>
                </c:pt>
                <c:pt idx="2219">
                  <c:v>2.6546950440999999</c:v>
                </c:pt>
                <c:pt idx="2220">
                  <c:v>2.6546950440999999</c:v>
                </c:pt>
                <c:pt idx="2221">
                  <c:v>2.6100714301000001</c:v>
                </c:pt>
                <c:pt idx="2222">
                  <c:v>2.6592516454999999</c:v>
                </c:pt>
                <c:pt idx="2223">
                  <c:v>2.5988646304</c:v>
                </c:pt>
                <c:pt idx="2224">
                  <c:v>2.6194915066000002</c:v>
                </c:pt>
                <c:pt idx="2225">
                  <c:v>2.6576566981999998</c:v>
                </c:pt>
                <c:pt idx="2226">
                  <c:v>2.6576566981999998</c:v>
                </c:pt>
                <c:pt idx="2227">
                  <c:v>2.6576566981999998</c:v>
                </c:pt>
                <c:pt idx="2228">
                  <c:v>2.6908307974999999</c:v>
                </c:pt>
                <c:pt idx="2229">
                  <c:v>2.7642415588999998</c:v>
                </c:pt>
                <c:pt idx="2230">
                  <c:v>2.7989112884999998</c:v>
                </c:pt>
                <c:pt idx="2231">
                  <c:v>2.8142935002999998</c:v>
                </c:pt>
                <c:pt idx="2232">
                  <c:v>2.9160570902999998</c:v>
                </c:pt>
                <c:pt idx="2233">
                  <c:v>2.9160570902999998</c:v>
                </c:pt>
                <c:pt idx="2234">
                  <c:v>2.9160570902999998</c:v>
                </c:pt>
                <c:pt idx="2235">
                  <c:v>3.0118052486</c:v>
                </c:pt>
                <c:pt idx="2236">
                  <c:v>2.9660949666</c:v>
                </c:pt>
                <c:pt idx="2237">
                  <c:v>2.9310787718000002</c:v>
                </c:pt>
                <c:pt idx="2238">
                  <c:v>2.9024015845000002</c:v>
                </c:pt>
                <c:pt idx="2239">
                  <c:v>2.8405196401000001</c:v>
                </c:pt>
                <c:pt idx="2240">
                  <c:v>2.8405196401000001</c:v>
                </c:pt>
                <c:pt idx="2241">
                  <c:v>2.8405196401000001</c:v>
                </c:pt>
                <c:pt idx="2242">
                  <c:v>2.9195518449</c:v>
                </c:pt>
                <c:pt idx="2243">
                  <c:v>2.9668695352999999</c:v>
                </c:pt>
                <c:pt idx="2244">
                  <c:v>2.9656141310000002</c:v>
                </c:pt>
                <c:pt idx="2245">
                  <c:v>2.9974457908000001</c:v>
                </c:pt>
                <c:pt idx="2246">
                  <c:v>3.0397644284999998</c:v>
                </c:pt>
                <c:pt idx="2247">
                  <c:v>3.0397644284999998</c:v>
                </c:pt>
                <c:pt idx="2248">
                  <c:v>3.0397644284999998</c:v>
                </c:pt>
                <c:pt idx="2249">
                  <c:v>3.1575494816999998</c:v>
                </c:pt>
                <c:pt idx="2250">
                  <c:v>3.2667989981000001</c:v>
                </c:pt>
                <c:pt idx="2251">
                  <c:v>3.2205025737000001</c:v>
                </c:pt>
                <c:pt idx="2252">
                  <c:v>3.2943745812</c:v>
                </c:pt>
                <c:pt idx="2253">
                  <c:v>3.4036788870999999</c:v>
                </c:pt>
                <c:pt idx="2254">
                  <c:v>3.4036788870999999</c:v>
                </c:pt>
                <c:pt idx="2255">
                  <c:v>3.4036788870999999</c:v>
                </c:pt>
                <c:pt idx="2256">
                  <c:v>3.6028889557000001</c:v>
                </c:pt>
                <c:pt idx="2257">
                  <c:v>3.6340178552000002</c:v>
                </c:pt>
                <c:pt idx="2258">
                  <c:v>3.5411606439000001</c:v>
                </c:pt>
                <c:pt idx="2259">
                  <c:v>3.4326036455</c:v>
                </c:pt>
                <c:pt idx="2260">
                  <c:v>3.3944673070000002</c:v>
                </c:pt>
                <c:pt idx="2261">
                  <c:v>3.3944673070000002</c:v>
                </c:pt>
                <c:pt idx="2262">
                  <c:v>3.3944673070000002</c:v>
                </c:pt>
                <c:pt idx="2263">
                  <c:v>3.5076321213999999</c:v>
                </c:pt>
                <c:pt idx="2264">
                  <c:v>3.6269174848999999</c:v>
                </c:pt>
                <c:pt idx="2265">
                  <c:v>3.5635329168999998</c:v>
                </c:pt>
                <c:pt idx="2266">
                  <c:v>3.7005040308999999</c:v>
                </c:pt>
                <c:pt idx="2267">
                  <c:v>3.7005040308999999</c:v>
                </c:pt>
                <c:pt idx="2268">
                  <c:v>3.7005040308999999</c:v>
                </c:pt>
                <c:pt idx="2269">
                  <c:v>3.7005040308999999</c:v>
                </c:pt>
                <c:pt idx="2270">
                  <c:v>3.6635425776999999</c:v>
                </c:pt>
                <c:pt idx="2271">
                  <c:v>3.6028479474999999</c:v>
                </c:pt>
                <c:pt idx="2272">
                  <c:v>3.6233053108000002</c:v>
                </c:pt>
                <c:pt idx="2273">
                  <c:v>3.6005188435000002</c:v>
                </c:pt>
                <c:pt idx="2274">
                  <c:v>3.5162805505999999</c:v>
                </c:pt>
                <c:pt idx="2275">
                  <c:v>3.5162805505999999</c:v>
                </c:pt>
                <c:pt idx="2276">
                  <c:v>3.5162805505999999</c:v>
                </c:pt>
                <c:pt idx="2277">
                  <c:v>3.4738213731999998</c:v>
                </c:pt>
                <c:pt idx="2278">
                  <c:v>3.3401360963000002</c:v>
                </c:pt>
                <c:pt idx="2279">
                  <c:v>3.2159638975</c:v>
                </c:pt>
                <c:pt idx="2280">
                  <c:v>3.1194816162999999</c:v>
                </c:pt>
                <c:pt idx="2281">
                  <c:v>3.0841150945</c:v>
                </c:pt>
                <c:pt idx="2282">
                  <c:v>3.0841150945</c:v>
                </c:pt>
                <c:pt idx="2283">
                  <c:v>3.0841150945</c:v>
                </c:pt>
                <c:pt idx="2284">
                  <c:v>3.014487532</c:v>
                </c:pt>
                <c:pt idx="2285">
                  <c:v>3.0731921967</c:v>
                </c:pt>
                <c:pt idx="2286">
                  <c:v>3.0739568000999999</c:v>
                </c:pt>
                <c:pt idx="2287">
                  <c:v>3.0363999387999998</c:v>
                </c:pt>
                <c:pt idx="2288">
                  <c:v>3.0862051923</c:v>
                </c:pt>
                <c:pt idx="2289">
                  <c:v>3.0862051923</c:v>
                </c:pt>
                <c:pt idx="2290">
                  <c:v>3.0862051923</c:v>
                </c:pt>
                <c:pt idx="2291">
                  <c:v>3.1815302193999999</c:v>
                </c:pt>
                <c:pt idx="2292">
                  <c:v>3.1927358787000002</c:v>
                </c:pt>
                <c:pt idx="2293">
                  <c:v>3.1480504666</c:v>
                </c:pt>
                <c:pt idx="2294">
                  <c:v>3.0914151664</c:v>
                </c:pt>
                <c:pt idx="2295">
                  <c:v>3.0504847638000001</c:v>
                </c:pt>
                <c:pt idx="2296">
                  <c:v>3.0504847638000001</c:v>
                </c:pt>
                <c:pt idx="2297">
                  <c:v>3.0504847638000001</c:v>
                </c:pt>
                <c:pt idx="2298">
                  <c:v>3.0635535086000001</c:v>
                </c:pt>
                <c:pt idx="2299">
                  <c:v>3.1084523525000001</c:v>
                </c:pt>
                <c:pt idx="2300">
                  <c:v>3.0332585314</c:v>
                </c:pt>
                <c:pt idx="2301">
                  <c:v>3.0383505733999998</c:v>
                </c:pt>
                <c:pt idx="2302">
                  <c:v>3.0383505733999998</c:v>
                </c:pt>
                <c:pt idx="2303">
                  <c:v>3.0383505733999998</c:v>
                </c:pt>
                <c:pt idx="2304">
                  <c:v>3.0383505733999998</c:v>
                </c:pt>
                <c:pt idx="2305">
                  <c:v>3.1268161569999999</c:v>
                </c:pt>
                <c:pt idx="2306">
                  <c:v>3.1618401849</c:v>
                </c:pt>
                <c:pt idx="2307">
                  <c:v>3.0368288682000002</c:v>
                </c:pt>
                <c:pt idx="2308">
                  <c:v>3.0688757622999998</c:v>
                </c:pt>
                <c:pt idx="2309">
                  <c:v>3.0601721100999999</c:v>
                </c:pt>
                <c:pt idx="2310">
                  <c:v>3.0601721100999999</c:v>
                </c:pt>
                <c:pt idx="2311">
                  <c:v>3.0601721100999999</c:v>
                </c:pt>
                <c:pt idx="2312">
                  <c:v>3.0915350922</c:v>
                </c:pt>
                <c:pt idx="2313">
                  <c:v>3.0596828112000001</c:v>
                </c:pt>
                <c:pt idx="2314">
                  <c:v>3.0961125213999998</c:v>
                </c:pt>
                <c:pt idx="2315">
                  <c:v>3.0961125213999998</c:v>
                </c:pt>
                <c:pt idx="2316">
                  <c:v>3.0961125213999998</c:v>
                </c:pt>
                <c:pt idx="2317">
                  <c:v>3.0961125213999998</c:v>
                </c:pt>
                <c:pt idx="2318">
                  <c:v>3.0961125213999998</c:v>
                </c:pt>
                <c:pt idx="2319">
                  <c:v>3.1250393494000002</c:v>
                </c:pt>
                <c:pt idx="2320">
                  <c:v>3.2360037396000001</c:v>
                </c:pt>
                <c:pt idx="2321">
                  <c:v>3.0746200864</c:v>
                </c:pt>
                <c:pt idx="2322">
                  <c:v>2.9500490415999998</c:v>
                </c:pt>
                <c:pt idx="2323">
                  <c:v>2.8830129679000001</c:v>
                </c:pt>
                <c:pt idx="2324">
                  <c:v>2.8830129679000001</c:v>
                </c:pt>
                <c:pt idx="2325">
                  <c:v>2.8830129679000001</c:v>
                </c:pt>
                <c:pt idx="2326">
                  <c:v>2.8066066158999998</c:v>
                </c:pt>
                <c:pt idx="2327">
                  <c:v>2.7777113645</c:v>
                </c:pt>
                <c:pt idx="2328">
                  <c:v>2.7536614155999999</c:v>
                </c:pt>
                <c:pt idx="2329">
                  <c:v>2.7275492844000002</c:v>
                </c:pt>
                <c:pt idx="2330">
                  <c:v>2.8614442405</c:v>
                </c:pt>
                <c:pt idx="2331">
                  <c:v>2.8614442405</c:v>
                </c:pt>
                <c:pt idx="2332">
                  <c:v>2.8614442405</c:v>
                </c:pt>
                <c:pt idx="2333">
                  <c:v>2.7516060027</c:v>
                </c:pt>
                <c:pt idx="2334">
                  <c:v>2.4886944434</c:v>
                </c:pt>
                <c:pt idx="2335">
                  <c:v>2.4790905482999999</c:v>
                </c:pt>
                <c:pt idx="2336">
                  <c:v>2.4518805948</c:v>
                </c:pt>
                <c:pt idx="2337">
                  <c:v>2.5364833023000002</c:v>
                </c:pt>
                <c:pt idx="2338">
                  <c:v>2.5364833023000002</c:v>
                </c:pt>
                <c:pt idx="2339">
                  <c:v>2.5364833023000002</c:v>
                </c:pt>
                <c:pt idx="2340">
                  <c:v>2.3882647256</c:v>
                </c:pt>
                <c:pt idx="2341">
                  <c:v>2.6128005718999998</c:v>
                </c:pt>
                <c:pt idx="2342">
                  <c:v>2.6807969370000002</c:v>
                </c:pt>
                <c:pt idx="2343">
                  <c:v>2.6961779558000001</c:v>
                </c:pt>
                <c:pt idx="2344">
                  <c:v>2.6916315830999999</c:v>
                </c:pt>
                <c:pt idx="2345">
                  <c:v>2.6916315830999999</c:v>
                </c:pt>
                <c:pt idx="2346">
                  <c:v>2.6916315830999999</c:v>
                </c:pt>
                <c:pt idx="2347">
                  <c:v>2.6916315830999999</c:v>
                </c:pt>
                <c:pt idx="2348">
                  <c:v>2.7990299794000002</c:v>
                </c:pt>
                <c:pt idx="2349">
                  <c:v>2.8350518033999998</c:v>
                </c:pt>
                <c:pt idx="2350">
                  <c:v>2.8067351025999998</c:v>
                </c:pt>
                <c:pt idx="2351">
                  <c:v>2.8433313294000002</c:v>
                </c:pt>
                <c:pt idx="2352">
                  <c:v>2.8433313294000002</c:v>
                </c:pt>
                <c:pt idx="2353">
                  <c:v>2.8433313294000002</c:v>
                </c:pt>
                <c:pt idx="2354">
                  <c:v>2.8075864716000001</c:v>
                </c:pt>
                <c:pt idx="2355">
                  <c:v>2.4198979659000002</c:v>
                </c:pt>
                <c:pt idx="2356">
                  <c:v>2.6297327258999998</c:v>
                </c:pt>
                <c:pt idx="2357">
                  <c:v>2.5877311116000001</c:v>
                </c:pt>
                <c:pt idx="2358">
                  <c:v>2.3842445448</c:v>
                </c:pt>
                <c:pt idx="2359">
                  <c:v>2.3842445448</c:v>
                </c:pt>
                <c:pt idx="2360">
                  <c:v>2.3842445448</c:v>
                </c:pt>
                <c:pt idx="2361">
                  <c:v>2.2463734153999999</c:v>
                </c:pt>
                <c:pt idx="2362">
                  <c:v>2.4778550563000001</c:v>
                </c:pt>
                <c:pt idx="2363">
                  <c:v>2.3246506030999998</c:v>
                </c:pt>
                <c:pt idx="2364">
                  <c:v>2.3308050068999999</c:v>
                </c:pt>
                <c:pt idx="2365">
                  <c:v>2.0565450345</c:v>
                </c:pt>
                <c:pt idx="2366">
                  <c:v>2.0565450345</c:v>
                </c:pt>
                <c:pt idx="2367">
                  <c:v>2.0565450345</c:v>
                </c:pt>
                <c:pt idx="2368">
                  <c:v>2.1608029060999998</c:v>
                </c:pt>
                <c:pt idx="2369">
                  <c:v>2.240436683</c:v>
                </c:pt>
                <c:pt idx="2370">
                  <c:v>2.4314956383999999</c:v>
                </c:pt>
                <c:pt idx="2371">
                  <c:v>2.4762750364000001</c:v>
                </c:pt>
                <c:pt idx="2372">
                  <c:v>2.5036403132</c:v>
                </c:pt>
                <c:pt idx="2373">
                  <c:v>2.5036403132</c:v>
                </c:pt>
                <c:pt idx="2374">
                  <c:v>2.5036403132</c:v>
                </c:pt>
                <c:pt idx="2375">
                  <c:v>2.4728846061</c:v>
                </c:pt>
                <c:pt idx="2376">
                  <c:v>2.3656171712999998</c:v>
                </c:pt>
                <c:pt idx="2377">
                  <c:v>2.4623633212999998</c:v>
                </c:pt>
                <c:pt idx="2378">
                  <c:v>2.4611425580000001</c:v>
                </c:pt>
                <c:pt idx="2379">
                  <c:v>2.3639831833999998</c:v>
                </c:pt>
                <c:pt idx="2380">
                  <c:v>2.3639831833999998</c:v>
                </c:pt>
                <c:pt idx="2381">
                  <c:v>2.3639831833999998</c:v>
                </c:pt>
                <c:pt idx="2382">
                  <c:v>2.4188249722999999</c:v>
                </c:pt>
                <c:pt idx="2383">
                  <c:v>2.2707958686</c:v>
                </c:pt>
                <c:pt idx="2384">
                  <c:v>2.1365739777999999</c:v>
                </c:pt>
                <c:pt idx="2385">
                  <c:v>2.2181612681999998</c:v>
                </c:pt>
                <c:pt idx="2386">
                  <c:v>2.2783150990999999</c:v>
                </c:pt>
                <c:pt idx="2387">
                  <c:v>2.2783150990999999</c:v>
                </c:pt>
                <c:pt idx="2388">
                  <c:v>2.2783150990999999</c:v>
                </c:pt>
                <c:pt idx="2389">
                  <c:v>2.4228687727999998</c:v>
                </c:pt>
                <c:pt idx="2390">
                  <c:v>2.3927745902000002</c:v>
                </c:pt>
                <c:pt idx="2391">
                  <c:v>2.5148198990999999</c:v>
                </c:pt>
                <c:pt idx="2392">
                  <c:v>2.4204886693000001</c:v>
                </c:pt>
                <c:pt idx="2393">
                  <c:v>2.4851359640999999</c:v>
                </c:pt>
                <c:pt idx="2394">
                  <c:v>2.4851359640999999</c:v>
                </c:pt>
                <c:pt idx="2395">
                  <c:v>2.4851359640999999</c:v>
                </c:pt>
                <c:pt idx="2396">
                  <c:v>2.3631815595000001</c:v>
                </c:pt>
                <c:pt idx="2397">
                  <c:v>2.3659417608000002</c:v>
                </c:pt>
                <c:pt idx="2398">
                  <c:v>2.4622800300000001</c:v>
                </c:pt>
                <c:pt idx="2399">
                  <c:v>2.4091880087000002</c:v>
                </c:pt>
                <c:pt idx="2400">
                  <c:v>2.4404657804999998</c:v>
                </c:pt>
                <c:pt idx="2401">
                  <c:v>2.4404657804999998</c:v>
                </c:pt>
                <c:pt idx="2402">
                  <c:v>2.4404657804999998</c:v>
                </c:pt>
                <c:pt idx="2403">
                  <c:v>2.5497117813000001</c:v>
                </c:pt>
                <c:pt idx="2404">
                  <c:v>2.5700206794999998</c:v>
                </c:pt>
                <c:pt idx="2405">
                  <c:v>2.5253578468</c:v>
                </c:pt>
                <c:pt idx="2406">
                  <c:v>2.6832794116000001</c:v>
                </c:pt>
                <c:pt idx="2407">
                  <c:v>2.6448912941999998</c:v>
                </c:pt>
                <c:pt idx="2408">
                  <c:v>2.6448912941999998</c:v>
                </c:pt>
                <c:pt idx="2409">
                  <c:v>2.6448912941999998</c:v>
                </c:pt>
                <c:pt idx="2410">
                  <c:v>2.6448912941999998</c:v>
                </c:pt>
                <c:pt idx="2411">
                  <c:v>2.6484793616000002</c:v>
                </c:pt>
                <c:pt idx="2412">
                  <c:v>2.5533634061999999</c:v>
                </c:pt>
                <c:pt idx="2413">
                  <c:v>2.4543475865</c:v>
                </c:pt>
                <c:pt idx="2414">
                  <c:v>2.4202527810999999</c:v>
                </c:pt>
                <c:pt idx="2415">
                  <c:v>2.4202527810999999</c:v>
                </c:pt>
                <c:pt idx="2416">
                  <c:v>2.4202527810999999</c:v>
                </c:pt>
                <c:pt idx="2417">
                  <c:v>2.4818197265999999</c:v>
                </c:pt>
                <c:pt idx="2418">
                  <c:v>2.4178702242000001</c:v>
                </c:pt>
                <c:pt idx="2419">
                  <c:v>2.5633835356999999</c:v>
                </c:pt>
                <c:pt idx="2420">
                  <c:v>2.5799659927</c:v>
                </c:pt>
                <c:pt idx="2421">
                  <c:v>2.5119404151000002</c:v>
                </c:pt>
                <c:pt idx="2422">
                  <c:v>2.5119404151000002</c:v>
                </c:pt>
                <c:pt idx="2423">
                  <c:v>2.5119404151000002</c:v>
                </c:pt>
                <c:pt idx="2424">
                  <c:v>2.5585729656999998</c:v>
                </c:pt>
                <c:pt idx="2425">
                  <c:v>2.6183126222999999</c:v>
                </c:pt>
                <c:pt idx="2426">
                  <c:v>2.7337061299999998</c:v>
                </c:pt>
                <c:pt idx="2427">
                  <c:v>2.6251554807000002</c:v>
                </c:pt>
                <c:pt idx="2428">
                  <c:v>2.6061232658</c:v>
                </c:pt>
                <c:pt idx="2429">
                  <c:v>2.6061232658</c:v>
                </c:pt>
                <c:pt idx="2430">
                  <c:v>2.6061232658</c:v>
                </c:pt>
                <c:pt idx="2431">
                  <c:v>2.5001143234000001</c:v>
                </c:pt>
                <c:pt idx="2432">
                  <c:v>2.5181467812</c:v>
                </c:pt>
                <c:pt idx="2433">
                  <c:v>2.6788843339000001</c:v>
                </c:pt>
                <c:pt idx="2434">
                  <c:v>2.5517806422999998</c:v>
                </c:pt>
                <c:pt idx="2435">
                  <c:v>2.5683247750999998</c:v>
                </c:pt>
                <c:pt idx="2436">
                  <c:v>2.5683247750999998</c:v>
                </c:pt>
                <c:pt idx="2437">
                  <c:v>2.5683247750999998</c:v>
                </c:pt>
                <c:pt idx="2438">
                  <c:v>2.5068421378000001</c:v>
                </c:pt>
                <c:pt idx="2439">
                  <c:v>2.5108296525</c:v>
                </c:pt>
                <c:pt idx="2440">
                  <c:v>2.3712336588</c:v>
                </c:pt>
                <c:pt idx="2441">
                  <c:v>2.4102156615000001</c:v>
                </c:pt>
                <c:pt idx="2442">
                  <c:v>2.4267859754000001</c:v>
                </c:pt>
                <c:pt idx="2443">
                  <c:v>2.4267859754000001</c:v>
                </c:pt>
                <c:pt idx="2444">
                  <c:v>2.4267859754000001</c:v>
                </c:pt>
                <c:pt idx="2445">
                  <c:v>2.5633981036</c:v>
                </c:pt>
                <c:pt idx="2446">
                  <c:v>2.5248095790999998</c:v>
                </c:pt>
                <c:pt idx="2447">
                  <c:v>2.5672922703999999</c:v>
                </c:pt>
                <c:pt idx="2448">
                  <c:v>2.6255938001999999</c:v>
                </c:pt>
                <c:pt idx="2449">
                  <c:v>2.5702618392000001</c:v>
                </c:pt>
                <c:pt idx="2450">
                  <c:v>2.5702618392000001</c:v>
                </c:pt>
                <c:pt idx="2451">
                  <c:v>2.5702618392000001</c:v>
                </c:pt>
                <c:pt idx="2452">
                  <c:v>2.4927660193999999</c:v>
                </c:pt>
                <c:pt idx="2453">
                  <c:v>2.4240101218999999</c:v>
                </c:pt>
                <c:pt idx="2454">
                  <c:v>2.5997590904000001</c:v>
                </c:pt>
                <c:pt idx="2455">
                  <c:v>2.7042637846000002</c:v>
                </c:pt>
                <c:pt idx="2456">
                  <c:v>2.7257180088999999</c:v>
                </c:pt>
                <c:pt idx="2457">
                  <c:v>2.7257180088999999</c:v>
                </c:pt>
                <c:pt idx="2458">
                  <c:v>2.7257180088999999</c:v>
                </c:pt>
                <c:pt idx="2459">
                  <c:v>2.7257180088999999</c:v>
                </c:pt>
                <c:pt idx="2460">
                  <c:v>2.7257180088999999</c:v>
                </c:pt>
                <c:pt idx="2461">
                  <c:v>2.7257180088999999</c:v>
                </c:pt>
                <c:pt idx="2462">
                  <c:v>2.8684295102999999</c:v>
                </c:pt>
                <c:pt idx="2463">
                  <c:v>2.5889613730000001</c:v>
                </c:pt>
                <c:pt idx="2464">
                  <c:v>2.5889613730000001</c:v>
                </c:pt>
                <c:pt idx="2465">
                  <c:v>2.5889613730000001</c:v>
                </c:pt>
                <c:pt idx="2466">
                  <c:v>2.4687518635000001</c:v>
                </c:pt>
                <c:pt idx="2467">
                  <c:v>2.3371477077999998</c:v>
                </c:pt>
                <c:pt idx="2468">
                  <c:v>2.3371477077999998</c:v>
                </c:pt>
                <c:pt idx="2469">
                  <c:v>2.3371477077999998</c:v>
                </c:pt>
                <c:pt idx="2470">
                  <c:v>2.4804207366000002</c:v>
                </c:pt>
                <c:pt idx="2471">
                  <c:v>2.4804207366000002</c:v>
                </c:pt>
                <c:pt idx="2472">
                  <c:v>2.4804207366000002</c:v>
                </c:pt>
                <c:pt idx="2473">
                  <c:v>2.4804207366000002</c:v>
                </c:pt>
                <c:pt idx="2474">
                  <c:v>2.4804207366000002</c:v>
                </c:pt>
                <c:pt idx="2475">
                  <c:v>2.5318064829</c:v>
                </c:pt>
                <c:pt idx="2476">
                  <c:v>2.5021948745999998</c:v>
                </c:pt>
                <c:pt idx="2477">
                  <c:v>2.6221425959000002</c:v>
                </c:pt>
                <c:pt idx="2478">
                  <c:v>2.6221425959000002</c:v>
                </c:pt>
                <c:pt idx="2479">
                  <c:v>2.6221425959000002</c:v>
                </c:pt>
                <c:pt idx="2480">
                  <c:v>2.6221425959000002</c:v>
                </c:pt>
                <c:pt idx="2481">
                  <c:v>2.6221425959000002</c:v>
                </c:pt>
                <c:pt idx="2482">
                  <c:v>2.7383960034000001</c:v>
                </c:pt>
                <c:pt idx="2483">
                  <c:v>2.6625623047999998</c:v>
                </c:pt>
                <c:pt idx="2484">
                  <c:v>2.6910209270999998</c:v>
                </c:pt>
                <c:pt idx="2485">
                  <c:v>2.6910209270999998</c:v>
                </c:pt>
                <c:pt idx="2486">
                  <c:v>2.6910209270999998</c:v>
                </c:pt>
                <c:pt idx="2487">
                  <c:v>2.6875579915999999</c:v>
                </c:pt>
                <c:pt idx="2488">
                  <c:v>2.6525440167999998</c:v>
                </c:pt>
                <c:pt idx="2489">
                  <c:v>2.6496687933</c:v>
                </c:pt>
                <c:pt idx="2490">
                  <c:v>2.5917121241999999</c:v>
                </c:pt>
                <c:pt idx="2491">
                  <c:v>2.6840496997000001</c:v>
                </c:pt>
                <c:pt idx="2492">
                  <c:v>2.6840496997000001</c:v>
                </c:pt>
                <c:pt idx="2493">
                  <c:v>2.6840496997000001</c:v>
                </c:pt>
                <c:pt idx="2494">
                  <c:v>2.5967148491000001</c:v>
                </c:pt>
                <c:pt idx="2495">
                  <c:v>2.5552371761999999</c:v>
                </c:pt>
                <c:pt idx="2496">
                  <c:v>2.5552371761999999</c:v>
                </c:pt>
                <c:pt idx="2497">
                  <c:v>2.8406118755</c:v>
                </c:pt>
                <c:pt idx="2498">
                  <c:v>2.8263375865999998</c:v>
                </c:pt>
                <c:pt idx="2499">
                  <c:v>2.8263375865999998</c:v>
                </c:pt>
                <c:pt idx="2500">
                  <c:v>2.8263375865999998</c:v>
                </c:pt>
                <c:pt idx="2501">
                  <c:v>2.8117071971000001</c:v>
                </c:pt>
                <c:pt idx="2502">
                  <c:v>2.7942491122000002</c:v>
                </c:pt>
                <c:pt idx="2503">
                  <c:v>2.7659667779000001</c:v>
                </c:pt>
                <c:pt idx="2504">
                  <c:v>2.8186786419000001</c:v>
                </c:pt>
                <c:pt idx="2505">
                  <c:v>2.6768506653999999</c:v>
                </c:pt>
                <c:pt idx="2506">
                  <c:v>2.6768506653999999</c:v>
                </c:pt>
                <c:pt idx="2507">
                  <c:v>2.6768506653999999</c:v>
                </c:pt>
                <c:pt idx="2508">
                  <c:v>2.6585530444000001</c:v>
                </c:pt>
                <c:pt idx="2509">
                  <c:v>2.6887893232</c:v>
                </c:pt>
                <c:pt idx="2510">
                  <c:v>2.6023663647999999</c:v>
                </c:pt>
                <c:pt idx="2511">
                  <c:v>2.6414353638999999</c:v>
                </c:pt>
                <c:pt idx="2512">
                  <c:v>2.6907812378</c:v>
                </c:pt>
                <c:pt idx="2513">
                  <c:v>2.6907812378</c:v>
                </c:pt>
                <c:pt idx="2514">
                  <c:v>2.6907812378</c:v>
                </c:pt>
                <c:pt idx="2515">
                  <c:v>2.6872774717999999</c:v>
                </c:pt>
                <c:pt idx="2516">
                  <c:v>2.6240259986000001</c:v>
                </c:pt>
                <c:pt idx="2517">
                  <c:v>2.5864332772999998</c:v>
                </c:pt>
                <c:pt idx="2518">
                  <c:v>2.6556009922000001</c:v>
                </c:pt>
                <c:pt idx="2519">
                  <c:v>2.6127516625</c:v>
                </c:pt>
                <c:pt idx="2520">
                  <c:v>2.6127516625</c:v>
                </c:pt>
                <c:pt idx="2521">
                  <c:v>2.6127516625</c:v>
                </c:pt>
                <c:pt idx="2522">
                  <c:v>2.6139107344000001</c:v>
                </c:pt>
                <c:pt idx="2523">
                  <c:v>2.6386230555000001</c:v>
                </c:pt>
                <c:pt idx="2524">
                  <c:v>2.6745972242999998</c:v>
                </c:pt>
                <c:pt idx="2525">
                  <c:v>2.7087616066</c:v>
                </c:pt>
                <c:pt idx="2526">
                  <c:v>2.7193457734000002</c:v>
                </c:pt>
                <c:pt idx="2527">
                  <c:v>2.7193457734000002</c:v>
                </c:pt>
                <c:pt idx="2528">
                  <c:v>2.7193457734000002</c:v>
                </c:pt>
                <c:pt idx="2529">
                  <c:v>2.6357975553999999</c:v>
                </c:pt>
                <c:pt idx="2530">
                  <c:v>2.5620251005000001</c:v>
                </c:pt>
                <c:pt idx="2531">
                  <c:v>2.5593180440999999</c:v>
                </c:pt>
                <c:pt idx="2532">
                  <c:v>2.5677992770000002</c:v>
                </c:pt>
                <c:pt idx="2533">
                  <c:v>2.6293009449999998</c:v>
                </c:pt>
                <c:pt idx="2534">
                  <c:v>2.6293009449999998</c:v>
                </c:pt>
                <c:pt idx="2535">
                  <c:v>2.6293009449999998</c:v>
                </c:pt>
                <c:pt idx="2536">
                  <c:v>2.6700174680000002</c:v>
                </c:pt>
                <c:pt idx="2537">
                  <c:v>2.5744541242999999</c:v>
                </c:pt>
                <c:pt idx="2538">
                  <c:v>2.5473679958000002</c:v>
                </c:pt>
                <c:pt idx="2539">
                  <c:v>2.5838056090000001</c:v>
                </c:pt>
                <c:pt idx="2540">
                  <c:v>2.6197617249</c:v>
                </c:pt>
                <c:pt idx="2541">
                  <c:v>2.6197617249</c:v>
                </c:pt>
                <c:pt idx="2542">
                  <c:v>2.6197617249</c:v>
                </c:pt>
                <c:pt idx="2543">
                  <c:v>2.7096850889000001</c:v>
                </c:pt>
                <c:pt idx="2544">
                  <c:v>2.7143338804999999</c:v>
                </c:pt>
                <c:pt idx="2545">
                  <c:v>2.6498470808999999</c:v>
                </c:pt>
                <c:pt idx="2546">
                  <c:v>2.6159859827999998</c:v>
                </c:pt>
                <c:pt idx="2547">
                  <c:v>2.6375039206999999</c:v>
                </c:pt>
                <c:pt idx="2548">
                  <c:v>2.6375039206999999</c:v>
                </c:pt>
                <c:pt idx="2549">
                  <c:v>2.6375039206999999</c:v>
                </c:pt>
                <c:pt idx="2550">
                  <c:v>2.6415737566000002</c:v>
                </c:pt>
                <c:pt idx="2551">
                  <c:v>2.6409291186999999</c:v>
                </c:pt>
                <c:pt idx="2552">
                  <c:v>2.7497591296000001</c:v>
                </c:pt>
                <c:pt idx="2553">
                  <c:v>2.9047579927</c:v>
                </c:pt>
                <c:pt idx="2554">
                  <c:v>2.8354055254000001</c:v>
                </c:pt>
                <c:pt idx="2555">
                  <c:v>2.8354055254000001</c:v>
                </c:pt>
                <c:pt idx="2556">
                  <c:v>2.8354055254000001</c:v>
                </c:pt>
                <c:pt idx="2557">
                  <c:v>2.6886844266000001</c:v>
                </c:pt>
                <c:pt idx="2558">
                  <c:v>2.7234850574</c:v>
                </c:pt>
                <c:pt idx="2559">
                  <c:v>2.7089739411</c:v>
                </c:pt>
                <c:pt idx="2560">
                  <c:v>2.6389857844</c:v>
                </c:pt>
                <c:pt idx="2561">
                  <c:v>2.5442262532000002</c:v>
                </c:pt>
                <c:pt idx="2562">
                  <c:v>2.5442262532000002</c:v>
                </c:pt>
                <c:pt idx="2563">
                  <c:v>2.5442262532000002</c:v>
                </c:pt>
                <c:pt idx="2564">
                  <c:v>2.4631690872999998</c:v>
                </c:pt>
                <c:pt idx="2565">
                  <c:v>2.4656432847</c:v>
                </c:pt>
                <c:pt idx="2566">
                  <c:v>2.4835721146999998</c:v>
                </c:pt>
                <c:pt idx="2567">
                  <c:v>2.5284254099000001</c:v>
                </c:pt>
                <c:pt idx="2568">
                  <c:v>2.3987753360999999</c:v>
                </c:pt>
                <c:pt idx="2569">
                  <c:v>2.3987753360999999</c:v>
                </c:pt>
                <c:pt idx="2570">
                  <c:v>2.3987753360999999</c:v>
                </c:pt>
                <c:pt idx="2571">
                  <c:v>2.3558015663999998</c:v>
                </c:pt>
                <c:pt idx="2572">
                  <c:v>2.4700551045000001</c:v>
                </c:pt>
                <c:pt idx="2573">
                  <c:v>2.4866378753</c:v>
                </c:pt>
                <c:pt idx="2574">
                  <c:v>2.5274531498999999</c:v>
                </c:pt>
                <c:pt idx="2575">
                  <c:v>2.5605026654</c:v>
                </c:pt>
                <c:pt idx="2576">
                  <c:v>2.5605026654</c:v>
                </c:pt>
                <c:pt idx="2577">
                  <c:v>2.5605026654</c:v>
                </c:pt>
                <c:pt idx="2578">
                  <c:v>2.6029367434999999</c:v>
                </c:pt>
                <c:pt idx="2579">
                  <c:v>2.6568174537</c:v>
                </c:pt>
                <c:pt idx="2580">
                  <c:v>2.6661340232000001</c:v>
                </c:pt>
                <c:pt idx="2581">
                  <c:v>2.484757568</c:v>
                </c:pt>
                <c:pt idx="2582">
                  <c:v>2.6530736883000001</c:v>
                </c:pt>
                <c:pt idx="2583">
                  <c:v>2.6530736883000001</c:v>
                </c:pt>
                <c:pt idx="2584">
                  <c:v>2.6530736883000001</c:v>
                </c:pt>
                <c:pt idx="2585">
                  <c:v>2.6706394511</c:v>
                </c:pt>
                <c:pt idx="2586">
                  <c:v>2.7394590351999999</c:v>
                </c:pt>
                <c:pt idx="2587">
                  <c:v>2.7661391176999999</c:v>
                </c:pt>
                <c:pt idx="2588">
                  <c:v>2.6152078253000002</c:v>
                </c:pt>
                <c:pt idx="2589">
                  <c:v>2.6627443694999999</c:v>
                </c:pt>
                <c:pt idx="2590">
                  <c:v>2.6627443694999999</c:v>
                </c:pt>
                <c:pt idx="2591">
                  <c:v>2.6627443694999999</c:v>
                </c:pt>
                <c:pt idx="2592">
                  <c:v>2.6248297897000001</c:v>
                </c:pt>
                <c:pt idx="2593">
                  <c:v>2.6659496141000001</c:v>
                </c:pt>
                <c:pt idx="2594">
                  <c:v>2.5622849891000001</c:v>
                </c:pt>
                <c:pt idx="2595">
                  <c:v>2.6571929669999999</c:v>
                </c:pt>
                <c:pt idx="2596">
                  <c:v>2.5965417209999999</c:v>
                </c:pt>
                <c:pt idx="2597">
                  <c:v>2.5965417209999999</c:v>
                </c:pt>
                <c:pt idx="2598">
                  <c:v>2.5965417209999999</c:v>
                </c:pt>
                <c:pt idx="2599">
                  <c:v>2.6645014511</c:v>
                </c:pt>
                <c:pt idx="2600">
                  <c:v>2.7304544074999999</c:v>
                </c:pt>
                <c:pt idx="2601">
                  <c:v>2.7226094309</c:v>
                </c:pt>
                <c:pt idx="2602">
                  <c:v>2.7878418453</c:v>
                </c:pt>
                <c:pt idx="2603">
                  <c:v>2.8005268815000002</c:v>
                </c:pt>
                <c:pt idx="2604">
                  <c:v>2.8005268815000002</c:v>
                </c:pt>
                <c:pt idx="2605">
                  <c:v>2.8005268815000002</c:v>
                </c:pt>
                <c:pt idx="2606">
                  <c:v>2.7976626274999998</c:v>
                </c:pt>
                <c:pt idx="2607">
                  <c:v>2.7658661637000002</c:v>
                </c:pt>
                <c:pt idx="2608">
                  <c:v>2.8434535892000001</c:v>
                </c:pt>
                <c:pt idx="2609">
                  <c:v>2.8498172246000002</c:v>
                </c:pt>
                <c:pt idx="2610">
                  <c:v>2.9170976339000001</c:v>
                </c:pt>
                <c:pt idx="2611">
                  <c:v>2.9170976339000001</c:v>
                </c:pt>
                <c:pt idx="2612">
                  <c:v>2.9170976339000001</c:v>
                </c:pt>
                <c:pt idx="2613">
                  <c:v>2.7857820047000001</c:v>
                </c:pt>
                <c:pt idx="2614">
                  <c:v>2.8166004457999998</c:v>
                </c:pt>
                <c:pt idx="2615">
                  <c:v>2.7801407773000002</c:v>
                </c:pt>
                <c:pt idx="2616">
                  <c:v>2.5605368006</c:v>
                </c:pt>
                <c:pt idx="2617">
                  <c:v>2.5440599422000001</c:v>
                </c:pt>
                <c:pt idx="2618">
                  <c:v>2.5440599422000001</c:v>
                </c:pt>
                <c:pt idx="2619">
                  <c:v>2.5440599422000001</c:v>
                </c:pt>
                <c:pt idx="2620">
                  <c:v>2.5232601132000001</c:v>
                </c:pt>
                <c:pt idx="2621">
                  <c:v>2.4636658612</c:v>
                </c:pt>
                <c:pt idx="2622">
                  <c:v>2.4636658612</c:v>
                </c:pt>
                <c:pt idx="2623">
                  <c:v>2.6405086437</c:v>
                </c:pt>
                <c:pt idx="2624">
                  <c:v>2.654558862</c:v>
                </c:pt>
                <c:pt idx="2625">
                  <c:v>2.654558862</c:v>
                </c:pt>
                <c:pt idx="2626">
                  <c:v>2.654558862</c:v>
                </c:pt>
                <c:pt idx="2627">
                  <c:v>2.5816148901</c:v>
                </c:pt>
                <c:pt idx="2628">
                  <c:v>2.5977850857</c:v>
                </c:pt>
                <c:pt idx="2629">
                  <c:v>2.7147869081999998</c:v>
                </c:pt>
                <c:pt idx="2630">
                  <c:v>2.7002126284000001</c:v>
                </c:pt>
                <c:pt idx="2631">
                  <c:v>2.8173704811000002</c:v>
                </c:pt>
                <c:pt idx="2632">
                  <c:v>2.8173704811000002</c:v>
                </c:pt>
                <c:pt idx="2633">
                  <c:v>2.8173704811000002</c:v>
                </c:pt>
                <c:pt idx="2634">
                  <c:v>2.6806094460000001</c:v>
                </c:pt>
                <c:pt idx="2635">
                  <c:v>2.7283781229000001</c:v>
                </c:pt>
                <c:pt idx="2636">
                  <c:v>2.8735044496</c:v>
                </c:pt>
                <c:pt idx="2637">
                  <c:v>2.8044019781</c:v>
                </c:pt>
                <c:pt idx="2638">
                  <c:v>2.6356599054999998</c:v>
                </c:pt>
                <c:pt idx="2639">
                  <c:v>2.6356599054999998</c:v>
                </c:pt>
                <c:pt idx="2640">
                  <c:v>2.6356599054999998</c:v>
                </c:pt>
                <c:pt idx="2641">
                  <c:v>2.5026026092999998</c:v>
                </c:pt>
                <c:pt idx="2642">
                  <c:v>2.5039916401000002</c:v>
                </c:pt>
                <c:pt idx="2643">
                  <c:v>2.4748521039</c:v>
                </c:pt>
                <c:pt idx="2644">
                  <c:v>2.7698874433</c:v>
                </c:pt>
                <c:pt idx="2645">
                  <c:v>2.6305630683999999</c:v>
                </c:pt>
                <c:pt idx="2646">
                  <c:v>2.6305630683999999</c:v>
                </c:pt>
                <c:pt idx="2647">
                  <c:v>2.6305630683999999</c:v>
                </c:pt>
                <c:pt idx="2648">
                  <c:v>2.6135489869000001</c:v>
                </c:pt>
                <c:pt idx="2649">
                  <c:v>2.5938019382999999</c:v>
                </c:pt>
                <c:pt idx="2650">
                  <c:v>2.6161192928000001</c:v>
                </c:pt>
                <c:pt idx="2651">
                  <c:v>2.6161192928000001</c:v>
                </c:pt>
                <c:pt idx="2652">
                  <c:v>2.6161192928000001</c:v>
                </c:pt>
                <c:pt idx="2653">
                  <c:v>2.6161192928000001</c:v>
                </c:pt>
                <c:pt idx="2654">
                  <c:v>2.6161192928000001</c:v>
                </c:pt>
                <c:pt idx="2655">
                  <c:v>2.5082853423999998</c:v>
                </c:pt>
                <c:pt idx="2656">
                  <c:v>2.6202032329999998</c:v>
                </c:pt>
                <c:pt idx="2657">
                  <c:v>2.6202032329999998</c:v>
                </c:pt>
                <c:pt idx="2658">
                  <c:v>2.6202032329999998</c:v>
                </c:pt>
                <c:pt idx="2659">
                  <c:v>2.6091879329999998</c:v>
                </c:pt>
                <c:pt idx="2660">
                  <c:v>2.6091879329999998</c:v>
                </c:pt>
                <c:pt idx="2661">
                  <c:v>2.6091879329999998</c:v>
                </c:pt>
                <c:pt idx="2662">
                  <c:v>2.5920532515999999</c:v>
                </c:pt>
                <c:pt idx="2663">
                  <c:v>2.6123360786999998</c:v>
                </c:pt>
                <c:pt idx="2664">
                  <c:v>2.5816901608</c:v>
                </c:pt>
                <c:pt idx="2665">
                  <c:v>2.5889333726000001</c:v>
                </c:pt>
                <c:pt idx="2666">
                  <c:v>2.6086593934</c:v>
                </c:pt>
                <c:pt idx="2667">
                  <c:v>2.6086593934</c:v>
                </c:pt>
                <c:pt idx="2668">
                  <c:v>2.6086593934</c:v>
                </c:pt>
                <c:pt idx="2669">
                  <c:v>2.6118416343000002</c:v>
                </c:pt>
                <c:pt idx="2670">
                  <c:v>2.5782945936999999</c:v>
                </c:pt>
                <c:pt idx="2671">
                  <c:v>2.5782945936999999</c:v>
                </c:pt>
                <c:pt idx="2672">
                  <c:v>2.5782945936999999</c:v>
                </c:pt>
                <c:pt idx="2673">
                  <c:v>2.6189543203999999</c:v>
                </c:pt>
                <c:pt idx="2674">
                  <c:v>2.6189543203999999</c:v>
                </c:pt>
                <c:pt idx="2675">
                  <c:v>2.6189543203999999</c:v>
                </c:pt>
                <c:pt idx="2676">
                  <c:v>2.6428291167000002</c:v>
                </c:pt>
                <c:pt idx="2677">
                  <c:v>2.5585177430999999</c:v>
                </c:pt>
                <c:pt idx="2678">
                  <c:v>2.4732189254999999</c:v>
                </c:pt>
                <c:pt idx="2679">
                  <c:v>2.5705120547</c:v>
                </c:pt>
                <c:pt idx="2680">
                  <c:v>2.5395688142999999</c:v>
                </c:pt>
                <c:pt idx="2681">
                  <c:v>2.5395688142999999</c:v>
                </c:pt>
                <c:pt idx="2682">
                  <c:v>2.5395688142999999</c:v>
                </c:pt>
                <c:pt idx="2683">
                  <c:v>2.4889876196</c:v>
                </c:pt>
                <c:pt idx="2684">
                  <c:v>2.3851226942000001</c:v>
                </c:pt>
                <c:pt idx="2685">
                  <c:v>2.5201767670000002</c:v>
                </c:pt>
                <c:pt idx="2686">
                  <c:v>2.5198539096000001</c:v>
                </c:pt>
                <c:pt idx="2687">
                  <c:v>2.5898723450999999</c:v>
                </c:pt>
                <c:pt idx="2688">
                  <c:v>2.5898723450999999</c:v>
                </c:pt>
                <c:pt idx="2689">
                  <c:v>2.5898723450999999</c:v>
                </c:pt>
                <c:pt idx="2690">
                  <c:v>2.6077427072999999</c:v>
                </c:pt>
                <c:pt idx="2691">
                  <c:v>2.6315130871000001</c:v>
                </c:pt>
                <c:pt idx="2692">
                  <c:v>2.5891273153999999</c:v>
                </c:pt>
                <c:pt idx="2693">
                  <c:v>2.5627452234999999</c:v>
                </c:pt>
                <c:pt idx="2694">
                  <c:v>2.6003482295999998</c:v>
                </c:pt>
                <c:pt idx="2695">
                  <c:v>2.6003482295999998</c:v>
                </c:pt>
                <c:pt idx="2696">
                  <c:v>2.6003482295999998</c:v>
                </c:pt>
                <c:pt idx="2697">
                  <c:v>2.6037434255999998</c:v>
                </c:pt>
                <c:pt idx="2698">
                  <c:v>2.4604388028000002</c:v>
                </c:pt>
                <c:pt idx="2699">
                  <c:v>2.4695866956999999</c:v>
                </c:pt>
                <c:pt idx="2700">
                  <c:v>2.2941333703</c:v>
                </c:pt>
                <c:pt idx="2701">
                  <c:v>2.2941333703</c:v>
                </c:pt>
                <c:pt idx="2702">
                  <c:v>2.2941333703</c:v>
                </c:pt>
                <c:pt idx="2703">
                  <c:v>2.2941333703</c:v>
                </c:pt>
                <c:pt idx="2704">
                  <c:v>2.4206090108999998</c:v>
                </c:pt>
                <c:pt idx="2705">
                  <c:v>2.4585590233999999</c:v>
                </c:pt>
                <c:pt idx="2706">
                  <c:v>2.3846201259000002</c:v>
                </c:pt>
                <c:pt idx="2707">
                  <c:v>2.4491647799999998</c:v>
                </c:pt>
                <c:pt idx="2708">
                  <c:v>2.4932309001999999</c:v>
                </c:pt>
                <c:pt idx="2709">
                  <c:v>2.4932309001999999</c:v>
                </c:pt>
                <c:pt idx="2710">
                  <c:v>2.4932309001999999</c:v>
                </c:pt>
                <c:pt idx="2711">
                  <c:v>2.5412039123999999</c:v>
                </c:pt>
                <c:pt idx="2712">
                  <c:v>2.6051919084000001</c:v>
                </c:pt>
                <c:pt idx="2713">
                  <c:v>2.6629502230000002</c:v>
                </c:pt>
                <c:pt idx="2714">
                  <c:v>2.4844182773000001</c:v>
                </c:pt>
                <c:pt idx="2715">
                  <c:v>2.6325891514999999</c:v>
                </c:pt>
                <c:pt idx="2716">
                  <c:v>2.6325891514999999</c:v>
                </c:pt>
                <c:pt idx="2717">
                  <c:v>2.6325891514999999</c:v>
                </c:pt>
                <c:pt idx="2718">
                  <c:v>2.6379009267</c:v>
                </c:pt>
                <c:pt idx="2719">
                  <c:v>2.4877962358999999</c:v>
                </c:pt>
                <c:pt idx="2720">
                  <c:v>2.3324075213</c:v>
                </c:pt>
                <c:pt idx="2721">
                  <c:v>2.4740744431000001</c:v>
                </c:pt>
                <c:pt idx="2722">
                  <c:v>2.4110243057999998</c:v>
                </c:pt>
                <c:pt idx="2723">
                  <c:v>2.4110243057999998</c:v>
                </c:pt>
                <c:pt idx="2724">
                  <c:v>2.4110243057999998</c:v>
                </c:pt>
                <c:pt idx="2725">
                  <c:v>2.4115848734999998</c:v>
                </c:pt>
                <c:pt idx="2726">
                  <c:v>2.4367520408000001</c:v>
                </c:pt>
                <c:pt idx="2727">
                  <c:v>2.4808470750999998</c:v>
                </c:pt>
                <c:pt idx="2728">
                  <c:v>2.5854964164999998</c:v>
                </c:pt>
                <c:pt idx="2729">
                  <c:v>2.6484180935000001</c:v>
                </c:pt>
                <c:pt idx="2730">
                  <c:v>2.6484180935000001</c:v>
                </c:pt>
                <c:pt idx="2731">
                  <c:v>2.6484180935000001</c:v>
                </c:pt>
                <c:pt idx="2732">
                  <c:v>2.6331573274000002</c:v>
                </c:pt>
                <c:pt idx="2733">
                  <c:v>2.4932925037999998</c:v>
                </c:pt>
                <c:pt idx="2734">
                  <c:v>2.4879963979999999</c:v>
                </c:pt>
                <c:pt idx="2735">
                  <c:v>2.5074707255000002</c:v>
                </c:pt>
                <c:pt idx="2736">
                  <c:v>2.5882210171</c:v>
                </c:pt>
                <c:pt idx="2737">
                  <c:v>2.5882210171</c:v>
                </c:pt>
                <c:pt idx="2738">
                  <c:v>2.5882210171</c:v>
                </c:pt>
                <c:pt idx="2739">
                  <c:v>2.5906644104000001</c:v>
                </c:pt>
                <c:pt idx="2740">
                  <c:v>2.5537456692</c:v>
                </c:pt>
                <c:pt idx="2741">
                  <c:v>2.6288692695</c:v>
                </c:pt>
                <c:pt idx="2742">
                  <c:v>2.6019435675000002</c:v>
                </c:pt>
                <c:pt idx="2743">
                  <c:v>2.6143069188000001</c:v>
                </c:pt>
                <c:pt idx="2744">
                  <c:v>2.6143069188000001</c:v>
                </c:pt>
                <c:pt idx="2745">
                  <c:v>2.6143069188000001</c:v>
                </c:pt>
                <c:pt idx="2746">
                  <c:v>2.5657910872</c:v>
                </c:pt>
                <c:pt idx="2747">
                  <c:v>2.5445315854000001</c:v>
                </c:pt>
                <c:pt idx="2748">
                  <c:v>2.4681732074</c:v>
                </c:pt>
                <c:pt idx="2749">
                  <c:v>2.4735319814999999</c:v>
                </c:pt>
                <c:pt idx="2750">
                  <c:v>2.4964079966999999</c:v>
                </c:pt>
                <c:pt idx="2751">
                  <c:v>2.4964079966999999</c:v>
                </c:pt>
                <c:pt idx="2752">
                  <c:v>2.4964079966999999</c:v>
                </c:pt>
                <c:pt idx="2753">
                  <c:v>2.4467321765999999</c:v>
                </c:pt>
                <c:pt idx="2754">
                  <c:v>2.6323013063</c:v>
                </c:pt>
                <c:pt idx="2755">
                  <c:v>2.6477263364999999</c:v>
                </c:pt>
                <c:pt idx="2756">
                  <c:v>2.6169558232000001</c:v>
                </c:pt>
                <c:pt idx="2757">
                  <c:v>2.7576743045000001</c:v>
                </c:pt>
                <c:pt idx="2758">
                  <c:v>2.7576743045000001</c:v>
                </c:pt>
                <c:pt idx="2759">
                  <c:v>2.7576743045000001</c:v>
                </c:pt>
                <c:pt idx="2760">
                  <c:v>2.7607806252999998</c:v>
                </c:pt>
                <c:pt idx="2761">
                  <c:v>2.7444317480999998</c:v>
                </c:pt>
                <c:pt idx="2762">
                  <c:v>2.8278963896999998</c:v>
                </c:pt>
                <c:pt idx="2763">
                  <c:v>2.7149826843999998</c:v>
                </c:pt>
                <c:pt idx="2764">
                  <c:v>2.7149826843999998</c:v>
                </c:pt>
                <c:pt idx="2765">
                  <c:v>2.7149826843999998</c:v>
                </c:pt>
                <c:pt idx="2766">
                  <c:v>2.7149826843999998</c:v>
                </c:pt>
                <c:pt idx="2767">
                  <c:v>2.6970037695000002</c:v>
                </c:pt>
                <c:pt idx="2768">
                  <c:v>2.7544935523</c:v>
                </c:pt>
                <c:pt idx="2769">
                  <c:v>2.8511720303999999</c:v>
                </c:pt>
                <c:pt idx="2770">
                  <c:v>2.8701354934999999</c:v>
                </c:pt>
                <c:pt idx="2771">
                  <c:v>2.8553235705</c:v>
                </c:pt>
                <c:pt idx="2772">
                  <c:v>2.8553235705</c:v>
                </c:pt>
                <c:pt idx="2773">
                  <c:v>2.8553235705</c:v>
                </c:pt>
                <c:pt idx="2774">
                  <c:v>2.7632628508999999</c:v>
                </c:pt>
                <c:pt idx="2775">
                  <c:v>2.7591371071999999</c:v>
                </c:pt>
                <c:pt idx="2776">
                  <c:v>2.7262241132999998</c:v>
                </c:pt>
                <c:pt idx="2777">
                  <c:v>2.7890707588999999</c:v>
                </c:pt>
                <c:pt idx="2778">
                  <c:v>2.7699870173000001</c:v>
                </c:pt>
                <c:pt idx="2779">
                  <c:v>2.7699870173000001</c:v>
                </c:pt>
                <c:pt idx="2780">
                  <c:v>2.7699870173000001</c:v>
                </c:pt>
                <c:pt idx="2781">
                  <c:v>2.7378213255000001</c:v>
                </c:pt>
                <c:pt idx="2782">
                  <c:v>2.6899944815999999</c:v>
                </c:pt>
                <c:pt idx="2783">
                  <c:v>2.6670578244000001</c:v>
                </c:pt>
                <c:pt idx="2784">
                  <c:v>2.6247969528000001</c:v>
                </c:pt>
                <c:pt idx="2785">
                  <c:v>2.5864295814</c:v>
                </c:pt>
                <c:pt idx="2786">
                  <c:v>2.5864295814</c:v>
                </c:pt>
                <c:pt idx="2787">
                  <c:v>2.5864295814</c:v>
                </c:pt>
                <c:pt idx="2788">
                  <c:v>2.6416021268000001</c:v>
                </c:pt>
                <c:pt idx="2789">
                  <c:v>2.5683928980999999</c:v>
                </c:pt>
                <c:pt idx="2790">
                  <c:v>2.5793173763000001</c:v>
                </c:pt>
                <c:pt idx="2791">
                  <c:v>2.6233489718</c:v>
                </c:pt>
                <c:pt idx="2792">
                  <c:v>2.5118279174000002</c:v>
                </c:pt>
                <c:pt idx="2793">
                  <c:v>2.5118279174000002</c:v>
                </c:pt>
                <c:pt idx="2794">
                  <c:v>2.5118279174000002</c:v>
                </c:pt>
                <c:pt idx="2795">
                  <c:v>2.5562379117999998</c:v>
                </c:pt>
                <c:pt idx="2796">
                  <c:v>2.5606670990999998</c:v>
                </c:pt>
                <c:pt idx="2797">
                  <c:v>2.4943991579999998</c:v>
                </c:pt>
                <c:pt idx="2798">
                  <c:v>2.5376773221</c:v>
                </c:pt>
                <c:pt idx="2799">
                  <c:v>2.4782158964000001</c:v>
                </c:pt>
                <c:pt idx="2800">
                  <c:v>2.4782158964000001</c:v>
                </c:pt>
                <c:pt idx="2801">
                  <c:v>2.4782158964000001</c:v>
                </c:pt>
                <c:pt idx="2802">
                  <c:v>2.5652484635000001</c:v>
                </c:pt>
                <c:pt idx="2803">
                  <c:v>2.5347168373</c:v>
                </c:pt>
                <c:pt idx="2804">
                  <c:v>2.5607470767999998</c:v>
                </c:pt>
                <c:pt idx="2805">
                  <c:v>2.5565557346999999</c:v>
                </c:pt>
                <c:pt idx="2806">
                  <c:v>2.5708242322000001</c:v>
                </c:pt>
                <c:pt idx="2807">
                  <c:v>2.5708242322000001</c:v>
                </c:pt>
                <c:pt idx="2808">
                  <c:v>2.5708242322000001</c:v>
                </c:pt>
                <c:pt idx="2809">
                  <c:v>2.5454363038999999</c:v>
                </c:pt>
                <c:pt idx="2810">
                  <c:v>2.4538873786000002</c:v>
                </c:pt>
                <c:pt idx="2811">
                  <c:v>2.4679208815</c:v>
                </c:pt>
                <c:pt idx="2812">
                  <c:v>2.4569862364000001</c:v>
                </c:pt>
                <c:pt idx="2813">
                  <c:v>2.4884104463000001</c:v>
                </c:pt>
                <c:pt idx="2814">
                  <c:v>2.4884104463000001</c:v>
                </c:pt>
                <c:pt idx="2815">
                  <c:v>2.4884104463000001</c:v>
                </c:pt>
                <c:pt idx="2816">
                  <c:v>2.4884104463000001</c:v>
                </c:pt>
                <c:pt idx="2817">
                  <c:v>2.5024549972000001</c:v>
                </c:pt>
                <c:pt idx="2818">
                  <c:v>2.5499637762999998</c:v>
                </c:pt>
                <c:pt idx="2819">
                  <c:v>2.5606696915999998</c:v>
                </c:pt>
                <c:pt idx="2820">
                  <c:v>2.4666186122</c:v>
                </c:pt>
                <c:pt idx="2821">
                  <c:v>2.4666186122</c:v>
                </c:pt>
                <c:pt idx="2822">
                  <c:v>2.4666186122</c:v>
                </c:pt>
                <c:pt idx="2823">
                  <c:v>2.4666186122</c:v>
                </c:pt>
                <c:pt idx="2824">
                  <c:v>2.4666186122</c:v>
                </c:pt>
                <c:pt idx="2825">
                  <c:v>2.5428226252999999</c:v>
                </c:pt>
                <c:pt idx="2826">
                  <c:v>2.5081726523999999</c:v>
                </c:pt>
                <c:pt idx="2827">
                  <c:v>2.7073306172999998</c:v>
                </c:pt>
                <c:pt idx="2828">
                  <c:v>2.7073306172999998</c:v>
                </c:pt>
                <c:pt idx="2829">
                  <c:v>2.7073306172999998</c:v>
                </c:pt>
                <c:pt idx="2830">
                  <c:v>2.6719290395000002</c:v>
                </c:pt>
                <c:pt idx="2831">
                  <c:v>2.6251421547999998</c:v>
                </c:pt>
                <c:pt idx="2832">
                  <c:v>2.6955870822999999</c:v>
                </c:pt>
                <c:pt idx="2833">
                  <c:v>2.7366878795999998</c:v>
                </c:pt>
                <c:pt idx="2834">
                  <c:v>2.742984731</c:v>
                </c:pt>
                <c:pt idx="2835">
                  <c:v>2.742984731</c:v>
                </c:pt>
                <c:pt idx="2836">
                  <c:v>2.742984731</c:v>
                </c:pt>
                <c:pt idx="2837">
                  <c:v>2.8209601756999998</c:v>
                </c:pt>
                <c:pt idx="2838">
                  <c:v>2.7312241862</c:v>
                </c:pt>
                <c:pt idx="2839">
                  <c:v>2.5096589346</c:v>
                </c:pt>
                <c:pt idx="2840">
                  <c:v>2.3135288675000001</c:v>
                </c:pt>
                <c:pt idx="2841">
                  <c:v>2.3141489723999999</c:v>
                </c:pt>
                <c:pt idx="2842">
                  <c:v>2.3141489723999999</c:v>
                </c:pt>
                <c:pt idx="2843">
                  <c:v>2.3141489723999999</c:v>
                </c:pt>
                <c:pt idx="2844">
                  <c:v>2.4454611452999999</c:v>
                </c:pt>
                <c:pt idx="2845">
                  <c:v>2.5686900494999998</c:v>
                </c:pt>
                <c:pt idx="2846">
                  <c:v>2.5815770226999999</c:v>
                </c:pt>
                <c:pt idx="2847">
                  <c:v>2.4987451790000001</c:v>
                </c:pt>
                <c:pt idx="2848">
                  <c:v>2.4899286423000002</c:v>
                </c:pt>
                <c:pt idx="2849">
                  <c:v>2.4899286423000002</c:v>
                </c:pt>
                <c:pt idx="2850">
                  <c:v>2.4899286423000002</c:v>
                </c:pt>
                <c:pt idx="2851">
                  <c:v>2.4457138647000001</c:v>
                </c:pt>
                <c:pt idx="2852">
                  <c:v>2.4885412366000002</c:v>
                </c:pt>
                <c:pt idx="2853">
                  <c:v>2.5087455015</c:v>
                </c:pt>
                <c:pt idx="2854">
                  <c:v>2.5878735226999998</c:v>
                </c:pt>
                <c:pt idx="2855">
                  <c:v>2.6882869584</c:v>
                </c:pt>
                <c:pt idx="2856">
                  <c:v>2.6882869584</c:v>
                </c:pt>
                <c:pt idx="2857">
                  <c:v>2.6882869584</c:v>
                </c:pt>
                <c:pt idx="2858">
                  <c:v>2.5181126569000001</c:v>
                </c:pt>
                <c:pt idx="2859">
                  <c:v>2.4079367399999998</c:v>
                </c:pt>
                <c:pt idx="2860">
                  <c:v>2.3634759535000001</c:v>
                </c:pt>
                <c:pt idx="2861">
                  <c:v>2.2288999842999999</c:v>
                </c:pt>
                <c:pt idx="2862">
                  <c:v>2.2260342736999998</c:v>
                </c:pt>
                <c:pt idx="2863">
                  <c:v>2.2260342736999998</c:v>
                </c:pt>
                <c:pt idx="2864">
                  <c:v>2.2260342736999998</c:v>
                </c:pt>
                <c:pt idx="2865">
                  <c:v>2.3096139721000002</c:v>
                </c:pt>
                <c:pt idx="2866">
                  <c:v>2.3217021523999999</c:v>
                </c:pt>
                <c:pt idx="2867">
                  <c:v>2.3556165093999999</c:v>
                </c:pt>
                <c:pt idx="2868">
                  <c:v>2.2666078047</c:v>
                </c:pt>
                <c:pt idx="2869">
                  <c:v>2.4255621609000002</c:v>
                </c:pt>
                <c:pt idx="2870">
                  <c:v>2.4255621609000002</c:v>
                </c:pt>
                <c:pt idx="2871">
                  <c:v>2.4255621609000002</c:v>
                </c:pt>
                <c:pt idx="2872">
                  <c:v>2.3898704136000002</c:v>
                </c:pt>
                <c:pt idx="2873">
                  <c:v>2.3470357793000001</c:v>
                </c:pt>
                <c:pt idx="2874">
                  <c:v>2.3111709797</c:v>
                </c:pt>
                <c:pt idx="2875">
                  <c:v>2.3669335586</c:v>
                </c:pt>
                <c:pt idx="2876">
                  <c:v>2.3343137213</c:v>
                </c:pt>
                <c:pt idx="2877">
                  <c:v>2.3343137213</c:v>
                </c:pt>
                <c:pt idx="2878">
                  <c:v>2.3343137213</c:v>
                </c:pt>
                <c:pt idx="2879">
                  <c:v>2.3364914267999999</c:v>
                </c:pt>
                <c:pt idx="2880">
                  <c:v>2.3338546295999998</c:v>
                </c:pt>
                <c:pt idx="2881">
                  <c:v>2.2805026886999999</c:v>
                </c:pt>
                <c:pt idx="2882">
                  <c:v>2.3600039255</c:v>
                </c:pt>
                <c:pt idx="2883">
                  <c:v>2.2847448252000002</c:v>
                </c:pt>
                <c:pt idx="2884">
                  <c:v>2.2847448252000002</c:v>
                </c:pt>
                <c:pt idx="2885">
                  <c:v>2.2847448252000002</c:v>
                </c:pt>
                <c:pt idx="2886">
                  <c:v>2.3183930837000002</c:v>
                </c:pt>
                <c:pt idx="2887">
                  <c:v>2.2379984990000001</c:v>
                </c:pt>
                <c:pt idx="2888">
                  <c:v>2.352023441</c:v>
                </c:pt>
                <c:pt idx="2889">
                  <c:v>2.3455496184000002</c:v>
                </c:pt>
                <c:pt idx="2890">
                  <c:v>2.4377255310999999</c:v>
                </c:pt>
                <c:pt idx="2891">
                  <c:v>2.4377255310999999</c:v>
                </c:pt>
                <c:pt idx="2892">
                  <c:v>2.4377255310999999</c:v>
                </c:pt>
                <c:pt idx="2893">
                  <c:v>2.2903277074999999</c:v>
                </c:pt>
                <c:pt idx="2894">
                  <c:v>2.2310541007000002</c:v>
                </c:pt>
                <c:pt idx="2895">
                  <c:v>2.2101156123000001</c:v>
                </c:pt>
                <c:pt idx="2896">
                  <c:v>2.290210101</c:v>
                </c:pt>
                <c:pt idx="2897">
                  <c:v>2.3347666504000002</c:v>
                </c:pt>
                <c:pt idx="2898">
                  <c:v>2.3347666504000002</c:v>
                </c:pt>
                <c:pt idx="2899">
                  <c:v>2.3347666504000002</c:v>
                </c:pt>
                <c:pt idx="2900">
                  <c:v>2.3162047023999999</c:v>
                </c:pt>
                <c:pt idx="2901">
                  <c:v>2.2632170333000001</c:v>
                </c:pt>
                <c:pt idx="2902">
                  <c:v>2.2494661662</c:v>
                </c:pt>
                <c:pt idx="2903">
                  <c:v>2.2168775935</c:v>
                </c:pt>
                <c:pt idx="2904">
                  <c:v>2.3133594413999998</c:v>
                </c:pt>
                <c:pt idx="2905">
                  <c:v>2.3133594413999998</c:v>
                </c:pt>
                <c:pt idx="2906">
                  <c:v>2.3133594413999998</c:v>
                </c:pt>
                <c:pt idx="2907">
                  <c:v>2.3128693815000001</c:v>
                </c:pt>
                <c:pt idx="2908">
                  <c:v>2.3040577075000002</c:v>
                </c:pt>
                <c:pt idx="2909">
                  <c:v>2.3549903713</c:v>
                </c:pt>
                <c:pt idx="2910">
                  <c:v>2.3293305797000001</c:v>
                </c:pt>
                <c:pt idx="2911">
                  <c:v>2.2652550131</c:v>
                </c:pt>
                <c:pt idx="2912">
                  <c:v>2.2652550131</c:v>
                </c:pt>
                <c:pt idx="2913">
                  <c:v>2.2652550131</c:v>
                </c:pt>
                <c:pt idx="2914">
                  <c:v>2.3103397565999999</c:v>
                </c:pt>
                <c:pt idx="2915">
                  <c:v>2.3249901924</c:v>
                </c:pt>
                <c:pt idx="2916">
                  <c:v>2.3135387270000001</c:v>
                </c:pt>
                <c:pt idx="2917">
                  <c:v>2.2797119126999998</c:v>
                </c:pt>
                <c:pt idx="2918">
                  <c:v>2.2532256262999999</c:v>
                </c:pt>
                <c:pt idx="2919">
                  <c:v>2.2532256262999999</c:v>
                </c:pt>
                <c:pt idx="2920">
                  <c:v>2.2532256262999999</c:v>
                </c:pt>
                <c:pt idx="2921">
                  <c:v>2.2678069934999998</c:v>
                </c:pt>
                <c:pt idx="2922">
                  <c:v>2.2620115033000001</c:v>
                </c:pt>
                <c:pt idx="2923">
                  <c:v>2.2482054184</c:v>
                </c:pt>
                <c:pt idx="2924">
                  <c:v>2.3312435390999999</c:v>
                </c:pt>
                <c:pt idx="2925">
                  <c:v>2.3726095667</c:v>
                </c:pt>
                <c:pt idx="2926">
                  <c:v>2.3726095667</c:v>
                </c:pt>
                <c:pt idx="2927">
                  <c:v>2.3726095667</c:v>
                </c:pt>
                <c:pt idx="2928">
                  <c:v>2.4195974527000002</c:v>
                </c:pt>
                <c:pt idx="2929">
                  <c:v>2.3711046156000002</c:v>
                </c:pt>
                <c:pt idx="2930">
                  <c:v>2.4291251385999999</c:v>
                </c:pt>
                <c:pt idx="2931">
                  <c:v>2.4728256255000001</c:v>
                </c:pt>
                <c:pt idx="2932">
                  <c:v>2.4218322499</c:v>
                </c:pt>
                <c:pt idx="2933">
                  <c:v>2.4218322499</c:v>
                </c:pt>
                <c:pt idx="2934">
                  <c:v>2.4218322499</c:v>
                </c:pt>
                <c:pt idx="2935">
                  <c:v>2.3793566381</c:v>
                </c:pt>
                <c:pt idx="2936">
                  <c:v>2.3751276869</c:v>
                </c:pt>
                <c:pt idx="2937">
                  <c:v>2.4720254773999999</c:v>
                </c:pt>
                <c:pt idx="2938">
                  <c:v>2.4234337680000002</c:v>
                </c:pt>
                <c:pt idx="2939">
                  <c:v>2.3174720831000002</c:v>
                </c:pt>
                <c:pt idx="2940">
                  <c:v>2.3174720831000002</c:v>
                </c:pt>
                <c:pt idx="2941">
                  <c:v>2.3174720831000002</c:v>
                </c:pt>
                <c:pt idx="2942">
                  <c:v>2.3185483741000001</c:v>
                </c:pt>
                <c:pt idx="2943">
                  <c:v>2.3120046950000002</c:v>
                </c:pt>
                <c:pt idx="2944">
                  <c:v>2.3042099350999998</c:v>
                </c:pt>
                <c:pt idx="2945">
                  <c:v>2.3354359609999999</c:v>
                </c:pt>
                <c:pt idx="2946">
                  <c:v>2.3419006517000001</c:v>
                </c:pt>
                <c:pt idx="2947">
                  <c:v>2.3419006517000001</c:v>
                </c:pt>
                <c:pt idx="2948">
                  <c:v>2.3419006517000001</c:v>
                </c:pt>
                <c:pt idx="2949">
                  <c:v>2.3600008231</c:v>
                </c:pt>
                <c:pt idx="2950">
                  <c:v>2.2851671059999998</c:v>
                </c:pt>
                <c:pt idx="2951">
                  <c:v>2.2109062530000001</c:v>
                </c:pt>
                <c:pt idx="2952">
                  <c:v>2.2020203073000002</c:v>
                </c:pt>
                <c:pt idx="2953">
                  <c:v>2.2645810159000002</c:v>
                </c:pt>
                <c:pt idx="2954">
                  <c:v>2.2645810159000002</c:v>
                </c:pt>
                <c:pt idx="2955">
                  <c:v>2.2645810159000002</c:v>
                </c:pt>
                <c:pt idx="2956">
                  <c:v>2.3171657083000001</c:v>
                </c:pt>
                <c:pt idx="2957">
                  <c:v>2.4006940466</c:v>
                </c:pt>
                <c:pt idx="2958">
                  <c:v>2.4691912478</c:v>
                </c:pt>
                <c:pt idx="2959">
                  <c:v>2.4833905204</c:v>
                </c:pt>
                <c:pt idx="2960">
                  <c:v>2.5242538017</c:v>
                </c:pt>
                <c:pt idx="2961">
                  <c:v>2.5242538017</c:v>
                </c:pt>
                <c:pt idx="2962">
                  <c:v>2.5242538017</c:v>
                </c:pt>
                <c:pt idx="2963">
                  <c:v>2.5019488553999998</c:v>
                </c:pt>
                <c:pt idx="2964">
                  <c:v>2.59517504</c:v>
                </c:pt>
                <c:pt idx="2965">
                  <c:v>2.5152105696999998</c:v>
                </c:pt>
                <c:pt idx="2966">
                  <c:v>2.4667850201000001</c:v>
                </c:pt>
                <c:pt idx="2967">
                  <c:v>2.4818097415000002</c:v>
                </c:pt>
                <c:pt idx="2968">
                  <c:v>2.4818097415000002</c:v>
                </c:pt>
                <c:pt idx="2969">
                  <c:v>2.4818097415000002</c:v>
                </c:pt>
                <c:pt idx="2970">
                  <c:v>2.4959874784</c:v>
                </c:pt>
                <c:pt idx="2971">
                  <c:v>2.5247416185999998</c:v>
                </c:pt>
                <c:pt idx="2972">
                  <c:v>2.5427354394999999</c:v>
                </c:pt>
                <c:pt idx="2973">
                  <c:v>2.6308932313</c:v>
                </c:pt>
                <c:pt idx="2974">
                  <c:v>2.6198064908999998</c:v>
                </c:pt>
                <c:pt idx="2975">
                  <c:v>2.6198064908999998</c:v>
                </c:pt>
                <c:pt idx="2976">
                  <c:v>2.6198064908999998</c:v>
                </c:pt>
                <c:pt idx="2977">
                  <c:v>2.5714598092999998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0D-4E9B-98B4-21D270B5AEBC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1.4321918946000001</c:v>
                </c:pt>
                <c:pt idx="1526">
                  <c:v>1.4321918946000001</c:v>
                </c:pt>
                <c:pt idx="1527">
                  <c:v>1.4321918946000001</c:v>
                </c:pt>
                <c:pt idx="1528">
                  <c:v>1.5471945954999999</c:v>
                </c:pt>
                <c:pt idx="1529">
                  <c:v>1.5890869751000001</c:v>
                </c:pt>
                <c:pt idx="1530">
                  <c:v>1.5890869751000001</c:v>
                </c:pt>
                <c:pt idx="1531">
                  <c:v>1.2730189750000001</c:v>
                </c:pt>
                <c:pt idx="1532">
                  <c:v>1.2102261172</c:v>
                </c:pt>
                <c:pt idx="1533">
                  <c:v>1.2102261172</c:v>
                </c:pt>
                <c:pt idx="1534">
                  <c:v>1.2102261172</c:v>
                </c:pt>
                <c:pt idx="1535">
                  <c:v>1.2863866396999999</c:v>
                </c:pt>
                <c:pt idx="1536">
                  <c:v>1.1986879129000001</c:v>
                </c:pt>
                <c:pt idx="1537">
                  <c:v>1.3609130154</c:v>
                </c:pt>
                <c:pt idx="1538">
                  <c:v>0.92974920380000003</c:v>
                </c:pt>
                <c:pt idx="1539">
                  <c:v>0.88176164990000006</c:v>
                </c:pt>
                <c:pt idx="1540">
                  <c:v>0.88176164990000006</c:v>
                </c:pt>
                <c:pt idx="1541">
                  <c:v>0.88176164990000006</c:v>
                </c:pt>
                <c:pt idx="1542">
                  <c:v>0.88228458529999998</c:v>
                </c:pt>
                <c:pt idx="1543">
                  <c:v>0.79827713619999996</c:v>
                </c:pt>
                <c:pt idx="1544">
                  <c:v>0.63340404299999997</c:v>
                </c:pt>
                <c:pt idx="1545">
                  <c:v>0.84444179630000005</c:v>
                </c:pt>
                <c:pt idx="1546">
                  <c:v>1.1240480061</c:v>
                </c:pt>
                <c:pt idx="1547">
                  <c:v>1.1240480061</c:v>
                </c:pt>
                <c:pt idx="1548">
                  <c:v>1.1240480061</c:v>
                </c:pt>
                <c:pt idx="1549">
                  <c:v>1.2873524827</c:v>
                </c:pt>
                <c:pt idx="1550">
                  <c:v>1.2982684689999999</c:v>
                </c:pt>
                <c:pt idx="1551">
                  <c:v>1.3818834273</c:v>
                </c:pt>
                <c:pt idx="1552">
                  <c:v>1.4228636748000001</c:v>
                </c:pt>
                <c:pt idx="1553">
                  <c:v>1.5114561796999999</c:v>
                </c:pt>
                <c:pt idx="1554">
                  <c:v>1.5114561796999999</c:v>
                </c:pt>
                <c:pt idx="1555">
                  <c:v>1.5114561796999999</c:v>
                </c:pt>
                <c:pt idx="1556">
                  <c:v>1.5014081224</c:v>
                </c:pt>
                <c:pt idx="1557">
                  <c:v>1.2608261995000001</c:v>
                </c:pt>
                <c:pt idx="1558">
                  <c:v>1.2743894575000001</c:v>
                </c:pt>
                <c:pt idx="1559">
                  <c:v>1.2743894575000001</c:v>
                </c:pt>
                <c:pt idx="1560">
                  <c:v>1.2743894575000001</c:v>
                </c:pt>
                <c:pt idx="1561">
                  <c:v>1.2743894575000001</c:v>
                </c:pt>
                <c:pt idx="1562">
                  <c:v>1.2743894575000001</c:v>
                </c:pt>
                <c:pt idx="1563">
                  <c:v>1.3207877683</c:v>
                </c:pt>
                <c:pt idx="1564">
                  <c:v>1.4099694254999999</c:v>
                </c:pt>
                <c:pt idx="1565">
                  <c:v>1.4099694254999999</c:v>
                </c:pt>
                <c:pt idx="1566">
                  <c:v>1.4099694254999999</c:v>
                </c:pt>
                <c:pt idx="1567">
                  <c:v>1.5504995319999999</c:v>
                </c:pt>
                <c:pt idx="1568">
                  <c:v>1.5504995319999999</c:v>
                </c:pt>
                <c:pt idx="1569">
                  <c:v>1.5504995319999999</c:v>
                </c:pt>
                <c:pt idx="1570">
                  <c:v>1.5527892825</c:v>
                </c:pt>
                <c:pt idx="1571">
                  <c:v>1.5448941951999999</c:v>
                </c:pt>
                <c:pt idx="1572">
                  <c:v>1.5218010794000001</c:v>
                </c:pt>
                <c:pt idx="1573">
                  <c:v>1.5677925098000001</c:v>
                </c:pt>
                <c:pt idx="1574">
                  <c:v>1.5375525672000001</c:v>
                </c:pt>
                <c:pt idx="1575">
                  <c:v>1.5375525672000001</c:v>
                </c:pt>
                <c:pt idx="1576">
                  <c:v>1.5375525672000001</c:v>
                </c:pt>
                <c:pt idx="1577">
                  <c:v>1.5165461176999999</c:v>
                </c:pt>
                <c:pt idx="1578">
                  <c:v>1.5628363732999999</c:v>
                </c:pt>
                <c:pt idx="1579">
                  <c:v>1.5628363732999999</c:v>
                </c:pt>
                <c:pt idx="1580">
                  <c:v>1.5628363732999999</c:v>
                </c:pt>
                <c:pt idx="1581">
                  <c:v>1.4835015686999999</c:v>
                </c:pt>
                <c:pt idx="1582">
                  <c:v>1.4835015686999999</c:v>
                </c:pt>
                <c:pt idx="1583">
                  <c:v>1.4835015686999999</c:v>
                </c:pt>
                <c:pt idx="1584">
                  <c:v>1.4229881938</c:v>
                </c:pt>
                <c:pt idx="1585">
                  <c:v>1.5143924528999999</c:v>
                </c:pt>
                <c:pt idx="1586">
                  <c:v>1.53983059</c:v>
                </c:pt>
                <c:pt idx="1587">
                  <c:v>1.5615546293</c:v>
                </c:pt>
                <c:pt idx="1588">
                  <c:v>1.5078805921</c:v>
                </c:pt>
                <c:pt idx="1589">
                  <c:v>1.5078805921</c:v>
                </c:pt>
                <c:pt idx="1590">
                  <c:v>1.5078805921</c:v>
                </c:pt>
                <c:pt idx="1591">
                  <c:v>1.4718180554</c:v>
                </c:pt>
                <c:pt idx="1592">
                  <c:v>1.4436135149</c:v>
                </c:pt>
                <c:pt idx="1593">
                  <c:v>1.3994769879</c:v>
                </c:pt>
                <c:pt idx="1594">
                  <c:v>1.4226612042</c:v>
                </c:pt>
                <c:pt idx="1595">
                  <c:v>1.4307247475</c:v>
                </c:pt>
                <c:pt idx="1596">
                  <c:v>1.4307247475</c:v>
                </c:pt>
                <c:pt idx="1597">
                  <c:v>1.4307247475</c:v>
                </c:pt>
                <c:pt idx="1598">
                  <c:v>1.3944350587000001</c:v>
                </c:pt>
                <c:pt idx="1599">
                  <c:v>1.4941772137</c:v>
                </c:pt>
                <c:pt idx="1600">
                  <c:v>1.4536787633999999</c:v>
                </c:pt>
                <c:pt idx="1601">
                  <c:v>1.4026727830000001</c:v>
                </c:pt>
                <c:pt idx="1602">
                  <c:v>1.3904683695</c:v>
                </c:pt>
                <c:pt idx="1603">
                  <c:v>1.3904683695</c:v>
                </c:pt>
                <c:pt idx="1604">
                  <c:v>1.3904683695</c:v>
                </c:pt>
                <c:pt idx="1605">
                  <c:v>1.3690985070999999</c:v>
                </c:pt>
                <c:pt idx="1606">
                  <c:v>1.4212764501999999</c:v>
                </c:pt>
                <c:pt idx="1607">
                  <c:v>1.5261498117000001</c:v>
                </c:pt>
                <c:pt idx="1608">
                  <c:v>1.514900293</c:v>
                </c:pt>
                <c:pt idx="1609">
                  <c:v>1.514900293</c:v>
                </c:pt>
                <c:pt idx="1610">
                  <c:v>1.514900293</c:v>
                </c:pt>
                <c:pt idx="1611">
                  <c:v>1.514900293</c:v>
                </c:pt>
                <c:pt idx="1612">
                  <c:v>1.5143515028000001</c:v>
                </c:pt>
                <c:pt idx="1613">
                  <c:v>1.5630929638</c:v>
                </c:pt>
                <c:pt idx="1614">
                  <c:v>1.5359786382</c:v>
                </c:pt>
                <c:pt idx="1615">
                  <c:v>1.5389238159</c:v>
                </c:pt>
                <c:pt idx="1616">
                  <c:v>1.557762785</c:v>
                </c:pt>
                <c:pt idx="1617">
                  <c:v>1.557762785</c:v>
                </c:pt>
                <c:pt idx="1618">
                  <c:v>1.557762785</c:v>
                </c:pt>
                <c:pt idx="1619">
                  <c:v>1.557762785</c:v>
                </c:pt>
                <c:pt idx="1620">
                  <c:v>1.5451181544000001</c:v>
                </c:pt>
                <c:pt idx="1621">
                  <c:v>1.5889828023999999</c:v>
                </c:pt>
                <c:pt idx="1622">
                  <c:v>1.5960262309</c:v>
                </c:pt>
                <c:pt idx="1623">
                  <c:v>1.5684477555</c:v>
                </c:pt>
                <c:pt idx="1624">
                  <c:v>1.5684477555</c:v>
                </c:pt>
                <c:pt idx="1625">
                  <c:v>1.5684477555</c:v>
                </c:pt>
                <c:pt idx="1626">
                  <c:v>1.5575373723999999</c:v>
                </c:pt>
                <c:pt idx="1627">
                  <c:v>1.5583348201</c:v>
                </c:pt>
                <c:pt idx="1628">
                  <c:v>1.5635365628</c:v>
                </c:pt>
                <c:pt idx="1629">
                  <c:v>1.5578404426000001</c:v>
                </c:pt>
                <c:pt idx="1630">
                  <c:v>1.6328195283</c:v>
                </c:pt>
                <c:pt idx="1631">
                  <c:v>1.6328195283</c:v>
                </c:pt>
                <c:pt idx="1632">
                  <c:v>1.6328195283</c:v>
                </c:pt>
                <c:pt idx="1633">
                  <c:v>1.5814881510000001</c:v>
                </c:pt>
                <c:pt idx="1634">
                  <c:v>1.5283103047</c:v>
                </c:pt>
                <c:pt idx="1635">
                  <c:v>1.4941680646</c:v>
                </c:pt>
                <c:pt idx="1636">
                  <c:v>1.5306410198</c:v>
                </c:pt>
                <c:pt idx="1637">
                  <c:v>1.5029581242000001</c:v>
                </c:pt>
                <c:pt idx="1638">
                  <c:v>1.5029581242000001</c:v>
                </c:pt>
                <c:pt idx="1639">
                  <c:v>1.5029581242000001</c:v>
                </c:pt>
                <c:pt idx="1640">
                  <c:v>1.4686704496</c:v>
                </c:pt>
                <c:pt idx="1641">
                  <c:v>1.4571114637</c:v>
                </c:pt>
                <c:pt idx="1642">
                  <c:v>1.4779320976000001</c:v>
                </c:pt>
                <c:pt idx="1643">
                  <c:v>1.4369055944</c:v>
                </c:pt>
                <c:pt idx="1644">
                  <c:v>1.4435954795999999</c:v>
                </c:pt>
                <c:pt idx="1645">
                  <c:v>1.4435954795999999</c:v>
                </c:pt>
                <c:pt idx="1646">
                  <c:v>1.4435954795999999</c:v>
                </c:pt>
                <c:pt idx="1647">
                  <c:v>1.4249509491000001</c:v>
                </c:pt>
                <c:pt idx="1648">
                  <c:v>1.3602816277000001</c:v>
                </c:pt>
                <c:pt idx="1649">
                  <c:v>1.3522723855000001</c:v>
                </c:pt>
                <c:pt idx="1650">
                  <c:v>1.3856534825</c:v>
                </c:pt>
                <c:pt idx="1651">
                  <c:v>1.2700475879999999</c:v>
                </c:pt>
                <c:pt idx="1652">
                  <c:v>1.2700475879999999</c:v>
                </c:pt>
                <c:pt idx="1653">
                  <c:v>1.2700475879999999</c:v>
                </c:pt>
                <c:pt idx="1654">
                  <c:v>1.2225268646</c:v>
                </c:pt>
                <c:pt idx="1655">
                  <c:v>1.2499805939999999</c:v>
                </c:pt>
                <c:pt idx="1656">
                  <c:v>1.2354916701000001</c:v>
                </c:pt>
                <c:pt idx="1657">
                  <c:v>1.2598741445999999</c:v>
                </c:pt>
                <c:pt idx="1658">
                  <c:v>1.2220619468</c:v>
                </c:pt>
                <c:pt idx="1659">
                  <c:v>1.2220619468</c:v>
                </c:pt>
                <c:pt idx="1660">
                  <c:v>1.2220619468</c:v>
                </c:pt>
                <c:pt idx="1661">
                  <c:v>1.1474384656000001</c:v>
                </c:pt>
                <c:pt idx="1662">
                  <c:v>1.1212920609999999</c:v>
                </c:pt>
                <c:pt idx="1663">
                  <c:v>1.1141214832999999</c:v>
                </c:pt>
                <c:pt idx="1664">
                  <c:v>1.1523813060999999</c:v>
                </c:pt>
                <c:pt idx="1665">
                  <c:v>1.1961141264999999</c:v>
                </c:pt>
                <c:pt idx="1666">
                  <c:v>1.1961141264999999</c:v>
                </c:pt>
                <c:pt idx="1667">
                  <c:v>1.1961141264999999</c:v>
                </c:pt>
                <c:pt idx="1668">
                  <c:v>1.1824789196000001</c:v>
                </c:pt>
                <c:pt idx="1669">
                  <c:v>1.2367749541999999</c:v>
                </c:pt>
                <c:pt idx="1670">
                  <c:v>1.2360428613000001</c:v>
                </c:pt>
                <c:pt idx="1671">
                  <c:v>1.2263096178999999</c:v>
                </c:pt>
                <c:pt idx="1672">
                  <c:v>1.2263096178999999</c:v>
                </c:pt>
                <c:pt idx="1673">
                  <c:v>1.2263096178999999</c:v>
                </c:pt>
                <c:pt idx="1674">
                  <c:v>1.2263096178999999</c:v>
                </c:pt>
                <c:pt idx="1675">
                  <c:v>1.2112492386</c:v>
                </c:pt>
                <c:pt idx="1676">
                  <c:v>1.2403264841999999</c:v>
                </c:pt>
                <c:pt idx="1677">
                  <c:v>1.2466708621</c:v>
                </c:pt>
                <c:pt idx="1678">
                  <c:v>1.2864015424999999</c:v>
                </c:pt>
                <c:pt idx="1679">
                  <c:v>1.2963155569</c:v>
                </c:pt>
                <c:pt idx="1680">
                  <c:v>1.2963155569</c:v>
                </c:pt>
                <c:pt idx="1681">
                  <c:v>1.2963155569</c:v>
                </c:pt>
                <c:pt idx="1682">
                  <c:v>1.2822753924000001</c:v>
                </c:pt>
                <c:pt idx="1683">
                  <c:v>1.2853311986</c:v>
                </c:pt>
                <c:pt idx="1684">
                  <c:v>1.3249267706000001</c:v>
                </c:pt>
                <c:pt idx="1685">
                  <c:v>1.3870286803</c:v>
                </c:pt>
                <c:pt idx="1686">
                  <c:v>1.3875854835999999</c:v>
                </c:pt>
                <c:pt idx="1687">
                  <c:v>1.3875854835999999</c:v>
                </c:pt>
                <c:pt idx="1688">
                  <c:v>1.3875854835999999</c:v>
                </c:pt>
                <c:pt idx="1689">
                  <c:v>1.4003379954999999</c:v>
                </c:pt>
                <c:pt idx="1690">
                  <c:v>1.4132639414999999</c:v>
                </c:pt>
                <c:pt idx="1691">
                  <c:v>1.3959506557000001</c:v>
                </c:pt>
                <c:pt idx="1692">
                  <c:v>1.4326458880999999</c:v>
                </c:pt>
                <c:pt idx="1693">
                  <c:v>1.4365244804999999</c:v>
                </c:pt>
                <c:pt idx="1694">
                  <c:v>1.4365244804999999</c:v>
                </c:pt>
                <c:pt idx="1695">
                  <c:v>1.4365244804999999</c:v>
                </c:pt>
                <c:pt idx="1696">
                  <c:v>1.4286502663</c:v>
                </c:pt>
                <c:pt idx="1697">
                  <c:v>1.4589540915999999</c:v>
                </c:pt>
                <c:pt idx="1698">
                  <c:v>1.4767985438</c:v>
                </c:pt>
                <c:pt idx="1699">
                  <c:v>1.4998852349</c:v>
                </c:pt>
                <c:pt idx="1700">
                  <c:v>1.5453846972</c:v>
                </c:pt>
                <c:pt idx="1701">
                  <c:v>1.5453846972</c:v>
                </c:pt>
                <c:pt idx="1702">
                  <c:v>1.5453846972</c:v>
                </c:pt>
                <c:pt idx="1703">
                  <c:v>1.5008172439</c:v>
                </c:pt>
                <c:pt idx="1704">
                  <c:v>1.5867925985</c:v>
                </c:pt>
                <c:pt idx="1705">
                  <c:v>1.5918484736</c:v>
                </c:pt>
                <c:pt idx="1706">
                  <c:v>1.6079207229000001</c:v>
                </c:pt>
                <c:pt idx="1707">
                  <c:v>1.6169765076</c:v>
                </c:pt>
                <c:pt idx="1708">
                  <c:v>1.6169765076</c:v>
                </c:pt>
                <c:pt idx="1709">
                  <c:v>1.6169765076</c:v>
                </c:pt>
                <c:pt idx="1710">
                  <c:v>1.5875632800999999</c:v>
                </c:pt>
                <c:pt idx="1711">
                  <c:v>1.5651566017</c:v>
                </c:pt>
                <c:pt idx="1712">
                  <c:v>1.5207197880000001</c:v>
                </c:pt>
                <c:pt idx="1713">
                  <c:v>1.4478030025999999</c:v>
                </c:pt>
                <c:pt idx="1714">
                  <c:v>1.4492902256</c:v>
                </c:pt>
                <c:pt idx="1715">
                  <c:v>1.4492902256</c:v>
                </c:pt>
                <c:pt idx="1716">
                  <c:v>1.4492902256</c:v>
                </c:pt>
                <c:pt idx="1717">
                  <c:v>1.380622252</c:v>
                </c:pt>
                <c:pt idx="1718">
                  <c:v>1.3771753791000001</c:v>
                </c:pt>
                <c:pt idx="1719">
                  <c:v>1.3769686636</c:v>
                </c:pt>
                <c:pt idx="1720">
                  <c:v>1.3691004706000001</c:v>
                </c:pt>
                <c:pt idx="1721">
                  <c:v>1.2988173914000001</c:v>
                </c:pt>
                <c:pt idx="1722">
                  <c:v>1.2988173914000001</c:v>
                </c:pt>
                <c:pt idx="1723">
                  <c:v>1.2988173914000001</c:v>
                </c:pt>
                <c:pt idx="1724">
                  <c:v>1.2988173914000001</c:v>
                </c:pt>
                <c:pt idx="1725">
                  <c:v>1.3360440508</c:v>
                </c:pt>
                <c:pt idx="1726">
                  <c:v>1.3039526146</c:v>
                </c:pt>
                <c:pt idx="1727">
                  <c:v>1.3253227901</c:v>
                </c:pt>
                <c:pt idx="1728">
                  <c:v>1.2792838173000001</c:v>
                </c:pt>
                <c:pt idx="1729">
                  <c:v>1.2792838173000001</c:v>
                </c:pt>
                <c:pt idx="1730">
                  <c:v>1.2792838173000001</c:v>
                </c:pt>
                <c:pt idx="1731">
                  <c:v>1.2792838173000001</c:v>
                </c:pt>
                <c:pt idx="1732">
                  <c:v>1.2792838173000001</c:v>
                </c:pt>
                <c:pt idx="1733">
                  <c:v>1.2295335487000001</c:v>
                </c:pt>
                <c:pt idx="1734">
                  <c:v>1.2454224119999999</c:v>
                </c:pt>
                <c:pt idx="1735">
                  <c:v>1.3177878190000001</c:v>
                </c:pt>
                <c:pt idx="1736">
                  <c:v>1.3177878190000001</c:v>
                </c:pt>
                <c:pt idx="1737">
                  <c:v>1.3177878190000001</c:v>
                </c:pt>
                <c:pt idx="1738">
                  <c:v>1.4269989038999999</c:v>
                </c:pt>
                <c:pt idx="1739">
                  <c:v>1.4484903338999999</c:v>
                </c:pt>
                <c:pt idx="1740">
                  <c:v>1.4116089194999999</c:v>
                </c:pt>
                <c:pt idx="1741">
                  <c:v>1.3693957689</c:v>
                </c:pt>
                <c:pt idx="1742">
                  <c:v>1.3437750789</c:v>
                </c:pt>
                <c:pt idx="1743">
                  <c:v>1.3437750789</c:v>
                </c:pt>
                <c:pt idx="1744">
                  <c:v>1.3437750789</c:v>
                </c:pt>
                <c:pt idx="1745">
                  <c:v>1.3438242030000001</c:v>
                </c:pt>
                <c:pt idx="1746">
                  <c:v>1.3750141684999999</c:v>
                </c:pt>
                <c:pt idx="1747">
                  <c:v>1.3501792742000001</c:v>
                </c:pt>
                <c:pt idx="1748">
                  <c:v>1.3926190768</c:v>
                </c:pt>
                <c:pt idx="1749">
                  <c:v>1.4002428503</c:v>
                </c:pt>
                <c:pt idx="1750">
                  <c:v>1.4002428503</c:v>
                </c:pt>
                <c:pt idx="1751">
                  <c:v>1.4002428503</c:v>
                </c:pt>
                <c:pt idx="1752">
                  <c:v>1.4179213128999999</c:v>
                </c:pt>
                <c:pt idx="1753">
                  <c:v>1.4599016468999999</c:v>
                </c:pt>
                <c:pt idx="1754">
                  <c:v>1.4006072222999999</c:v>
                </c:pt>
                <c:pt idx="1755">
                  <c:v>1.4436042373</c:v>
                </c:pt>
                <c:pt idx="1756">
                  <c:v>1.4197338579000001</c:v>
                </c:pt>
                <c:pt idx="1757">
                  <c:v>1.4197338579000001</c:v>
                </c:pt>
                <c:pt idx="1758">
                  <c:v>1.4197338579000001</c:v>
                </c:pt>
                <c:pt idx="1759">
                  <c:v>1.4603136835999999</c:v>
                </c:pt>
                <c:pt idx="1760">
                  <c:v>1.478933837</c:v>
                </c:pt>
                <c:pt idx="1761">
                  <c:v>1.4834397518</c:v>
                </c:pt>
                <c:pt idx="1762">
                  <c:v>1.4340276110000001</c:v>
                </c:pt>
                <c:pt idx="1763">
                  <c:v>1.492955467</c:v>
                </c:pt>
                <c:pt idx="1764">
                  <c:v>1.492955467</c:v>
                </c:pt>
                <c:pt idx="1765">
                  <c:v>1.492955467</c:v>
                </c:pt>
                <c:pt idx="1766">
                  <c:v>1.4239587087000001</c:v>
                </c:pt>
                <c:pt idx="1767">
                  <c:v>1.4057537163</c:v>
                </c:pt>
                <c:pt idx="1768">
                  <c:v>1.3684774382</c:v>
                </c:pt>
                <c:pt idx="1769">
                  <c:v>1.3436002965</c:v>
                </c:pt>
                <c:pt idx="1770">
                  <c:v>1.3572258292999999</c:v>
                </c:pt>
                <c:pt idx="1771">
                  <c:v>1.3572258292999999</c:v>
                </c:pt>
                <c:pt idx="1772">
                  <c:v>1.3572258292999999</c:v>
                </c:pt>
                <c:pt idx="1773">
                  <c:v>1.3605861370000001</c:v>
                </c:pt>
                <c:pt idx="1774">
                  <c:v>1.3830810355000001</c:v>
                </c:pt>
                <c:pt idx="1775">
                  <c:v>1.3817034454999999</c:v>
                </c:pt>
                <c:pt idx="1776">
                  <c:v>1.3466496015</c:v>
                </c:pt>
                <c:pt idx="1777">
                  <c:v>1.3759166946000001</c:v>
                </c:pt>
                <c:pt idx="1778">
                  <c:v>1.3759166946000001</c:v>
                </c:pt>
                <c:pt idx="1779">
                  <c:v>1.3759166946000001</c:v>
                </c:pt>
                <c:pt idx="1780">
                  <c:v>1.3599067575999999</c:v>
                </c:pt>
                <c:pt idx="1781">
                  <c:v>1.3834119059000001</c:v>
                </c:pt>
                <c:pt idx="1782">
                  <c:v>1.4577360208000001</c:v>
                </c:pt>
                <c:pt idx="1783">
                  <c:v>1.4862442993</c:v>
                </c:pt>
                <c:pt idx="1784">
                  <c:v>1.5266302342</c:v>
                </c:pt>
                <c:pt idx="1785">
                  <c:v>1.5266302342</c:v>
                </c:pt>
                <c:pt idx="1786">
                  <c:v>1.5266302342</c:v>
                </c:pt>
                <c:pt idx="1787">
                  <c:v>1.4937621069</c:v>
                </c:pt>
                <c:pt idx="1788">
                  <c:v>1.5203446350000001</c:v>
                </c:pt>
                <c:pt idx="1789">
                  <c:v>1.5494243890999999</c:v>
                </c:pt>
                <c:pt idx="1790">
                  <c:v>1.5336003846999999</c:v>
                </c:pt>
                <c:pt idx="1791">
                  <c:v>1.5802581126999999</c:v>
                </c:pt>
                <c:pt idx="1792">
                  <c:v>1.5802581126999999</c:v>
                </c:pt>
                <c:pt idx="1793">
                  <c:v>1.5802581126999999</c:v>
                </c:pt>
                <c:pt idx="1794">
                  <c:v>1.5478394088</c:v>
                </c:pt>
                <c:pt idx="1795">
                  <c:v>1.5254636714000001</c:v>
                </c:pt>
                <c:pt idx="1796">
                  <c:v>1.5276435292999999</c:v>
                </c:pt>
                <c:pt idx="1797">
                  <c:v>1.5097222669000001</c:v>
                </c:pt>
                <c:pt idx="1798">
                  <c:v>1.5027055522999999</c:v>
                </c:pt>
                <c:pt idx="1799">
                  <c:v>1.5027055522999999</c:v>
                </c:pt>
                <c:pt idx="1800">
                  <c:v>1.5027055522999999</c:v>
                </c:pt>
                <c:pt idx="1801">
                  <c:v>1.4680659788999999</c:v>
                </c:pt>
                <c:pt idx="1802">
                  <c:v>1.4573687943</c:v>
                </c:pt>
                <c:pt idx="1803">
                  <c:v>1.4586193223999999</c:v>
                </c:pt>
                <c:pt idx="1804">
                  <c:v>1.4656312937</c:v>
                </c:pt>
                <c:pt idx="1805">
                  <c:v>1.4559488428</c:v>
                </c:pt>
                <c:pt idx="1806">
                  <c:v>1.4559488428</c:v>
                </c:pt>
                <c:pt idx="1807">
                  <c:v>1.4559488428</c:v>
                </c:pt>
                <c:pt idx="1808">
                  <c:v>1.4880216856999999</c:v>
                </c:pt>
                <c:pt idx="1809">
                  <c:v>1.5520790543</c:v>
                </c:pt>
                <c:pt idx="1810">
                  <c:v>1.5765286700000001</c:v>
                </c:pt>
                <c:pt idx="1811">
                  <c:v>1.6072782773000001</c:v>
                </c:pt>
                <c:pt idx="1812">
                  <c:v>1.6064672763000001</c:v>
                </c:pt>
                <c:pt idx="1813">
                  <c:v>1.6064672763000001</c:v>
                </c:pt>
                <c:pt idx="1814">
                  <c:v>1.6064672763000001</c:v>
                </c:pt>
                <c:pt idx="1815">
                  <c:v>1.5880351695999999</c:v>
                </c:pt>
                <c:pt idx="1816">
                  <c:v>1.5557273852</c:v>
                </c:pt>
                <c:pt idx="1817">
                  <c:v>1.6005593393999999</c:v>
                </c:pt>
                <c:pt idx="1818">
                  <c:v>1.6101301767</c:v>
                </c:pt>
                <c:pt idx="1819">
                  <c:v>1.5828362784000001</c:v>
                </c:pt>
                <c:pt idx="1820">
                  <c:v>1.5828362784000001</c:v>
                </c:pt>
                <c:pt idx="1821">
                  <c:v>1.5828362784000001</c:v>
                </c:pt>
                <c:pt idx="1822">
                  <c:v>1.5756720396999999</c:v>
                </c:pt>
                <c:pt idx="1823">
                  <c:v>1.5986629190999999</c:v>
                </c:pt>
                <c:pt idx="1824">
                  <c:v>1.6006436392000001</c:v>
                </c:pt>
                <c:pt idx="1825">
                  <c:v>1.6117259369000001</c:v>
                </c:pt>
                <c:pt idx="1826">
                  <c:v>1.6236028543000001</c:v>
                </c:pt>
                <c:pt idx="1827">
                  <c:v>1.6236028543000001</c:v>
                </c:pt>
                <c:pt idx="1828">
                  <c:v>1.6236028543000001</c:v>
                </c:pt>
                <c:pt idx="1829">
                  <c:v>1.6366729417000001</c:v>
                </c:pt>
                <c:pt idx="1830">
                  <c:v>1.6370289828</c:v>
                </c:pt>
                <c:pt idx="1831">
                  <c:v>1.6413945807999999</c:v>
                </c:pt>
                <c:pt idx="1832">
                  <c:v>1.6896346253000001</c:v>
                </c:pt>
                <c:pt idx="1833">
                  <c:v>1.7708502311000001</c:v>
                </c:pt>
                <c:pt idx="1834">
                  <c:v>1.7708502311000001</c:v>
                </c:pt>
                <c:pt idx="1835">
                  <c:v>1.7708502311000001</c:v>
                </c:pt>
                <c:pt idx="1836">
                  <c:v>1.7409974342000001</c:v>
                </c:pt>
                <c:pt idx="1837">
                  <c:v>1.7814376264</c:v>
                </c:pt>
                <c:pt idx="1838">
                  <c:v>1.7265341214000001</c:v>
                </c:pt>
                <c:pt idx="1839">
                  <c:v>1.7141881825</c:v>
                </c:pt>
                <c:pt idx="1840">
                  <c:v>1.7199133224000001</c:v>
                </c:pt>
                <c:pt idx="1841">
                  <c:v>1.7199133224000001</c:v>
                </c:pt>
                <c:pt idx="1842">
                  <c:v>1.7199133224000001</c:v>
                </c:pt>
                <c:pt idx="1843">
                  <c:v>1.7287931921999999</c:v>
                </c:pt>
                <c:pt idx="1844">
                  <c:v>1.7336941986000001</c:v>
                </c:pt>
                <c:pt idx="1845">
                  <c:v>1.7405534009000001</c:v>
                </c:pt>
                <c:pt idx="1846">
                  <c:v>1.7560197775999999</c:v>
                </c:pt>
                <c:pt idx="1847">
                  <c:v>1.7131287553000001</c:v>
                </c:pt>
                <c:pt idx="1848">
                  <c:v>1.7131287553000001</c:v>
                </c:pt>
                <c:pt idx="1849">
                  <c:v>1.7131287553000001</c:v>
                </c:pt>
                <c:pt idx="1850">
                  <c:v>1.7241419331000001</c:v>
                </c:pt>
                <c:pt idx="1851">
                  <c:v>1.7185770545000001</c:v>
                </c:pt>
                <c:pt idx="1852">
                  <c:v>1.6956137549000001</c:v>
                </c:pt>
                <c:pt idx="1853">
                  <c:v>1.6817805802000001</c:v>
                </c:pt>
                <c:pt idx="1854">
                  <c:v>1.6963232203</c:v>
                </c:pt>
                <c:pt idx="1855">
                  <c:v>1.6963232203</c:v>
                </c:pt>
                <c:pt idx="1856">
                  <c:v>1.6963232203</c:v>
                </c:pt>
                <c:pt idx="1857">
                  <c:v>1.6935012642</c:v>
                </c:pt>
                <c:pt idx="1858">
                  <c:v>1.6233210129</c:v>
                </c:pt>
                <c:pt idx="1859">
                  <c:v>1.5707919984000001</c:v>
                </c:pt>
                <c:pt idx="1860">
                  <c:v>1.5889836462</c:v>
                </c:pt>
                <c:pt idx="1861">
                  <c:v>1.6060355765000001</c:v>
                </c:pt>
                <c:pt idx="1862">
                  <c:v>1.6060355765000001</c:v>
                </c:pt>
                <c:pt idx="1863">
                  <c:v>1.6060355765000001</c:v>
                </c:pt>
                <c:pt idx="1864">
                  <c:v>1.6247116155000001</c:v>
                </c:pt>
                <c:pt idx="1865">
                  <c:v>1.5462045392999999</c:v>
                </c:pt>
                <c:pt idx="1866">
                  <c:v>1.5457229015</c:v>
                </c:pt>
                <c:pt idx="1867">
                  <c:v>1.5797697545</c:v>
                </c:pt>
                <c:pt idx="1868">
                  <c:v>1.5401221266</c:v>
                </c:pt>
                <c:pt idx="1869">
                  <c:v>1.5401221266</c:v>
                </c:pt>
                <c:pt idx="1870">
                  <c:v>1.5401221266</c:v>
                </c:pt>
                <c:pt idx="1871">
                  <c:v>1.4512938867</c:v>
                </c:pt>
                <c:pt idx="1872">
                  <c:v>1.4765002965</c:v>
                </c:pt>
                <c:pt idx="1873">
                  <c:v>1.5348458242</c:v>
                </c:pt>
                <c:pt idx="1874">
                  <c:v>1.5290407089</c:v>
                </c:pt>
                <c:pt idx="1875">
                  <c:v>1.6081692997999999</c:v>
                </c:pt>
                <c:pt idx="1876">
                  <c:v>1.6081692997999999</c:v>
                </c:pt>
                <c:pt idx="1877">
                  <c:v>1.6081692997999999</c:v>
                </c:pt>
                <c:pt idx="1878">
                  <c:v>1.57641473</c:v>
                </c:pt>
                <c:pt idx="1879">
                  <c:v>1.6425138419</c:v>
                </c:pt>
                <c:pt idx="1880">
                  <c:v>1.6410569827000001</c:v>
                </c:pt>
                <c:pt idx="1881">
                  <c:v>1.6173943074999999</c:v>
                </c:pt>
                <c:pt idx="1882">
                  <c:v>1.6400565305999999</c:v>
                </c:pt>
                <c:pt idx="1883">
                  <c:v>1.6400565305999999</c:v>
                </c:pt>
                <c:pt idx="1884">
                  <c:v>1.6400565305999999</c:v>
                </c:pt>
                <c:pt idx="1885">
                  <c:v>1.6653878135</c:v>
                </c:pt>
                <c:pt idx="1886">
                  <c:v>1.6660957018</c:v>
                </c:pt>
                <c:pt idx="1887">
                  <c:v>1.6793159727</c:v>
                </c:pt>
                <c:pt idx="1888">
                  <c:v>1.7034695596</c:v>
                </c:pt>
                <c:pt idx="1889">
                  <c:v>1.7851310264</c:v>
                </c:pt>
                <c:pt idx="1890">
                  <c:v>1.7851310264</c:v>
                </c:pt>
                <c:pt idx="1891">
                  <c:v>1.7851310264</c:v>
                </c:pt>
                <c:pt idx="1892">
                  <c:v>1.8193667855</c:v>
                </c:pt>
                <c:pt idx="1893">
                  <c:v>1.8116893914000001</c:v>
                </c:pt>
                <c:pt idx="1894">
                  <c:v>1.7707203289</c:v>
                </c:pt>
                <c:pt idx="1895">
                  <c:v>1.7240752001999999</c:v>
                </c:pt>
                <c:pt idx="1896">
                  <c:v>1.7314184274</c:v>
                </c:pt>
                <c:pt idx="1897">
                  <c:v>1.7314184274</c:v>
                </c:pt>
                <c:pt idx="1898">
                  <c:v>1.7314184274</c:v>
                </c:pt>
                <c:pt idx="1899">
                  <c:v>1.7459052295999999</c:v>
                </c:pt>
                <c:pt idx="1900">
                  <c:v>1.7671502594999999</c:v>
                </c:pt>
                <c:pt idx="1901">
                  <c:v>1.7009479111000001</c:v>
                </c:pt>
                <c:pt idx="1902">
                  <c:v>1.7390043811</c:v>
                </c:pt>
                <c:pt idx="1903">
                  <c:v>1.748798316</c:v>
                </c:pt>
                <c:pt idx="1904">
                  <c:v>1.748798316</c:v>
                </c:pt>
                <c:pt idx="1905">
                  <c:v>1.748798316</c:v>
                </c:pt>
                <c:pt idx="1906">
                  <c:v>1.748798316</c:v>
                </c:pt>
                <c:pt idx="1907">
                  <c:v>1.702818709</c:v>
                </c:pt>
                <c:pt idx="1908">
                  <c:v>1.702818709</c:v>
                </c:pt>
                <c:pt idx="1909">
                  <c:v>1.7403090948</c:v>
                </c:pt>
                <c:pt idx="1910">
                  <c:v>1.7083562001999999</c:v>
                </c:pt>
                <c:pt idx="1911">
                  <c:v>1.7083562001999999</c:v>
                </c:pt>
                <c:pt idx="1912">
                  <c:v>1.7083562001999999</c:v>
                </c:pt>
                <c:pt idx="1913">
                  <c:v>1.7083562001999999</c:v>
                </c:pt>
                <c:pt idx="1914">
                  <c:v>1.6848635892999999</c:v>
                </c:pt>
                <c:pt idx="1915">
                  <c:v>1.7667238148</c:v>
                </c:pt>
                <c:pt idx="1916">
                  <c:v>1.7161662002</c:v>
                </c:pt>
                <c:pt idx="1917">
                  <c:v>1.7390307464999999</c:v>
                </c:pt>
                <c:pt idx="1918">
                  <c:v>1.7390307464999999</c:v>
                </c:pt>
                <c:pt idx="1919">
                  <c:v>1.7390307464999999</c:v>
                </c:pt>
                <c:pt idx="1920">
                  <c:v>1.7573602066</c:v>
                </c:pt>
                <c:pt idx="1921">
                  <c:v>1.7753796817</c:v>
                </c:pt>
                <c:pt idx="1922">
                  <c:v>1.720263726</c:v>
                </c:pt>
                <c:pt idx="1923">
                  <c:v>1.7213568136999999</c:v>
                </c:pt>
                <c:pt idx="1924">
                  <c:v>1.6933817154999999</c:v>
                </c:pt>
                <c:pt idx="1925">
                  <c:v>1.6933817154999999</c:v>
                </c:pt>
                <c:pt idx="1926">
                  <c:v>1.6933817154999999</c:v>
                </c:pt>
                <c:pt idx="1927">
                  <c:v>1.7003048465999999</c:v>
                </c:pt>
                <c:pt idx="1928">
                  <c:v>1.6913970171999999</c:v>
                </c:pt>
                <c:pt idx="1929">
                  <c:v>1.6776490146</c:v>
                </c:pt>
                <c:pt idx="1930">
                  <c:v>1.6776490146</c:v>
                </c:pt>
                <c:pt idx="1931">
                  <c:v>1.6776490146</c:v>
                </c:pt>
                <c:pt idx="1932">
                  <c:v>1.6776490146</c:v>
                </c:pt>
                <c:pt idx="1933">
                  <c:v>1.6776490146</c:v>
                </c:pt>
                <c:pt idx="1934">
                  <c:v>1.6416344593000001</c:v>
                </c:pt>
                <c:pt idx="1935">
                  <c:v>1.6094550553</c:v>
                </c:pt>
                <c:pt idx="1936">
                  <c:v>1.6014698060000001</c:v>
                </c:pt>
                <c:pt idx="1937">
                  <c:v>1.5954077135</c:v>
                </c:pt>
                <c:pt idx="1938">
                  <c:v>1.6282038207</c:v>
                </c:pt>
                <c:pt idx="1939">
                  <c:v>1.6282038207</c:v>
                </c:pt>
                <c:pt idx="1940">
                  <c:v>1.6282038207</c:v>
                </c:pt>
                <c:pt idx="1941">
                  <c:v>1.671272149</c:v>
                </c:pt>
                <c:pt idx="1942">
                  <c:v>1.7267406765</c:v>
                </c:pt>
                <c:pt idx="1943">
                  <c:v>1.7405573012</c:v>
                </c:pt>
                <c:pt idx="1944">
                  <c:v>1.7293155991</c:v>
                </c:pt>
                <c:pt idx="1945">
                  <c:v>1.7510197375000001</c:v>
                </c:pt>
                <c:pt idx="1946">
                  <c:v>1.7510197375000001</c:v>
                </c:pt>
                <c:pt idx="1947">
                  <c:v>1.7510197375000001</c:v>
                </c:pt>
                <c:pt idx="1948">
                  <c:v>1.7970998532</c:v>
                </c:pt>
                <c:pt idx="1949">
                  <c:v>1.7980225681999999</c:v>
                </c:pt>
                <c:pt idx="1950">
                  <c:v>1.8487650015999999</c:v>
                </c:pt>
                <c:pt idx="1951">
                  <c:v>1.9102833688</c:v>
                </c:pt>
                <c:pt idx="1952">
                  <c:v>1.9574348386</c:v>
                </c:pt>
                <c:pt idx="1953">
                  <c:v>1.9574348386</c:v>
                </c:pt>
                <c:pt idx="1954">
                  <c:v>1.9574348386</c:v>
                </c:pt>
                <c:pt idx="1955">
                  <c:v>2.0337052308999999</c:v>
                </c:pt>
                <c:pt idx="1956">
                  <c:v>2.1580738192000002</c:v>
                </c:pt>
                <c:pt idx="1957">
                  <c:v>2.1353944733999999</c:v>
                </c:pt>
                <c:pt idx="1958">
                  <c:v>2.2148953337999999</c:v>
                </c:pt>
                <c:pt idx="1959">
                  <c:v>2.3545497963000002</c:v>
                </c:pt>
                <c:pt idx="1960">
                  <c:v>2.3545497963000002</c:v>
                </c:pt>
                <c:pt idx="1961">
                  <c:v>2.3545497963000002</c:v>
                </c:pt>
                <c:pt idx="1962">
                  <c:v>2.3545497963000002</c:v>
                </c:pt>
                <c:pt idx="1963">
                  <c:v>2.3545497963000002</c:v>
                </c:pt>
                <c:pt idx="1964">
                  <c:v>2.1421119656999998</c:v>
                </c:pt>
                <c:pt idx="1965">
                  <c:v>2.1189578298999998</c:v>
                </c:pt>
                <c:pt idx="1966">
                  <c:v>2.0790014315000001</c:v>
                </c:pt>
                <c:pt idx="1967">
                  <c:v>2.0790014315000001</c:v>
                </c:pt>
                <c:pt idx="1968">
                  <c:v>2.0790014315000001</c:v>
                </c:pt>
                <c:pt idx="1969">
                  <c:v>2.0692067057000001</c:v>
                </c:pt>
                <c:pt idx="1970">
                  <c:v>2.0468448197</c:v>
                </c:pt>
                <c:pt idx="1971">
                  <c:v>2.0007824470000002</c:v>
                </c:pt>
                <c:pt idx="1972">
                  <c:v>1.9227378879000001</c:v>
                </c:pt>
                <c:pt idx="1973">
                  <c:v>1.9376016003000001</c:v>
                </c:pt>
                <c:pt idx="1974">
                  <c:v>1.9376016003000001</c:v>
                </c:pt>
                <c:pt idx="1975">
                  <c:v>1.9376016003000001</c:v>
                </c:pt>
                <c:pt idx="1976">
                  <c:v>1.9365062891</c:v>
                </c:pt>
                <c:pt idx="1977">
                  <c:v>1.8631373687999999</c:v>
                </c:pt>
                <c:pt idx="1978">
                  <c:v>1.9148172377999999</c:v>
                </c:pt>
                <c:pt idx="1979">
                  <c:v>1.9479931334</c:v>
                </c:pt>
                <c:pt idx="1980">
                  <c:v>1.8885088666000001</c:v>
                </c:pt>
                <c:pt idx="1981">
                  <c:v>1.8885088666000001</c:v>
                </c:pt>
                <c:pt idx="1982">
                  <c:v>1.8885088666000001</c:v>
                </c:pt>
                <c:pt idx="1983">
                  <c:v>1.9311645838</c:v>
                </c:pt>
                <c:pt idx="1984">
                  <c:v>1.9238660031999999</c:v>
                </c:pt>
                <c:pt idx="1985">
                  <c:v>1.9565290301</c:v>
                </c:pt>
                <c:pt idx="1986">
                  <c:v>2.0026242707000002</c:v>
                </c:pt>
                <c:pt idx="1987">
                  <c:v>2.052105734</c:v>
                </c:pt>
                <c:pt idx="1988">
                  <c:v>2.052105734</c:v>
                </c:pt>
                <c:pt idx="1989">
                  <c:v>2.052105734</c:v>
                </c:pt>
                <c:pt idx="1990">
                  <c:v>2.0094205388000002</c:v>
                </c:pt>
                <c:pt idx="1991">
                  <c:v>1.9716622877000001</c:v>
                </c:pt>
                <c:pt idx="1992">
                  <c:v>1.9443710538000001</c:v>
                </c:pt>
                <c:pt idx="1993">
                  <c:v>1.8875417945999999</c:v>
                </c:pt>
                <c:pt idx="1994">
                  <c:v>1.9277325725000001</c:v>
                </c:pt>
                <c:pt idx="1995">
                  <c:v>1.9277325725000001</c:v>
                </c:pt>
                <c:pt idx="1996">
                  <c:v>1.9277325725000001</c:v>
                </c:pt>
                <c:pt idx="1997">
                  <c:v>1.7979885328</c:v>
                </c:pt>
                <c:pt idx="1998">
                  <c:v>1.7078539962999999</c:v>
                </c:pt>
                <c:pt idx="1999">
                  <c:v>1.7185116617</c:v>
                </c:pt>
                <c:pt idx="2000">
                  <c:v>1.7511542593</c:v>
                </c:pt>
                <c:pt idx="2001">
                  <c:v>1.7670000446</c:v>
                </c:pt>
                <c:pt idx="2002">
                  <c:v>1.7670000446</c:v>
                </c:pt>
                <c:pt idx="2003">
                  <c:v>1.7670000446</c:v>
                </c:pt>
                <c:pt idx="2004">
                  <c:v>1.8078677231</c:v>
                </c:pt>
                <c:pt idx="2005">
                  <c:v>1.8034865525999999</c:v>
                </c:pt>
                <c:pt idx="2006">
                  <c:v>1.7826375118</c:v>
                </c:pt>
                <c:pt idx="2007">
                  <c:v>1.7805780592</c:v>
                </c:pt>
                <c:pt idx="2008">
                  <c:v>1.7982998639000001</c:v>
                </c:pt>
                <c:pt idx="2009">
                  <c:v>1.7982998639000001</c:v>
                </c:pt>
                <c:pt idx="2010">
                  <c:v>1.7982998639000001</c:v>
                </c:pt>
                <c:pt idx="2011">
                  <c:v>1.8086785555</c:v>
                </c:pt>
                <c:pt idx="2012">
                  <c:v>1.8750346358000001</c:v>
                </c:pt>
                <c:pt idx="2013">
                  <c:v>1.8589237517999999</c:v>
                </c:pt>
                <c:pt idx="2014">
                  <c:v>1.8992903777000001</c:v>
                </c:pt>
                <c:pt idx="2015">
                  <c:v>1.8230832019000001</c:v>
                </c:pt>
                <c:pt idx="2016">
                  <c:v>1.8230832019000001</c:v>
                </c:pt>
                <c:pt idx="2017">
                  <c:v>1.8230832019000001</c:v>
                </c:pt>
                <c:pt idx="2018">
                  <c:v>1.8573781863000001</c:v>
                </c:pt>
                <c:pt idx="2019">
                  <c:v>1.8563766421000001</c:v>
                </c:pt>
                <c:pt idx="2020">
                  <c:v>1.9056702495</c:v>
                </c:pt>
                <c:pt idx="2021">
                  <c:v>1.8787769928</c:v>
                </c:pt>
                <c:pt idx="2022">
                  <c:v>1.8443373914000001</c:v>
                </c:pt>
                <c:pt idx="2023">
                  <c:v>1.8443373914000001</c:v>
                </c:pt>
                <c:pt idx="2024">
                  <c:v>1.8443373914000001</c:v>
                </c:pt>
                <c:pt idx="2025">
                  <c:v>1.8443373914000001</c:v>
                </c:pt>
                <c:pt idx="2026">
                  <c:v>1.7664844473000001</c:v>
                </c:pt>
                <c:pt idx="2027">
                  <c:v>1.7764474423000001</c:v>
                </c:pt>
                <c:pt idx="2028">
                  <c:v>1.8441598316000001</c:v>
                </c:pt>
                <c:pt idx="2029">
                  <c:v>1.8818216185000001</c:v>
                </c:pt>
                <c:pt idx="2030">
                  <c:v>1.8818216185000001</c:v>
                </c:pt>
                <c:pt idx="2031">
                  <c:v>1.8818216185000001</c:v>
                </c:pt>
                <c:pt idx="2032">
                  <c:v>1.8366277123999999</c:v>
                </c:pt>
                <c:pt idx="2033">
                  <c:v>1.8593821079999999</c:v>
                </c:pt>
                <c:pt idx="2034">
                  <c:v>1.8443488172</c:v>
                </c:pt>
                <c:pt idx="2035">
                  <c:v>1.8803417465000001</c:v>
                </c:pt>
                <c:pt idx="2036">
                  <c:v>1.9578113185999999</c:v>
                </c:pt>
                <c:pt idx="2037">
                  <c:v>1.9578113185999999</c:v>
                </c:pt>
                <c:pt idx="2038">
                  <c:v>1.9578113185999999</c:v>
                </c:pt>
                <c:pt idx="2039">
                  <c:v>1.8892071715000001</c:v>
                </c:pt>
                <c:pt idx="2040">
                  <c:v>1.8770864490000001</c:v>
                </c:pt>
                <c:pt idx="2041">
                  <c:v>1.8579323092</c:v>
                </c:pt>
                <c:pt idx="2042">
                  <c:v>1.8843517443</c:v>
                </c:pt>
                <c:pt idx="2043">
                  <c:v>1.8817681770000001</c:v>
                </c:pt>
                <c:pt idx="2044">
                  <c:v>1.8817681770000001</c:v>
                </c:pt>
                <c:pt idx="2045">
                  <c:v>1.8817681770000001</c:v>
                </c:pt>
                <c:pt idx="2046">
                  <c:v>1.9030525629999999</c:v>
                </c:pt>
                <c:pt idx="2047">
                  <c:v>1.8853850578</c:v>
                </c:pt>
                <c:pt idx="2048">
                  <c:v>1.9495979186000001</c:v>
                </c:pt>
                <c:pt idx="2049">
                  <c:v>1.8573337722000001</c:v>
                </c:pt>
                <c:pt idx="2050">
                  <c:v>1.8399276349</c:v>
                </c:pt>
                <c:pt idx="2051">
                  <c:v>1.8399276349</c:v>
                </c:pt>
                <c:pt idx="2052">
                  <c:v>1.8399276349</c:v>
                </c:pt>
                <c:pt idx="2053">
                  <c:v>1.8797555953</c:v>
                </c:pt>
                <c:pt idx="2054">
                  <c:v>1.8939301994</c:v>
                </c:pt>
                <c:pt idx="2055">
                  <c:v>1.890967844</c:v>
                </c:pt>
                <c:pt idx="2056">
                  <c:v>1.8600481911</c:v>
                </c:pt>
                <c:pt idx="2057">
                  <c:v>1.9313421947</c:v>
                </c:pt>
                <c:pt idx="2058">
                  <c:v>1.9313421947</c:v>
                </c:pt>
                <c:pt idx="2059">
                  <c:v>1.9313421947</c:v>
                </c:pt>
                <c:pt idx="2060">
                  <c:v>1.9049609945999999</c:v>
                </c:pt>
                <c:pt idx="2061">
                  <c:v>1.9568581437999999</c:v>
                </c:pt>
                <c:pt idx="2062">
                  <c:v>1.9755434097</c:v>
                </c:pt>
                <c:pt idx="2063">
                  <c:v>2.082137157</c:v>
                </c:pt>
                <c:pt idx="2064">
                  <c:v>2.1078461458</c:v>
                </c:pt>
                <c:pt idx="2065">
                  <c:v>2.1078461458</c:v>
                </c:pt>
                <c:pt idx="2066">
                  <c:v>2.1078461458</c:v>
                </c:pt>
                <c:pt idx="2067">
                  <c:v>2.1189155778000002</c:v>
                </c:pt>
                <c:pt idx="2068">
                  <c:v>2.1227294834000001</c:v>
                </c:pt>
                <c:pt idx="2069">
                  <c:v>2.1029493830999999</c:v>
                </c:pt>
                <c:pt idx="2070">
                  <c:v>2.1749945188000002</c:v>
                </c:pt>
                <c:pt idx="2071">
                  <c:v>2.3158051602</c:v>
                </c:pt>
                <c:pt idx="2072">
                  <c:v>2.3158051602</c:v>
                </c:pt>
                <c:pt idx="2073">
                  <c:v>2.3158051602</c:v>
                </c:pt>
                <c:pt idx="2074">
                  <c:v>2.3595318679999999</c:v>
                </c:pt>
                <c:pt idx="2075">
                  <c:v>2.3595318679999999</c:v>
                </c:pt>
                <c:pt idx="2076">
                  <c:v>2.3595318679999999</c:v>
                </c:pt>
                <c:pt idx="2077">
                  <c:v>2.3595318679999999</c:v>
                </c:pt>
                <c:pt idx="2078">
                  <c:v>2.3468523702000001</c:v>
                </c:pt>
                <c:pt idx="2079">
                  <c:v>2.3468523702000001</c:v>
                </c:pt>
                <c:pt idx="2080">
                  <c:v>2.3468523702000001</c:v>
                </c:pt>
                <c:pt idx="2081">
                  <c:v>2.2759744096999999</c:v>
                </c:pt>
                <c:pt idx="2082">
                  <c:v>2.3020794604999999</c:v>
                </c:pt>
                <c:pt idx="2083">
                  <c:v>2.2744443861999999</c:v>
                </c:pt>
                <c:pt idx="2084">
                  <c:v>2.2744443861999999</c:v>
                </c:pt>
                <c:pt idx="2085">
                  <c:v>2.2744443861999999</c:v>
                </c:pt>
                <c:pt idx="2086">
                  <c:v>2.2744443861999999</c:v>
                </c:pt>
                <c:pt idx="2087">
                  <c:v>2.2744443861999999</c:v>
                </c:pt>
                <c:pt idx="2088">
                  <c:v>2.3355352586999998</c:v>
                </c:pt>
                <c:pt idx="2089">
                  <c:v>2.3355352586999998</c:v>
                </c:pt>
                <c:pt idx="2090">
                  <c:v>2.3355352586999998</c:v>
                </c:pt>
                <c:pt idx="2091">
                  <c:v>2.3498257358000001</c:v>
                </c:pt>
                <c:pt idx="2092">
                  <c:v>2.3618086741000002</c:v>
                </c:pt>
                <c:pt idx="2093">
                  <c:v>2.3618086741000002</c:v>
                </c:pt>
                <c:pt idx="2094">
                  <c:v>2.3618086741000002</c:v>
                </c:pt>
                <c:pt idx="2095">
                  <c:v>2.3415905464</c:v>
                </c:pt>
                <c:pt idx="2096">
                  <c:v>2.3415905464</c:v>
                </c:pt>
                <c:pt idx="2097">
                  <c:v>2.3415905464</c:v>
                </c:pt>
                <c:pt idx="2098">
                  <c:v>2.4013807801999998</c:v>
                </c:pt>
                <c:pt idx="2099">
                  <c:v>2.3952327601999999</c:v>
                </c:pt>
                <c:pt idx="2100">
                  <c:v>2.3952327601999999</c:v>
                </c:pt>
                <c:pt idx="2101">
                  <c:v>2.3952327601999999</c:v>
                </c:pt>
                <c:pt idx="2102">
                  <c:v>2.4051907629999998</c:v>
                </c:pt>
                <c:pt idx="2103">
                  <c:v>2.5231994664999999</c:v>
                </c:pt>
                <c:pt idx="2104">
                  <c:v>2.5334688073999998</c:v>
                </c:pt>
                <c:pt idx="2105">
                  <c:v>2.5050855559</c:v>
                </c:pt>
                <c:pt idx="2106">
                  <c:v>2.4071604738999999</c:v>
                </c:pt>
                <c:pt idx="2107">
                  <c:v>2.4071604738999999</c:v>
                </c:pt>
                <c:pt idx="2108">
                  <c:v>2.4071604738999999</c:v>
                </c:pt>
                <c:pt idx="2109">
                  <c:v>2.4393911952999998</c:v>
                </c:pt>
                <c:pt idx="2110">
                  <c:v>2.4321138704999998</c:v>
                </c:pt>
                <c:pt idx="2111">
                  <c:v>2.3887081369000001</c:v>
                </c:pt>
                <c:pt idx="2112">
                  <c:v>2.3938407383999998</c:v>
                </c:pt>
                <c:pt idx="2113">
                  <c:v>2.4084163584999998</c:v>
                </c:pt>
                <c:pt idx="2114">
                  <c:v>2.4084163584999998</c:v>
                </c:pt>
                <c:pt idx="2115">
                  <c:v>2.4084163584999998</c:v>
                </c:pt>
                <c:pt idx="2116">
                  <c:v>2.4104071880000002</c:v>
                </c:pt>
                <c:pt idx="2117">
                  <c:v>2.4301706839000001</c:v>
                </c:pt>
                <c:pt idx="2118">
                  <c:v>2.4192704347</c:v>
                </c:pt>
                <c:pt idx="2119">
                  <c:v>2.3862711001000001</c:v>
                </c:pt>
                <c:pt idx="2120">
                  <c:v>2.4556468045000002</c:v>
                </c:pt>
                <c:pt idx="2121">
                  <c:v>2.4556468045000002</c:v>
                </c:pt>
                <c:pt idx="2122">
                  <c:v>2.4556468045000002</c:v>
                </c:pt>
                <c:pt idx="2123">
                  <c:v>2.5145769456</c:v>
                </c:pt>
                <c:pt idx="2124">
                  <c:v>2.6171917532000002</c:v>
                </c:pt>
                <c:pt idx="2125">
                  <c:v>2.6764298975999998</c:v>
                </c:pt>
                <c:pt idx="2126">
                  <c:v>2.5525207991999999</c:v>
                </c:pt>
                <c:pt idx="2127">
                  <c:v>2.5049531784000001</c:v>
                </c:pt>
                <c:pt idx="2128">
                  <c:v>2.5049531784000001</c:v>
                </c:pt>
                <c:pt idx="2129">
                  <c:v>2.5049531784000001</c:v>
                </c:pt>
                <c:pt idx="2130">
                  <c:v>2.5722488414</c:v>
                </c:pt>
                <c:pt idx="2131">
                  <c:v>2.6419206993</c:v>
                </c:pt>
                <c:pt idx="2132">
                  <c:v>2.6225052357999998</c:v>
                </c:pt>
                <c:pt idx="2133">
                  <c:v>2.7616502697</c:v>
                </c:pt>
                <c:pt idx="2134">
                  <c:v>2.6620191094000001</c:v>
                </c:pt>
                <c:pt idx="2135">
                  <c:v>2.6620191094000001</c:v>
                </c:pt>
                <c:pt idx="2136">
                  <c:v>2.6620191094000001</c:v>
                </c:pt>
                <c:pt idx="2137">
                  <c:v>2.6291092407000001</c:v>
                </c:pt>
                <c:pt idx="2138">
                  <c:v>2.6227280585999999</c:v>
                </c:pt>
                <c:pt idx="2139">
                  <c:v>2.6141145399000001</c:v>
                </c:pt>
                <c:pt idx="2140">
                  <c:v>2.6157987140999999</c:v>
                </c:pt>
                <c:pt idx="2141">
                  <c:v>2.5816494991000001</c:v>
                </c:pt>
                <c:pt idx="2142">
                  <c:v>2.5816494991000001</c:v>
                </c:pt>
                <c:pt idx="2143">
                  <c:v>2.5816494991000001</c:v>
                </c:pt>
                <c:pt idx="2144">
                  <c:v>2.5757136426999998</c:v>
                </c:pt>
                <c:pt idx="2145">
                  <c:v>2.6199138519999998</c:v>
                </c:pt>
                <c:pt idx="2146">
                  <c:v>2.5471921945</c:v>
                </c:pt>
                <c:pt idx="2147">
                  <c:v>2.5496598647000002</c:v>
                </c:pt>
                <c:pt idx="2148">
                  <c:v>2.5606661874999999</c:v>
                </c:pt>
                <c:pt idx="2149">
                  <c:v>2.5606661874999999</c:v>
                </c:pt>
                <c:pt idx="2150">
                  <c:v>2.5606661874999999</c:v>
                </c:pt>
                <c:pt idx="2151">
                  <c:v>2.4917913687</c:v>
                </c:pt>
                <c:pt idx="2152">
                  <c:v>2.4020322084000001</c:v>
                </c:pt>
                <c:pt idx="2153">
                  <c:v>2.4012938211999999</c:v>
                </c:pt>
                <c:pt idx="2154">
                  <c:v>2.4560589461000002</c:v>
                </c:pt>
                <c:pt idx="2155">
                  <c:v>2.4042279975</c:v>
                </c:pt>
                <c:pt idx="2156">
                  <c:v>2.4042279975</c:v>
                </c:pt>
                <c:pt idx="2157">
                  <c:v>2.4042279975</c:v>
                </c:pt>
                <c:pt idx="2158">
                  <c:v>2.3870093926</c:v>
                </c:pt>
                <c:pt idx="2159">
                  <c:v>2.3687928290000002</c:v>
                </c:pt>
                <c:pt idx="2160">
                  <c:v>2.3606070756999999</c:v>
                </c:pt>
                <c:pt idx="2161">
                  <c:v>2.3461671802000001</c:v>
                </c:pt>
                <c:pt idx="2162">
                  <c:v>2.2925988685999998</c:v>
                </c:pt>
                <c:pt idx="2163">
                  <c:v>2.2925988685999998</c:v>
                </c:pt>
                <c:pt idx="2164">
                  <c:v>2.2925988685999998</c:v>
                </c:pt>
                <c:pt idx="2165">
                  <c:v>2.2731232957</c:v>
                </c:pt>
                <c:pt idx="2166">
                  <c:v>2.3797628768000001</c:v>
                </c:pt>
                <c:pt idx="2167">
                  <c:v>2.4200918791000001</c:v>
                </c:pt>
                <c:pt idx="2168">
                  <c:v>2.4285380320000001</c:v>
                </c:pt>
                <c:pt idx="2169">
                  <c:v>2.4588123467999998</c:v>
                </c:pt>
                <c:pt idx="2170">
                  <c:v>2.4588123467999998</c:v>
                </c:pt>
                <c:pt idx="2171">
                  <c:v>2.4588123467999998</c:v>
                </c:pt>
                <c:pt idx="2172">
                  <c:v>2.4634135628</c:v>
                </c:pt>
                <c:pt idx="2173">
                  <c:v>2.5265217827000002</c:v>
                </c:pt>
                <c:pt idx="2174">
                  <c:v>2.5308358297</c:v>
                </c:pt>
                <c:pt idx="2175">
                  <c:v>2.6351477597000001</c:v>
                </c:pt>
                <c:pt idx="2176">
                  <c:v>2.5444027126000002</c:v>
                </c:pt>
                <c:pt idx="2177">
                  <c:v>2.5444027126000002</c:v>
                </c:pt>
                <c:pt idx="2178">
                  <c:v>2.5444027126000002</c:v>
                </c:pt>
                <c:pt idx="2179">
                  <c:v>2.545832109</c:v>
                </c:pt>
                <c:pt idx="2180">
                  <c:v>2.5816436705000001</c:v>
                </c:pt>
                <c:pt idx="2181">
                  <c:v>2.6397135153</c:v>
                </c:pt>
                <c:pt idx="2182">
                  <c:v>2.6637524844999998</c:v>
                </c:pt>
                <c:pt idx="2183">
                  <c:v>2.651978159</c:v>
                </c:pt>
                <c:pt idx="2184">
                  <c:v>2.651978159</c:v>
                </c:pt>
                <c:pt idx="2185">
                  <c:v>2.651978159</c:v>
                </c:pt>
                <c:pt idx="2186">
                  <c:v>2.6811204969000002</c:v>
                </c:pt>
                <c:pt idx="2187">
                  <c:v>2.6579269621999999</c:v>
                </c:pt>
                <c:pt idx="2188">
                  <c:v>2.5296513704999999</c:v>
                </c:pt>
                <c:pt idx="2189">
                  <c:v>2.5514620991000001</c:v>
                </c:pt>
                <c:pt idx="2190">
                  <c:v>2.6545719826999998</c:v>
                </c:pt>
                <c:pt idx="2191">
                  <c:v>2.6545719826999998</c:v>
                </c:pt>
                <c:pt idx="2192">
                  <c:v>2.6545719826999998</c:v>
                </c:pt>
                <c:pt idx="2193">
                  <c:v>2.5879518632999998</c:v>
                </c:pt>
                <c:pt idx="2194">
                  <c:v>2.5938533611999999</c:v>
                </c:pt>
                <c:pt idx="2195">
                  <c:v>2.6441066926999999</c:v>
                </c:pt>
                <c:pt idx="2196">
                  <c:v>2.6247144143000001</c:v>
                </c:pt>
                <c:pt idx="2197">
                  <c:v>2.6330365168999998</c:v>
                </c:pt>
                <c:pt idx="2198">
                  <c:v>2.6330365168999998</c:v>
                </c:pt>
                <c:pt idx="2199">
                  <c:v>2.6330365168999998</c:v>
                </c:pt>
                <c:pt idx="2200">
                  <c:v>2.6637221202000001</c:v>
                </c:pt>
                <c:pt idx="2201">
                  <c:v>2.7394644839</c:v>
                </c:pt>
                <c:pt idx="2202">
                  <c:v>2.7105327085000002</c:v>
                </c:pt>
                <c:pt idx="2203">
                  <c:v>2.7982137337999999</c:v>
                </c:pt>
                <c:pt idx="2204">
                  <c:v>2.6793936116000001</c:v>
                </c:pt>
                <c:pt idx="2205">
                  <c:v>2.6793936116000001</c:v>
                </c:pt>
                <c:pt idx="2206">
                  <c:v>2.6793936116000001</c:v>
                </c:pt>
                <c:pt idx="2207">
                  <c:v>2.7237899107999999</c:v>
                </c:pt>
                <c:pt idx="2208">
                  <c:v>2.7279482099000001</c:v>
                </c:pt>
                <c:pt idx="2209">
                  <c:v>2.7352082146000001</c:v>
                </c:pt>
                <c:pt idx="2210">
                  <c:v>2.6672135843000002</c:v>
                </c:pt>
                <c:pt idx="2211">
                  <c:v>2.7012623184</c:v>
                </c:pt>
                <c:pt idx="2212">
                  <c:v>2.7012623184</c:v>
                </c:pt>
                <c:pt idx="2213">
                  <c:v>2.7012623184</c:v>
                </c:pt>
                <c:pt idx="2214">
                  <c:v>2.6243444453999998</c:v>
                </c:pt>
                <c:pt idx="2215">
                  <c:v>2.6086471401</c:v>
                </c:pt>
                <c:pt idx="2216">
                  <c:v>2.6429230579</c:v>
                </c:pt>
                <c:pt idx="2217">
                  <c:v>2.6622732252999999</c:v>
                </c:pt>
                <c:pt idx="2218">
                  <c:v>2.6465257116999998</c:v>
                </c:pt>
                <c:pt idx="2219">
                  <c:v>2.6465257116999998</c:v>
                </c:pt>
                <c:pt idx="2220">
                  <c:v>2.6465257116999998</c:v>
                </c:pt>
                <c:pt idx="2221">
                  <c:v>2.6193753997</c:v>
                </c:pt>
                <c:pt idx="2222">
                  <c:v>2.557717968</c:v>
                </c:pt>
                <c:pt idx="2223">
                  <c:v>2.4750065055000001</c:v>
                </c:pt>
                <c:pt idx="2224">
                  <c:v>2.4012458859999999</c:v>
                </c:pt>
                <c:pt idx="2225">
                  <c:v>2.3744385879999999</c:v>
                </c:pt>
                <c:pt idx="2226">
                  <c:v>2.3744385879999999</c:v>
                </c:pt>
                <c:pt idx="2227">
                  <c:v>2.3744385879999999</c:v>
                </c:pt>
                <c:pt idx="2228">
                  <c:v>2.3022214464999999</c:v>
                </c:pt>
                <c:pt idx="2229">
                  <c:v>2.2444020797999999</c:v>
                </c:pt>
                <c:pt idx="2230">
                  <c:v>2.2580306203</c:v>
                </c:pt>
                <c:pt idx="2231">
                  <c:v>2.4226673016000002</c:v>
                </c:pt>
                <c:pt idx="2232">
                  <c:v>2.4355402488000002</c:v>
                </c:pt>
                <c:pt idx="2233">
                  <c:v>2.4355402488000002</c:v>
                </c:pt>
                <c:pt idx="2234">
                  <c:v>2.4355402488000002</c:v>
                </c:pt>
                <c:pt idx="2235">
                  <c:v>2.4275594605999999</c:v>
                </c:pt>
                <c:pt idx="2236">
                  <c:v>2.4254823474</c:v>
                </c:pt>
                <c:pt idx="2237">
                  <c:v>2.4654203245000001</c:v>
                </c:pt>
                <c:pt idx="2238">
                  <c:v>2.4345894591000001</c:v>
                </c:pt>
                <c:pt idx="2239">
                  <c:v>2.2882324200999999</c:v>
                </c:pt>
                <c:pt idx="2240">
                  <c:v>2.2882324200999999</c:v>
                </c:pt>
                <c:pt idx="2241">
                  <c:v>2.2882324200999999</c:v>
                </c:pt>
                <c:pt idx="2242">
                  <c:v>2.2744257783999999</c:v>
                </c:pt>
                <c:pt idx="2243">
                  <c:v>2.3965537599000002</c:v>
                </c:pt>
                <c:pt idx="2244">
                  <c:v>2.4144611633999999</c:v>
                </c:pt>
                <c:pt idx="2245">
                  <c:v>2.3905365394000002</c:v>
                </c:pt>
                <c:pt idx="2246">
                  <c:v>2.2812637221999998</c:v>
                </c:pt>
                <c:pt idx="2247">
                  <c:v>2.2812637221999998</c:v>
                </c:pt>
                <c:pt idx="2248">
                  <c:v>2.2812637221999998</c:v>
                </c:pt>
                <c:pt idx="2249">
                  <c:v>2.3627219149999998</c:v>
                </c:pt>
                <c:pt idx="2250">
                  <c:v>2.4189486701999998</c:v>
                </c:pt>
                <c:pt idx="2251">
                  <c:v>2.4327341677000001</c:v>
                </c:pt>
                <c:pt idx="2252">
                  <c:v>2.4273748271</c:v>
                </c:pt>
                <c:pt idx="2253">
                  <c:v>2.5000799669</c:v>
                </c:pt>
                <c:pt idx="2254">
                  <c:v>2.5000799669</c:v>
                </c:pt>
                <c:pt idx="2255">
                  <c:v>2.5000799669</c:v>
                </c:pt>
                <c:pt idx="2256">
                  <c:v>2.4370253379000002</c:v>
                </c:pt>
                <c:pt idx="2257">
                  <c:v>2.4936634172000001</c:v>
                </c:pt>
                <c:pt idx="2258">
                  <c:v>2.4649300063999999</c:v>
                </c:pt>
                <c:pt idx="2259">
                  <c:v>2.5242373647999998</c:v>
                </c:pt>
                <c:pt idx="2260">
                  <c:v>2.4881220621</c:v>
                </c:pt>
                <c:pt idx="2261">
                  <c:v>2.4881220621</c:v>
                </c:pt>
                <c:pt idx="2262">
                  <c:v>2.4881220621</c:v>
                </c:pt>
                <c:pt idx="2263">
                  <c:v>2.5462155963000002</c:v>
                </c:pt>
                <c:pt idx="2264">
                  <c:v>2.5764663932</c:v>
                </c:pt>
                <c:pt idx="2265">
                  <c:v>2.6601109526000002</c:v>
                </c:pt>
                <c:pt idx="2266">
                  <c:v>2.6312740916999999</c:v>
                </c:pt>
                <c:pt idx="2267">
                  <c:v>2.6312740916999999</c:v>
                </c:pt>
                <c:pt idx="2268">
                  <c:v>2.6312740916999999</c:v>
                </c:pt>
                <c:pt idx="2269">
                  <c:v>2.6312740916999999</c:v>
                </c:pt>
                <c:pt idx="2270">
                  <c:v>2.5991648993999998</c:v>
                </c:pt>
                <c:pt idx="2271">
                  <c:v>2.6474009128999998</c:v>
                </c:pt>
                <c:pt idx="2272">
                  <c:v>2.679329273</c:v>
                </c:pt>
                <c:pt idx="2273">
                  <c:v>2.6683839103000002</c:v>
                </c:pt>
                <c:pt idx="2274">
                  <c:v>2.7876488590999999</c:v>
                </c:pt>
                <c:pt idx="2275">
                  <c:v>2.7876488590999999</c:v>
                </c:pt>
                <c:pt idx="2276">
                  <c:v>2.7876488590999999</c:v>
                </c:pt>
                <c:pt idx="2277">
                  <c:v>2.7827808120999999</c:v>
                </c:pt>
                <c:pt idx="2278">
                  <c:v>2.7767535140000001</c:v>
                </c:pt>
                <c:pt idx="2279">
                  <c:v>2.7697638586000002</c:v>
                </c:pt>
                <c:pt idx="2280">
                  <c:v>2.5863492532999999</c:v>
                </c:pt>
                <c:pt idx="2281">
                  <c:v>2.6712195520000002</c:v>
                </c:pt>
                <c:pt idx="2282">
                  <c:v>2.6712195520000002</c:v>
                </c:pt>
                <c:pt idx="2283">
                  <c:v>2.6712195520000002</c:v>
                </c:pt>
                <c:pt idx="2284">
                  <c:v>2.5852354786</c:v>
                </c:pt>
                <c:pt idx="2285">
                  <c:v>2.5990747003000001</c:v>
                </c:pt>
                <c:pt idx="2286">
                  <c:v>2.6497131508999998</c:v>
                </c:pt>
                <c:pt idx="2287">
                  <c:v>2.6399268281000001</c:v>
                </c:pt>
                <c:pt idx="2288">
                  <c:v>2.6924305407000002</c:v>
                </c:pt>
                <c:pt idx="2289">
                  <c:v>2.6924305407000002</c:v>
                </c:pt>
                <c:pt idx="2290">
                  <c:v>2.6924305407000002</c:v>
                </c:pt>
                <c:pt idx="2291">
                  <c:v>2.7682160904000002</c:v>
                </c:pt>
                <c:pt idx="2292">
                  <c:v>2.7644289877000001</c:v>
                </c:pt>
                <c:pt idx="2293">
                  <c:v>2.6845899779</c:v>
                </c:pt>
                <c:pt idx="2294">
                  <c:v>2.5545777747999998</c:v>
                </c:pt>
                <c:pt idx="2295">
                  <c:v>2.4273003241</c:v>
                </c:pt>
                <c:pt idx="2296">
                  <c:v>2.4273003241</c:v>
                </c:pt>
                <c:pt idx="2297">
                  <c:v>2.4273003241</c:v>
                </c:pt>
                <c:pt idx="2298">
                  <c:v>2.4142437657000002</c:v>
                </c:pt>
                <c:pt idx="2299">
                  <c:v>2.3628398215000002</c:v>
                </c:pt>
                <c:pt idx="2300">
                  <c:v>2.465707412</c:v>
                </c:pt>
                <c:pt idx="2301">
                  <c:v>2.4247014364999999</c:v>
                </c:pt>
                <c:pt idx="2302">
                  <c:v>2.4247014364999999</c:v>
                </c:pt>
                <c:pt idx="2303">
                  <c:v>2.4247014364999999</c:v>
                </c:pt>
                <c:pt idx="2304">
                  <c:v>2.4247014364999999</c:v>
                </c:pt>
                <c:pt idx="2305">
                  <c:v>2.4086351583000001</c:v>
                </c:pt>
                <c:pt idx="2306">
                  <c:v>2.4344414028000001</c:v>
                </c:pt>
                <c:pt idx="2307">
                  <c:v>2.3938571369999999</c:v>
                </c:pt>
                <c:pt idx="2308">
                  <c:v>2.3412214943</c:v>
                </c:pt>
                <c:pt idx="2309">
                  <c:v>2.4245928413</c:v>
                </c:pt>
                <c:pt idx="2310">
                  <c:v>2.4245928413</c:v>
                </c:pt>
                <c:pt idx="2311">
                  <c:v>2.4245928413</c:v>
                </c:pt>
                <c:pt idx="2312">
                  <c:v>2.3872538373999999</c:v>
                </c:pt>
                <c:pt idx="2313">
                  <c:v>2.4303301873000001</c:v>
                </c:pt>
                <c:pt idx="2314">
                  <c:v>2.3024829697000002</c:v>
                </c:pt>
                <c:pt idx="2315">
                  <c:v>2.3024829697000002</c:v>
                </c:pt>
                <c:pt idx="2316">
                  <c:v>2.3024829697000002</c:v>
                </c:pt>
                <c:pt idx="2317">
                  <c:v>2.3024829697000002</c:v>
                </c:pt>
                <c:pt idx="2318">
                  <c:v>2.3024829697000002</c:v>
                </c:pt>
                <c:pt idx="2319">
                  <c:v>2.3165485981999998</c:v>
                </c:pt>
                <c:pt idx="2320">
                  <c:v>2.3641271056000002</c:v>
                </c:pt>
                <c:pt idx="2321">
                  <c:v>2.3001573166</c:v>
                </c:pt>
                <c:pt idx="2322">
                  <c:v>2.2174588108000002</c:v>
                </c:pt>
                <c:pt idx="2323">
                  <c:v>2.1879194082</c:v>
                </c:pt>
                <c:pt idx="2324">
                  <c:v>2.1879194082</c:v>
                </c:pt>
                <c:pt idx="2325">
                  <c:v>2.1879194082</c:v>
                </c:pt>
                <c:pt idx="2326">
                  <c:v>2.1630419434000001</c:v>
                </c:pt>
                <c:pt idx="2327">
                  <c:v>2.0691836209000001</c:v>
                </c:pt>
                <c:pt idx="2328">
                  <c:v>2.0273806701999999</c:v>
                </c:pt>
                <c:pt idx="2329">
                  <c:v>2.1205091312</c:v>
                </c:pt>
                <c:pt idx="2330">
                  <c:v>2.2458641295000001</c:v>
                </c:pt>
                <c:pt idx="2331">
                  <c:v>2.2458641295000001</c:v>
                </c:pt>
                <c:pt idx="2332">
                  <c:v>2.2458641295000001</c:v>
                </c:pt>
                <c:pt idx="2333">
                  <c:v>2.1970496487000002</c:v>
                </c:pt>
                <c:pt idx="2334">
                  <c:v>2.2139193324000002</c:v>
                </c:pt>
                <c:pt idx="2335">
                  <c:v>2.0773887773999999</c:v>
                </c:pt>
                <c:pt idx="2336">
                  <c:v>2.1157058725</c:v>
                </c:pt>
                <c:pt idx="2337">
                  <c:v>2.0610479006000002</c:v>
                </c:pt>
                <c:pt idx="2338">
                  <c:v>2.0610479006000002</c:v>
                </c:pt>
                <c:pt idx="2339">
                  <c:v>2.0610479006000002</c:v>
                </c:pt>
                <c:pt idx="2340">
                  <c:v>2.1952300662000002</c:v>
                </c:pt>
                <c:pt idx="2341">
                  <c:v>2.3082551519000001</c:v>
                </c:pt>
                <c:pt idx="2342">
                  <c:v>2.3485669954000001</c:v>
                </c:pt>
                <c:pt idx="2343">
                  <c:v>2.4245836274000001</c:v>
                </c:pt>
                <c:pt idx="2344">
                  <c:v>2.4789503473000001</c:v>
                </c:pt>
                <c:pt idx="2345">
                  <c:v>2.4789503473000001</c:v>
                </c:pt>
                <c:pt idx="2346">
                  <c:v>2.4789503473000001</c:v>
                </c:pt>
                <c:pt idx="2347">
                  <c:v>2.4789503473000001</c:v>
                </c:pt>
                <c:pt idx="2348">
                  <c:v>2.5011660998999998</c:v>
                </c:pt>
                <c:pt idx="2349">
                  <c:v>2.5689223265000001</c:v>
                </c:pt>
                <c:pt idx="2350">
                  <c:v>2.5707362119999999</c:v>
                </c:pt>
                <c:pt idx="2351">
                  <c:v>2.5567944576000001</c:v>
                </c:pt>
                <c:pt idx="2352">
                  <c:v>2.5567944576000001</c:v>
                </c:pt>
                <c:pt idx="2353">
                  <c:v>2.5567944576000001</c:v>
                </c:pt>
                <c:pt idx="2354">
                  <c:v>2.6142697377999999</c:v>
                </c:pt>
                <c:pt idx="2355">
                  <c:v>2.5067928006</c:v>
                </c:pt>
                <c:pt idx="2356">
                  <c:v>2.5305760632999998</c:v>
                </c:pt>
                <c:pt idx="2357">
                  <c:v>2.3525042503</c:v>
                </c:pt>
                <c:pt idx="2358">
                  <c:v>2.1395953771</c:v>
                </c:pt>
                <c:pt idx="2359">
                  <c:v>2.1395953771</c:v>
                </c:pt>
                <c:pt idx="2360">
                  <c:v>2.1395953771</c:v>
                </c:pt>
                <c:pt idx="2361">
                  <c:v>2.0653198694000001</c:v>
                </c:pt>
                <c:pt idx="2362">
                  <c:v>2.1321562846000002</c:v>
                </c:pt>
                <c:pt idx="2363">
                  <c:v>2.3639353715000002</c:v>
                </c:pt>
                <c:pt idx="2364">
                  <c:v>2.3401300501</c:v>
                </c:pt>
                <c:pt idx="2365">
                  <c:v>2.3361204665000002</c:v>
                </c:pt>
                <c:pt idx="2366">
                  <c:v>2.3361204665000002</c:v>
                </c:pt>
                <c:pt idx="2367">
                  <c:v>2.3361204665000002</c:v>
                </c:pt>
                <c:pt idx="2368">
                  <c:v>2.2270430295999999</c:v>
                </c:pt>
                <c:pt idx="2369">
                  <c:v>2.3276943472</c:v>
                </c:pt>
                <c:pt idx="2370">
                  <c:v>2.3190997582000001</c:v>
                </c:pt>
                <c:pt idx="2371">
                  <c:v>2.3502513140999999</c:v>
                </c:pt>
                <c:pt idx="2372">
                  <c:v>2.3066266354999998</c:v>
                </c:pt>
                <c:pt idx="2373">
                  <c:v>2.3066266354999998</c:v>
                </c:pt>
                <c:pt idx="2374">
                  <c:v>2.3066266354999998</c:v>
                </c:pt>
                <c:pt idx="2375">
                  <c:v>2.4306720724000002</c:v>
                </c:pt>
                <c:pt idx="2376">
                  <c:v>2.3653974580999999</c:v>
                </c:pt>
                <c:pt idx="2377">
                  <c:v>2.2697843550000001</c:v>
                </c:pt>
                <c:pt idx="2378">
                  <c:v>2.2350980905000002</c:v>
                </c:pt>
                <c:pt idx="2379">
                  <c:v>2.1939611136999999</c:v>
                </c:pt>
                <c:pt idx="2380">
                  <c:v>2.1939611136999999</c:v>
                </c:pt>
                <c:pt idx="2381">
                  <c:v>2.1939611136999999</c:v>
                </c:pt>
                <c:pt idx="2382">
                  <c:v>2.3202869015999998</c:v>
                </c:pt>
                <c:pt idx="2383">
                  <c:v>2.1290870574</c:v>
                </c:pt>
                <c:pt idx="2384">
                  <c:v>2.0867211993999999</c:v>
                </c:pt>
                <c:pt idx="2385">
                  <c:v>2.0928653246</c:v>
                </c:pt>
                <c:pt idx="2386">
                  <c:v>2.2106178016000002</c:v>
                </c:pt>
                <c:pt idx="2387">
                  <c:v>2.2106178016000002</c:v>
                </c:pt>
                <c:pt idx="2388">
                  <c:v>2.2106178016000002</c:v>
                </c:pt>
                <c:pt idx="2389">
                  <c:v>2.1436999537000001</c:v>
                </c:pt>
                <c:pt idx="2390">
                  <c:v>2.1531691122000001</c:v>
                </c:pt>
                <c:pt idx="2391">
                  <c:v>2.1126596814999998</c:v>
                </c:pt>
                <c:pt idx="2392">
                  <c:v>2.1854237012</c:v>
                </c:pt>
                <c:pt idx="2393">
                  <c:v>2.1552372725</c:v>
                </c:pt>
                <c:pt idx="2394">
                  <c:v>2.1552372725</c:v>
                </c:pt>
                <c:pt idx="2395">
                  <c:v>2.1552372725</c:v>
                </c:pt>
                <c:pt idx="2396">
                  <c:v>2.1008333061000002</c:v>
                </c:pt>
                <c:pt idx="2397">
                  <c:v>2.2398884807999999</c:v>
                </c:pt>
                <c:pt idx="2398">
                  <c:v>2.3271279027</c:v>
                </c:pt>
                <c:pt idx="2399">
                  <c:v>2.4000689963999999</c:v>
                </c:pt>
                <c:pt idx="2400">
                  <c:v>2.4154503535999998</c:v>
                </c:pt>
                <c:pt idx="2401">
                  <c:v>2.4154503535999998</c:v>
                </c:pt>
                <c:pt idx="2402">
                  <c:v>2.4154503535999998</c:v>
                </c:pt>
                <c:pt idx="2403">
                  <c:v>2.4933693403000001</c:v>
                </c:pt>
                <c:pt idx="2404">
                  <c:v>2.5799202864000002</c:v>
                </c:pt>
                <c:pt idx="2405">
                  <c:v>2.6265826498</c:v>
                </c:pt>
                <c:pt idx="2406">
                  <c:v>2.7406305243000002</c:v>
                </c:pt>
                <c:pt idx="2407">
                  <c:v>2.6899048308000002</c:v>
                </c:pt>
                <c:pt idx="2408">
                  <c:v>2.6899048308000002</c:v>
                </c:pt>
                <c:pt idx="2409">
                  <c:v>2.6899048308000002</c:v>
                </c:pt>
                <c:pt idx="2410">
                  <c:v>2.6899048308000002</c:v>
                </c:pt>
                <c:pt idx="2411">
                  <c:v>2.6495072893999998</c:v>
                </c:pt>
                <c:pt idx="2412">
                  <c:v>2.6650439808000002</c:v>
                </c:pt>
                <c:pt idx="2413">
                  <c:v>2.5842912639</c:v>
                </c:pt>
                <c:pt idx="2414">
                  <c:v>2.6612487410000001</c:v>
                </c:pt>
                <c:pt idx="2415">
                  <c:v>2.6612487410000001</c:v>
                </c:pt>
                <c:pt idx="2416">
                  <c:v>2.6612487410000001</c:v>
                </c:pt>
                <c:pt idx="2417">
                  <c:v>2.6527183174000002</c:v>
                </c:pt>
                <c:pt idx="2418">
                  <c:v>2.5738881453000002</c:v>
                </c:pt>
                <c:pt idx="2419">
                  <c:v>2.6338606173999999</c:v>
                </c:pt>
                <c:pt idx="2420">
                  <c:v>2.6489793845</c:v>
                </c:pt>
                <c:pt idx="2421">
                  <c:v>2.6651607457000002</c:v>
                </c:pt>
                <c:pt idx="2422">
                  <c:v>2.6651607457000002</c:v>
                </c:pt>
                <c:pt idx="2423">
                  <c:v>2.6651607457000002</c:v>
                </c:pt>
                <c:pt idx="2424">
                  <c:v>2.7271545286999999</c:v>
                </c:pt>
                <c:pt idx="2425">
                  <c:v>2.6651910444000002</c:v>
                </c:pt>
                <c:pt idx="2426">
                  <c:v>2.6755614235</c:v>
                </c:pt>
                <c:pt idx="2427">
                  <c:v>2.7178632396000002</c:v>
                </c:pt>
                <c:pt idx="2428">
                  <c:v>2.7240876330999999</c:v>
                </c:pt>
                <c:pt idx="2429">
                  <c:v>2.7240876330999999</c:v>
                </c:pt>
                <c:pt idx="2430">
                  <c:v>2.7240876330999999</c:v>
                </c:pt>
                <c:pt idx="2431">
                  <c:v>2.7120251149999999</c:v>
                </c:pt>
                <c:pt idx="2432">
                  <c:v>2.7835938150000001</c:v>
                </c:pt>
                <c:pt idx="2433">
                  <c:v>2.7313935758999999</c:v>
                </c:pt>
                <c:pt idx="2434">
                  <c:v>2.7774636375999999</c:v>
                </c:pt>
                <c:pt idx="2435">
                  <c:v>2.6907181741000001</c:v>
                </c:pt>
                <c:pt idx="2436">
                  <c:v>2.6907181741000001</c:v>
                </c:pt>
                <c:pt idx="2437">
                  <c:v>2.6907181741000001</c:v>
                </c:pt>
                <c:pt idx="2438">
                  <c:v>2.6847811412000002</c:v>
                </c:pt>
                <c:pt idx="2439">
                  <c:v>2.7218550089</c:v>
                </c:pt>
                <c:pt idx="2440">
                  <c:v>2.6299264865</c:v>
                </c:pt>
                <c:pt idx="2441">
                  <c:v>2.606566672</c:v>
                </c:pt>
                <c:pt idx="2442">
                  <c:v>2.4662227485999999</c:v>
                </c:pt>
                <c:pt idx="2443">
                  <c:v>2.4662227485999999</c:v>
                </c:pt>
                <c:pt idx="2444">
                  <c:v>2.4662227485999999</c:v>
                </c:pt>
                <c:pt idx="2445">
                  <c:v>2.4154370984</c:v>
                </c:pt>
                <c:pt idx="2446">
                  <c:v>2.4736555041999999</c:v>
                </c:pt>
                <c:pt idx="2447">
                  <c:v>2.5264663973000001</c:v>
                </c:pt>
                <c:pt idx="2448">
                  <c:v>2.5094908046</c:v>
                </c:pt>
                <c:pt idx="2449">
                  <c:v>2.5061602970000001</c:v>
                </c:pt>
                <c:pt idx="2450">
                  <c:v>2.5061602970000001</c:v>
                </c:pt>
                <c:pt idx="2451">
                  <c:v>2.5061602970000001</c:v>
                </c:pt>
                <c:pt idx="2452">
                  <c:v>2.3795706348999999</c:v>
                </c:pt>
                <c:pt idx="2453">
                  <c:v>2.4872506221999999</c:v>
                </c:pt>
                <c:pt idx="2454">
                  <c:v>2.3589571345999998</c:v>
                </c:pt>
                <c:pt idx="2455">
                  <c:v>2.5579467507000002</c:v>
                </c:pt>
                <c:pt idx="2456">
                  <c:v>2.6004660256999999</c:v>
                </c:pt>
                <c:pt idx="2457">
                  <c:v>2.6004660256999999</c:v>
                </c:pt>
                <c:pt idx="2458">
                  <c:v>2.6004660256999999</c:v>
                </c:pt>
                <c:pt idx="2459">
                  <c:v>2.6004660256999999</c:v>
                </c:pt>
                <c:pt idx="2460">
                  <c:v>2.6004660256999999</c:v>
                </c:pt>
                <c:pt idx="2461">
                  <c:v>2.6004660256999999</c:v>
                </c:pt>
                <c:pt idx="2462">
                  <c:v>2.8291287664000002</c:v>
                </c:pt>
                <c:pt idx="2463">
                  <c:v>2.7965718562999999</c:v>
                </c:pt>
                <c:pt idx="2464">
                  <c:v>2.7965718562999999</c:v>
                </c:pt>
                <c:pt idx="2465">
                  <c:v>2.7965718562999999</c:v>
                </c:pt>
                <c:pt idx="2466">
                  <c:v>2.5974732163000001</c:v>
                </c:pt>
                <c:pt idx="2467">
                  <c:v>2.3862133285999998</c:v>
                </c:pt>
                <c:pt idx="2468">
                  <c:v>2.3862133285999998</c:v>
                </c:pt>
                <c:pt idx="2469">
                  <c:v>2.3862133285999998</c:v>
                </c:pt>
                <c:pt idx="2470">
                  <c:v>2.4529164082000001</c:v>
                </c:pt>
                <c:pt idx="2471">
                  <c:v>2.4529164082000001</c:v>
                </c:pt>
                <c:pt idx="2472">
                  <c:v>2.4529164082000001</c:v>
                </c:pt>
                <c:pt idx="2473">
                  <c:v>2.4529164082000001</c:v>
                </c:pt>
                <c:pt idx="2474">
                  <c:v>2.4529164082000001</c:v>
                </c:pt>
                <c:pt idx="2475">
                  <c:v>2.5034944948</c:v>
                </c:pt>
                <c:pt idx="2476">
                  <c:v>2.5034559658000002</c:v>
                </c:pt>
                <c:pt idx="2477">
                  <c:v>2.5699100576</c:v>
                </c:pt>
                <c:pt idx="2478">
                  <c:v>2.5699100576</c:v>
                </c:pt>
                <c:pt idx="2479">
                  <c:v>2.5699100576</c:v>
                </c:pt>
                <c:pt idx="2480">
                  <c:v>2.5699100576</c:v>
                </c:pt>
                <c:pt idx="2481">
                  <c:v>2.5699100576</c:v>
                </c:pt>
                <c:pt idx="2482">
                  <c:v>2.652328002</c:v>
                </c:pt>
                <c:pt idx="2483">
                  <c:v>2.6703774206999999</c:v>
                </c:pt>
                <c:pt idx="2484">
                  <c:v>2.6765853932999999</c:v>
                </c:pt>
                <c:pt idx="2485">
                  <c:v>2.6765853932999999</c:v>
                </c:pt>
                <c:pt idx="2486">
                  <c:v>2.6765853932999999</c:v>
                </c:pt>
                <c:pt idx="2487">
                  <c:v>2.6846391796</c:v>
                </c:pt>
                <c:pt idx="2488">
                  <c:v>2.6284205503</c:v>
                </c:pt>
                <c:pt idx="2489">
                  <c:v>2.6258362327999998</c:v>
                </c:pt>
                <c:pt idx="2490">
                  <c:v>2.6095916160999999</c:v>
                </c:pt>
                <c:pt idx="2491">
                  <c:v>2.5828080250999998</c:v>
                </c:pt>
                <c:pt idx="2492">
                  <c:v>2.5828080250999998</c:v>
                </c:pt>
                <c:pt idx="2493">
                  <c:v>2.5828080250999998</c:v>
                </c:pt>
                <c:pt idx="2494">
                  <c:v>2.6496477970000001</c:v>
                </c:pt>
                <c:pt idx="2495">
                  <c:v>2.5724056887</c:v>
                </c:pt>
                <c:pt idx="2496">
                  <c:v>2.5724056887</c:v>
                </c:pt>
                <c:pt idx="2497">
                  <c:v>2.5751419389999999</c:v>
                </c:pt>
                <c:pt idx="2498">
                  <c:v>2.7005522547999998</c:v>
                </c:pt>
                <c:pt idx="2499">
                  <c:v>2.7005522547999998</c:v>
                </c:pt>
                <c:pt idx="2500">
                  <c:v>2.7005522547999998</c:v>
                </c:pt>
                <c:pt idx="2501">
                  <c:v>2.6558129917</c:v>
                </c:pt>
                <c:pt idx="2502">
                  <c:v>2.6600591471000001</c:v>
                </c:pt>
                <c:pt idx="2503">
                  <c:v>2.6122103922000002</c:v>
                </c:pt>
                <c:pt idx="2504">
                  <c:v>2.6299216893000001</c:v>
                </c:pt>
                <c:pt idx="2505">
                  <c:v>2.4920419921999999</c:v>
                </c:pt>
                <c:pt idx="2506">
                  <c:v>2.4920419921999999</c:v>
                </c:pt>
                <c:pt idx="2507">
                  <c:v>2.4920419921999999</c:v>
                </c:pt>
                <c:pt idx="2508">
                  <c:v>2.5783052111</c:v>
                </c:pt>
                <c:pt idx="2509">
                  <c:v>2.5664812189999999</c:v>
                </c:pt>
                <c:pt idx="2510">
                  <c:v>2.5854424619</c:v>
                </c:pt>
                <c:pt idx="2511">
                  <c:v>2.5843399366000002</c:v>
                </c:pt>
                <c:pt idx="2512">
                  <c:v>2.5639932193999999</c:v>
                </c:pt>
                <c:pt idx="2513">
                  <c:v>2.5639932193999999</c:v>
                </c:pt>
                <c:pt idx="2514">
                  <c:v>2.5639932193999999</c:v>
                </c:pt>
                <c:pt idx="2515">
                  <c:v>2.5559788604000002</c:v>
                </c:pt>
                <c:pt idx="2516">
                  <c:v>2.4947857996999998</c:v>
                </c:pt>
                <c:pt idx="2517">
                  <c:v>2.4674943506</c:v>
                </c:pt>
                <c:pt idx="2518">
                  <c:v>2.5312757063000002</c:v>
                </c:pt>
                <c:pt idx="2519">
                  <c:v>2.470829669</c:v>
                </c:pt>
                <c:pt idx="2520">
                  <c:v>2.470829669</c:v>
                </c:pt>
                <c:pt idx="2521">
                  <c:v>2.470829669</c:v>
                </c:pt>
                <c:pt idx="2522">
                  <c:v>2.4626388884999999</c:v>
                </c:pt>
                <c:pt idx="2523">
                  <c:v>2.5573009316999999</c:v>
                </c:pt>
                <c:pt idx="2524">
                  <c:v>2.5934880692000002</c:v>
                </c:pt>
                <c:pt idx="2525">
                  <c:v>2.6261146950000001</c:v>
                </c:pt>
                <c:pt idx="2526">
                  <c:v>2.5867755909999999</c:v>
                </c:pt>
                <c:pt idx="2527">
                  <c:v>2.5867755909999999</c:v>
                </c:pt>
                <c:pt idx="2528">
                  <c:v>2.5867755909999999</c:v>
                </c:pt>
                <c:pt idx="2529">
                  <c:v>2.6052132067999998</c:v>
                </c:pt>
                <c:pt idx="2530">
                  <c:v>2.5252562328999999</c:v>
                </c:pt>
                <c:pt idx="2531">
                  <c:v>2.5404208975000002</c:v>
                </c:pt>
                <c:pt idx="2532">
                  <c:v>2.6123064837999999</c:v>
                </c:pt>
                <c:pt idx="2533">
                  <c:v>2.7114406504000002</c:v>
                </c:pt>
                <c:pt idx="2534">
                  <c:v>2.7114406504000002</c:v>
                </c:pt>
                <c:pt idx="2535">
                  <c:v>2.7114406504000002</c:v>
                </c:pt>
                <c:pt idx="2536">
                  <c:v>2.7053546484000002</c:v>
                </c:pt>
                <c:pt idx="2537">
                  <c:v>2.63847554</c:v>
                </c:pt>
                <c:pt idx="2538">
                  <c:v>2.5402630885000002</c:v>
                </c:pt>
                <c:pt idx="2539">
                  <c:v>2.5919328229</c:v>
                </c:pt>
                <c:pt idx="2540">
                  <c:v>2.5009862889000001</c:v>
                </c:pt>
                <c:pt idx="2541">
                  <c:v>2.5009862889000001</c:v>
                </c:pt>
                <c:pt idx="2542">
                  <c:v>2.5009862889000001</c:v>
                </c:pt>
                <c:pt idx="2543">
                  <c:v>2.4741287114000001</c:v>
                </c:pt>
                <c:pt idx="2544">
                  <c:v>2.5301540372</c:v>
                </c:pt>
                <c:pt idx="2545">
                  <c:v>2.5297610093</c:v>
                </c:pt>
                <c:pt idx="2546">
                  <c:v>2.5983722672999998</c:v>
                </c:pt>
                <c:pt idx="2547">
                  <c:v>2.6487779262000002</c:v>
                </c:pt>
                <c:pt idx="2548">
                  <c:v>2.6487779262000002</c:v>
                </c:pt>
                <c:pt idx="2549">
                  <c:v>2.6487779262000002</c:v>
                </c:pt>
                <c:pt idx="2550">
                  <c:v>2.6142067683999999</c:v>
                </c:pt>
                <c:pt idx="2551">
                  <c:v>2.7078782469</c:v>
                </c:pt>
                <c:pt idx="2552">
                  <c:v>2.7085299761999999</c:v>
                </c:pt>
                <c:pt idx="2553">
                  <c:v>2.7537941311999998</c:v>
                </c:pt>
                <c:pt idx="2554">
                  <c:v>2.7074739115000002</c:v>
                </c:pt>
                <c:pt idx="2555">
                  <c:v>2.7074739115000002</c:v>
                </c:pt>
                <c:pt idx="2556">
                  <c:v>2.7074739115000002</c:v>
                </c:pt>
                <c:pt idx="2557">
                  <c:v>2.6754449996999998</c:v>
                </c:pt>
                <c:pt idx="2558">
                  <c:v>2.5679932710000002</c:v>
                </c:pt>
                <c:pt idx="2559">
                  <c:v>2.5622081191000001</c:v>
                </c:pt>
                <c:pt idx="2560">
                  <c:v>2.3891631895000001</c:v>
                </c:pt>
                <c:pt idx="2561">
                  <c:v>2.4011343740000002</c:v>
                </c:pt>
                <c:pt idx="2562">
                  <c:v>2.4011343740000002</c:v>
                </c:pt>
                <c:pt idx="2563">
                  <c:v>2.4011343740000002</c:v>
                </c:pt>
                <c:pt idx="2564">
                  <c:v>2.4101926828</c:v>
                </c:pt>
                <c:pt idx="2565">
                  <c:v>2.4495327167999998</c:v>
                </c:pt>
                <c:pt idx="2566">
                  <c:v>2.5237148225000001</c:v>
                </c:pt>
                <c:pt idx="2567">
                  <c:v>2.4894701933999999</c:v>
                </c:pt>
                <c:pt idx="2568">
                  <c:v>2.5093372478</c:v>
                </c:pt>
                <c:pt idx="2569">
                  <c:v>2.5093372478</c:v>
                </c:pt>
                <c:pt idx="2570">
                  <c:v>2.5093372478</c:v>
                </c:pt>
                <c:pt idx="2571">
                  <c:v>2.4741100344000002</c:v>
                </c:pt>
                <c:pt idx="2572">
                  <c:v>2.5349259443999999</c:v>
                </c:pt>
                <c:pt idx="2573">
                  <c:v>2.4884625462000001</c:v>
                </c:pt>
                <c:pt idx="2574">
                  <c:v>2.4346651278999998</c:v>
                </c:pt>
                <c:pt idx="2575">
                  <c:v>2.5266574932000001</c:v>
                </c:pt>
                <c:pt idx="2576">
                  <c:v>2.5266574932000001</c:v>
                </c:pt>
                <c:pt idx="2577">
                  <c:v>2.5266574932000001</c:v>
                </c:pt>
                <c:pt idx="2578">
                  <c:v>2.5717016928</c:v>
                </c:pt>
                <c:pt idx="2579">
                  <c:v>2.5821186774</c:v>
                </c:pt>
                <c:pt idx="2580">
                  <c:v>2.5826397963000001</c:v>
                </c:pt>
                <c:pt idx="2581">
                  <c:v>2.4434705015999998</c:v>
                </c:pt>
                <c:pt idx="2582">
                  <c:v>2.4818755714999998</c:v>
                </c:pt>
                <c:pt idx="2583">
                  <c:v>2.4818755714999998</c:v>
                </c:pt>
                <c:pt idx="2584">
                  <c:v>2.4818755714999998</c:v>
                </c:pt>
                <c:pt idx="2585">
                  <c:v>2.5204941908</c:v>
                </c:pt>
                <c:pt idx="2586">
                  <c:v>2.5402605599000001</c:v>
                </c:pt>
                <c:pt idx="2587">
                  <c:v>2.5414725392999999</c:v>
                </c:pt>
                <c:pt idx="2588">
                  <c:v>2.6029707920999998</c:v>
                </c:pt>
                <c:pt idx="2589">
                  <c:v>2.5071693881999999</c:v>
                </c:pt>
                <c:pt idx="2590">
                  <c:v>2.5071693881999999</c:v>
                </c:pt>
                <c:pt idx="2591">
                  <c:v>2.5071693881999999</c:v>
                </c:pt>
                <c:pt idx="2592">
                  <c:v>2.5359543766999999</c:v>
                </c:pt>
                <c:pt idx="2593">
                  <c:v>2.5270391551000002</c:v>
                </c:pt>
                <c:pt idx="2594">
                  <c:v>2.5628939536000002</c:v>
                </c:pt>
                <c:pt idx="2595">
                  <c:v>2.6061421171000001</c:v>
                </c:pt>
                <c:pt idx="2596">
                  <c:v>2.5867324953000002</c:v>
                </c:pt>
                <c:pt idx="2597">
                  <c:v>2.5867324953000002</c:v>
                </c:pt>
                <c:pt idx="2598">
                  <c:v>2.5867324953000002</c:v>
                </c:pt>
                <c:pt idx="2599">
                  <c:v>2.6456152392000001</c:v>
                </c:pt>
                <c:pt idx="2600">
                  <c:v>2.6186066013999998</c:v>
                </c:pt>
                <c:pt idx="2601">
                  <c:v>2.5749924959000001</c:v>
                </c:pt>
                <c:pt idx="2602">
                  <c:v>2.5976174533999998</c:v>
                </c:pt>
                <c:pt idx="2603">
                  <c:v>2.7223587894999999</c:v>
                </c:pt>
                <c:pt idx="2604">
                  <c:v>2.7223587894999999</c:v>
                </c:pt>
                <c:pt idx="2605">
                  <c:v>2.7223587894999999</c:v>
                </c:pt>
                <c:pt idx="2606">
                  <c:v>2.7342076025000002</c:v>
                </c:pt>
                <c:pt idx="2607">
                  <c:v>2.6336174308999998</c:v>
                </c:pt>
                <c:pt idx="2608">
                  <c:v>2.7148180158000002</c:v>
                </c:pt>
                <c:pt idx="2609">
                  <c:v>2.7534975633999998</c:v>
                </c:pt>
                <c:pt idx="2610">
                  <c:v>2.7520582372</c:v>
                </c:pt>
                <c:pt idx="2611">
                  <c:v>2.7520582372</c:v>
                </c:pt>
                <c:pt idx="2612">
                  <c:v>2.7520582372</c:v>
                </c:pt>
                <c:pt idx="2613">
                  <c:v>2.5926768719000002</c:v>
                </c:pt>
                <c:pt idx="2614">
                  <c:v>2.5788157203000002</c:v>
                </c:pt>
                <c:pt idx="2615">
                  <c:v>2.6215323985999999</c:v>
                </c:pt>
                <c:pt idx="2616">
                  <c:v>2.5860673125</c:v>
                </c:pt>
                <c:pt idx="2617">
                  <c:v>2.6735946997000002</c:v>
                </c:pt>
                <c:pt idx="2618">
                  <c:v>2.6735946997000002</c:v>
                </c:pt>
                <c:pt idx="2619">
                  <c:v>2.6735946997000002</c:v>
                </c:pt>
                <c:pt idx="2620">
                  <c:v>2.5823442897</c:v>
                </c:pt>
                <c:pt idx="2621">
                  <c:v>2.6467675735</c:v>
                </c:pt>
                <c:pt idx="2622">
                  <c:v>2.6467675735</c:v>
                </c:pt>
                <c:pt idx="2623">
                  <c:v>2.5737903619</c:v>
                </c:pt>
                <c:pt idx="2624">
                  <c:v>2.642515543</c:v>
                </c:pt>
                <c:pt idx="2625">
                  <c:v>2.642515543</c:v>
                </c:pt>
                <c:pt idx="2626">
                  <c:v>2.642515543</c:v>
                </c:pt>
                <c:pt idx="2627">
                  <c:v>2.6585806618999999</c:v>
                </c:pt>
                <c:pt idx="2628">
                  <c:v>2.6222489766999999</c:v>
                </c:pt>
                <c:pt idx="2629">
                  <c:v>2.6090462065</c:v>
                </c:pt>
                <c:pt idx="2630">
                  <c:v>2.5899907155999999</c:v>
                </c:pt>
                <c:pt idx="2631">
                  <c:v>2.7848768861000002</c:v>
                </c:pt>
                <c:pt idx="2632">
                  <c:v>2.7848768861000002</c:v>
                </c:pt>
                <c:pt idx="2633">
                  <c:v>2.7848768861000002</c:v>
                </c:pt>
                <c:pt idx="2634">
                  <c:v>2.7748590110000002</c:v>
                </c:pt>
                <c:pt idx="2635">
                  <c:v>2.7103638058000001</c:v>
                </c:pt>
                <c:pt idx="2636">
                  <c:v>2.7293420722000001</c:v>
                </c:pt>
                <c:pt idx="2637">
                  <c:v>2.7832172717999999</c:v>
                </c:pt>
                <c:pt idx="2638">
                  <c:v>2.8117381795999998</c:v>
                </c:pt>
                <c:pt idx="2639">
                  <c:v>2.8117381795999998</c:v>
                </c:pt>
                <c:pt idx="2640">
                  <c:v>2.8117381795999998</c:v>
                </c:pt>
                <c:pt idx="2641">
                  <c:v>2.7147757699000001</c:v>
                </c:pt>
                <c:pt idx="2642">
                  <c:v>2.4899591222000002</c:v>
                </c:pt>
                <c:pt idx="2643">
                  <c:v>2.5666768125999999</c:v>
                </c:pt>
                <c:pt idx="2644">
                  <c:v>2.5224677901999999</c:v>
                </c:pt>
                <c:pt idx="2645">
                  <c:v>2.6326470384</c:v>
                </c:pt>
                <c:pt idx="2646">
                  <c:v>2.6326470384</c:v>
                </c:pt>
                <c:pt idx="2647">
                  <c:v>2.6326470384</c:v>
                </c:pt>
                <c:pt idx="2648">
                  <c:v>2.6621052502000002</c:v>
                </c:pt>
                <c:pt idx="2649">
                  <c:v>2.568449674</c:v>
                </c:pt>
                <c:pt idx="2650">
                  <c:v>2.5131023016</c:v>
                </c:pt>
                <c:pt idx="2651">
                  <c:v>2.5131023016</c:v>
                </c:pt>
                <c:pt idx="2652">
                  <c:v>2.5131023016</c:v>
                </c:pt>
                <c:pt idx="2653">
                  <c:v>2.5131023016</c:v>
                </c:pt>
                <c:pt idx="2654">
                  <c:v>2.5131023016</c:v>
                </c:pt>
                <c:pt idx="2655">
                  <c:v>2.5131381446000001</c:v>
                </c:pt>
                <c:pt idx="2656">
                  <c:v>2.5609882061999998</c:v>
                </c:pt>
                <c:pt idx="2657">
                  <c:v>2.5609882061999998</c:v>
                </c:pt>
                <c:pt idx="2658">
                  <c:v>2.5609882061999998</c:v>
                </c:pt>
                <c:pt idx="2659">
                  <c:v>2.5830887200000001</c:v>
                </c:pt>
                <c:pt idx="2660">
                  <c:v>2.5830887200000001</c:v>
                </c:pt>
                <c:pt idx="2661">
                  <c:v>2.5830887200000001</c:v>
                </c:pt>
                <c:pt idx="2662">
                  <c:v>2.6888243562</c:v>
                </c:pt>
                <c:pt idx="2663">
                  <c:v>2.7516439065</c:v>
                </c:pt>
                <c:pt idx="2664">
                  <c:v>2.5038319313000001</c:v>
                </c:pt>
                <c:pt idx="2665">
                  <c:v>2.5105308388999998</c:v>
                </c:pt>
                <c:pt idx="2666">
                  <c:v>2.5287873593999999</c:v>
                </c:pt>
                <c:pt idx="2667">
                  <c:v>2.5287873593999999</c:v>
                </c:pt>
                <c:pt idx="2668">
                  <c:v>2.5287873593999999</c:v>
                </c:pt>
                <c:pt idx="2669">
                  <c:v>2.5644331790999999</c:v>
                </c:pt>
                <c:pt idx="2670">
                  <c:v>2.4360958900999998</c:v>
                </c:pt>
                <c:pt idx="2671">
                  <c:v>2.4360958900999998</c:v>
                </c:pt>
                <c:pt idx="2672">
                  <c:v>2.4360958900999998</c:v>
                </c:pt>
                <c:pt idx="2673">
                  <c:v>2.4747145604999998</c:v>
                </c:pt>
                <c:pt idx="2674">
                  <c:v>2.4747145604999998</c:v>
                </c:pt>
                <c:pt idx="2675">
                  <c:v>2.4747145604999998</c:v>
                </c:pt>
                <c:pt idx="2676">
                  <c:v>2.4686964486999998</c:v>
                </c:pt>
                <c:pt idx="2677">
                  <c:v>2.5774575305999998</c:v>
                </c:pt>
                <c:pt idx="2678">
                  <c:v>2.5144021695999998</c:v>
                </c:pt>
                <c:pt idx="2679">
                  <c:v>2.4796868675999999</c:v>
                </c:pt>
                <c:pt idx="2680">
                  <c:v>2.6627241968000002</c:v>
                </c:pt>
                <c:pt idx="2681">
                  <c:v>2.6627241968000002</c:v>
                </c:pt>
                <c:pt idx="2682">
                  <c:v>2.6627241968000002</c:v>
                </c:pt>
                <c:pt idx="2683">
                  <c:v>2.6179079159</c:v>
                </c:pt>
                <c:pt idx="2684">
                  <c:v>2.6266819574000002</c:v>
                </c:pt>
                <c:pt idx="2685">
                  <c:v>2.5978808852999999</c:v>
                </c:pt>
                <c:pt idx="2686">
                  <c:v>2.6027053558</c:v>
                </c:pt>
                <c:pt idx="2687">
                  <c:v>2.4920642873999999</c:v>
                </c:pt>
                <c:pt idx="2688">
                  <c:v>2.4920642873999999</c:v>
                </c:pt>
                <c:pt idx="2689">
                  <c:v>2.4920642873999999</c:v>
                </c:pt>
                <c:pt idx="2690">
                  <c:v>2.5605043330999999</c:v>
                </c:pt>
                <c:pt idx="2691">
                  <c:v>2.5055586368</c:v>
                </c:pt>
                <c:pt idx="2692">
                  <c:v>2.5722979375000001</c:v>
                </c:pt>
                <c:pt idx="2693">
                  <c:v>2.6636587886999998</c:v>
                </c:pt>
                <c:pt idx="2694">
                  <c:v>2.6829859248000001</c:v>
                </c:pt>
                <c:pt idx="2695">
                  <c:v>2.6829859248000001</c:v>
                </c:pt>
                <c:pt idx="2696">
                  <c:v>2.6829859248000001</c:v>
                </c:pt>
                <c:pt idx="2697">
                  <c:v>2.6106023404999998</c:v>
                </c:pt>
                <c:pt idx="2698">
                  <c:v>2.5269109762999999</c:v>
                </c:pt>
                <c:pt idx="2699">
                  <c:v>2.4890907472000001</c:v>
                </c:pt>
                <c:pt idx="2700">
                  <c:v>2.4475513404</c:v>
                </c:pt>
                <c:pt idx="2701">
                  <c:v>2.4475513404</c:v>
                </c:pt>
                <c:pt idx="2702">
                  <c:v>2.4475513404</c:v>
                </c:pt>
                <c:pt idx="2703">
                  <c:v>2.4475513404</c:v>
                </c:pt>
                <c:pt idx="2704">
                  <c:v>2.5560235659999999</c:v>
                </c:pt>
                <c:pt idx="2705">
                  <c:v>2.5154109165</c:v>
                </c:pt>
                <c:pt idx="2706">
                  <c:v>2.4868427402000002</c:v>
                </c:pt>
                <c:pt idx="2707">
                  <c:v>2.4841839443999998</c:v>
                </c:pt>
                <c:pt idx="2708">
                  <c:v>2.4577828940000002</c:v>
                </c:pt>
                <c:pt idx="2709">
                  <c:v>2.4577828940000002</c:v>
                </c:pt>
                <c:pt idx="2710">
                  <c:v>2.4577828940000002</c:v>
                </c:pt>
                <c:pt idx="2711">
                  <c:v>2.4784256485</c:v>
                </c:pt>
                <c:pt idx="2712">
                  <c:v>2.4107329528000001</c:v>
                </c:pt>
                <c:pt idx="2713">
                  <c:v>2.3693655070999999</c:v>
                </c:pt>
                <c:pt idx="2714">
                  <c:v>2.3803530905999999</c:v>
                </c:pt>
                <c:pt idx="2715">
                  <c:v>2.4347731653000002</c:v>
                </c:pt>
                <c:pt idx="2716">
                  <c:v>2.4347731653000002</c:v>
                </c:pt>
                <c:pt idx="2717">
                  <c:v>2.4347731653000002</c:v>
                </c:pt>
                <c:pt idx="2718">
                  <c:v>2.4600263131000002</c:v>
                </c:pt>
                <c:pt idx="2719">
                  <c:v>2.4510798485</c:v>
                </c:pt>
                <c:pt idx="2720">
                  <c:v>2.4093431976000002</c:v>
                </c:pt>
                <c:pt idx="2721">
                  <c:v>2.4638068614000002</c:v>
                </c:pt>
                <c:pt idx="2722">
                  <c:v>2.5172993987000001</c:v>
                </c:pt>
                <c:pt idx="2723">
                  <c:v>2.5172993987000001</c:v>
                </c:pt>
                <c:pt idx="2724">
                  <c:v>2.5172993987000001</c:v>
                </c:pt>
                <c:pt idx="2725">
                  <c:v>2.4538819200000002</c:v>
                </c:pt>
                <c:pt idx="2726">
                  <c:v>2.4832117758000001</c:v>
                </c:pt>
                <c:pt idx="2727">
                  <c:v>2.5345957576</c:v>
                </c:pt>
                <c:pt idx="2728">
                  <c:v>2.4696994368</c:v>
                </c:pt>
                <c:pt idx="2729">
                  <c:v>2.4959545412000002</c:v>
                </c:pt>
                <c:pt idx="2730">
                  <c:v>2.4959545412000002</c:v>
                </c:pt>
                <c:pt idx="2731">
                  <c:v>2.4959545412000002</c:v>
                </c:pt>
                <c:pt idx="2732">
                  <c:v>2.4177700036999998</c:v>
                </c:pt>
                <c:pt idx="2733">
                  <c:v>2.4484832696000001</c:v>
                </c:pt>
                <c:pt idx="2734">
                  <c:v>2.4710384073</c:v>
                </c:pt>
                <c:pt idx="2735">
                  <c:v>2.4560228339000001</c:v>
                </c:pt>
                <c:pt idx="2736">
                  <c:v>2.4998950145999999</c:v>
                </c:pt>
                <c:pt idx="2737">
                  <c:v>2.4998950145999999</c:v>
                </c:pt>
                <c:pt idx="2738">
                  <c:v>2.4998950145999999</c:v>
                </c:pt>
                <c:pt idx="2739">
                  <c:v>2.5745739443</c:v>
                </c:pt>
                <c:pt idx="2740">
                  <c:v>2.4851921712</c:v>
                </c:pt>
                <c:pt idx="2741">
                  <c:v>2.5196979151000001</c:v>
                </c:pt>
                <c:pt idx="2742">
                  <c:v>2.4920806544</c:v>
                </c:pt>
                <c:pt idx="2743">
                  <c:v>2.5241753712000001</c:v>
                </c:pt>
                <c:pt idx="2744">
                  <c:v>2.5241753712000001</c:v>
                </c:pt>
                <c:pt idx="2745">
                  <c:v>2.5241753712000001</c:v>
                </c:pt>
                <c:pt idx="2746">
                  <c:v>2.4990051265000002</c:v>
                </c:pt>
                <c:pt idx="2747">
                  <c:v>2.4306577253000001</c:v>
                </c:pt>
                <c:pt idx="2748">
                  <c:v>2.4685089145000001</c:v>
                </c:pt>
                <c:pt idx="2749">
                  <c:v>2.4607044397000002</c:v>
                </c:pt>
                <c:pt idx="2750">
                  <c:v>2.6147775257000001</c:v>
                </c:pt>
                <c:pt idx="2751">
                  <c:v>2.6147775257000001</c:v>
                </c:pt>
                <c:pt idx="2752">
                  <c:v>2.6147775257000001</c:v>
                </c:pt>
                <c:pt idx="2753">
                  <c:v>2.6506318435999998</c:v>
                </c:pt>
                <c:pt idx="2754">
                  <c:v>2.6698243264000001</c:v>
                </c:pt>
                <c:pt idx="2755">
                  <c:v>2.6308351720999998</c:v>
                </c:pt>
                <c:pt idx="2756">
                  <c:v>2.5906470747000001</c:v>
                </c:pt>
                <c:pt idx="2757">
                  <c:v>2.6492599381000002</c:v>
                </c:pt>
                <c:pt idx="2758">
                  <c:v>2.6492599381000002</c:v>
                </c:pt>
                <c:pt idx="2759">
                  <c:v>2.6492599381000002</c:v>
                </c:pt>
                <c:pt idx="2760">
                  <c:v>2.6280036190999998</c:v>
                </c:pt>
                <c:pt idx="2761">
                  <c:v>2.658941848</c:v>
                </c:pt>
                <c:pt idx="2762">
                  <c:v>2.5528505359000002</c:v>
                </c:pt>
                <c:pt idx="2763">
                  <c:v>2.5315391082000001</c:v>
                </c:pt>
                <c:pt idx="2764">
                  <c:v>2.5315391082000001</c:v>
                </c:pt>
                <c:pt idx="2765">
                  <c:v>2.5315391082000001</c:v>
                </c:pt>
                <c:pt idx="2766">
                  <c:v>2.5315391082000001</c:v>
                </c:pt>
                <c:pt idx="2767">
                  <c:v>2.5173387412000001</c:v>
                </c:pt>
                <c:pt idx="2768">
                  <c:v>2.4525870894000001</c:v>
                </c:pt>
                <c:pt idx="2769">
                  <c:v>2.5025733520000002</c:v>
                </c:pt>
                <c:pt idx="2770">
                  <c:v>2.5099059611999999</c:v>
                </c:pt>
                <c:pt idx="2771">
                  <c:v>2.4748943166999999</c:v>
                </c:pt>
                <c:pt idx="2772">
                  <c:v>2.4748943166999999</c:v>
                </c:pt>
                <c:pt idx="2773">
                  <c:v>2.4748943166999999</c:v>
                </c:pt>
                <c:pt idx="2774">
                  <c:v>2.4677671486000001</c:v>
                </c:pt>
                <c:pt idx="2775">
                  <c:v>2.4281779205</c:v>
                </c:pt>
                <c:pt idx="2776">
                  <c:v>2.3379783803</c:v>
                </c:pt>
                <c:pt idx="2777">
                  <c:v>2.4087948080000001</c:v>
                </c:pt>
                <c:pt idx="2778">
                  <c:v>2.3575542897999999</c:v>
                </c:pt>
                <c:pt idx="2779">
                  <c:v>2.3575542897999999</c:v>
                </c:pt>
                <c:pt idx="2780">
                  <c:v>2.3575542897999999</c:v>
                </c:pt>
                <c:pt idx="2781">
                  <c:v>2.4482973795</c:v>
                </c:pt>
                <c:pt idx="2782">
                  <c:v>2.4690767474999999</c:v>
                </c:pt>
                <c:pt idx="2783">
                  <c:v>2.4479875517999998</c:v>
                </c:pt>
                <c:pt idx="2784">
                  <c:v>2.4670629361</c:v>
                </c:pt>
                <c:pt idx="2785">
                  <c:v>2.3681181232999999</c:v>
                </c:pt>
                <c:pt idx="2786">
                  <c:v>2.3681181232999999</c:v>
                </c:pt>
                <c:pt idx="2787">
                  <c:v>2.3681181232999999</c:v>
                </c:pt>
                <c:pt idx="2788">
                  <c:v>2.4083628073000001</c:v>
                </c:pt>
                <c:pt idx="2789">
                  <c:v>2.4107802732999999</c:v>
                </c:pt>
                <c:pt idx="2790">
                  <c:v>2.3956337379999999</c:v>
                </c:pt>
                <c:pt idx="2791">
                  <c:v>2.4529641866</c:v>
                </c:pt>
                <c:pt idx="2792">
                  <c:v>2.4544195296</c:v>
                </c:pt>
                <c:pt idx="2793">
                  <c:v>2.4544195296</c:v>
                </c:pt>
                <c:pt idx="2794">
                  <c:v>2.4544195296</c:v>
                </c:pt>
                <c:pt idx="2795">
                  <c:v>2.4144585479999998</c:v>
                </c:pt>
                <c:pt idx="2796">
                  <c:v>2.5104600082999999</c:v>
                </c:pt>
                <c:pt idx="2797">
                  <c:v>2.4698203563000001</c:v>
                </c:pt>
                <c:pt idx="2798">
                  <c:v>2.4420415063999998</c:v>
                </c:pt>
                <c:pt idx="2799">
                  <c:v>2.4578142911</c:v>
                </c:pt>
                <c:pt idx="2800">
                  <c:v>2.4578142911</c:v>
                </c:pt>
                <c:pt idx="2801">
                  <c:v>2.4578142911</c:v>
                </c:pt>
                <c:pt idx="2802">
                  <c:v>2.4524776985000001</c:v>
                </c:pt>
                <c:pt idx="2803">
                  <c:v>2.4916190639</c:v>
                </c:pt>
                <c:pt idx="2804">
                  <c:v>2.4371344003000002</c:v>
                </c:pt>
                <c:pt idx="2805">
                  <c:v>2.4183848129999999</c:v>
                </c:pt>
                <c:pt idx="2806">
                  <c:v>2.4646152017</c:v>
                </c:pt>
                <c:pt idx="2807">
                  <c:v>2.4646152017</c:v>
                </c:pt>
                <c:pt idx="2808">
                  <c:v>2.4646152017</c:v>
                </c:pt>
                <c:pt idx="2809">
                  <c:v>2.4935784352999999</c:v>
                </c:pt>
                <c:pt idx="2810">
                  <c:v>2.3578604803999998</c:v>
                </c:pt>
                <c:pt idx="2811">
                  <c:v>2.4964302689000002</c:v>
                </c:pt>
                <c:pt idx="2812">
                  <c:v>2.4565622045</c:v>
                </c:pt>
                <c:pt idx="2813">
                  <c:v>2.4523279519000001</c:v>
                </c:pt>
                <c:pt idx="2814">
                  <c:v>2.4523279519000001</c:v>
                </c:pt>
                <c:pt idx="2815">
                  <c:v>2.4523279519000001</c:v>
                </c:pt>
                <c:pt idx="2816">
                  <c:v>2.4523279519000001</c:v>
                </c:pt>
                <c:pt idx="2817">
                  <c:v>2.4443410293999999</c:v>
                </c:pt>
                <c:pt idx="2818">
                  <c:v>2.4632090182000002</c:v>
                </c:pt>
                <c:pt idx="2819">
                  <c:v>2.4348869705</c:v>
                </c:pt>
                <c:pt idx="2820">
                  <c:v>2.3842352628999999</c:v>
                </c:pt>
                <c:pt idx="2821">
                  <c:v>2.3842352628999999</c:v>
                </c:pt>
                <c:pt idx="2822">
                  <c:v>2.3842352628999999</c:v>
                </c:pt>
                <c:pt idx="2823">
                  <c:v>2.3842352628999999</c:v>
                </c:pt>
                <c:pt idx="2824">
                  <c:v>2.3842352628999999</c:v>
                </c:pt>
                <c:pt idx="2825">
                  <c:v>2.4004190795000002</c:v>
                </c:pt>
                <c:pt idx="2826">
                  <c:v>2.4950730365</c:v>
                </c:pt>
                <c:pt idx="2827">
                  <c:v>2.5347408445999999</c:v>
                </c:pt>
                <c:pt idx="2828">
                  <c:v>2.5347408445999999</c:v>
                </c:pt>
                <c:pt idx="2829">
                  <c:v>2.5347408445999999</c:v>
                </c:pt>
                <c:pt idx="2830">
                  <c:v>2.4565046612999999</c:v>
                </c:pt>
                <c:pt idx="2831">
                  <c:v>2.4512436383999998</c:v>
                </c:pt>
                <c:pt idx="2832">
                  <c:v>2.5536570997000001</c:v>
                </c:pt>
                <c:pt idx="2833">
                  <c:v>2.5641727928</c:v>
                </c:pt>
                <c:pt idx="2834">
                  <c:v>2.5814831183</c:v>
                </c:pt>
                <c:pt idx="2835">
                  <c:v>2.5814831183</c:v>
                </c:pt>
                <c:pt idx="2836">
                  <c:v>2.5814831183</c:v>
                </c:pt>
                <c:pt idx="2837">
                  <c:v>2.7466582506999999</c:v>
                </c:pt>
                <c:pt idx="2838">
                  <c:v>2.5903993074999998</c:v>
                </c:pt>
                <c:pt idx="2839">
                  <c:v>2.4956910291000001</c:v>
                </c:pt>
                <c:pt idx="2840">
                  <c:v>2.5685333306999998</c:v>
                </c:pt>
                <c:pt idx="2841">
                  <c:v>2.3558194365</c:v>
                </c:pt>
                <c:pt idx="2842">
                  <c:v>2.3558194365</c:v>
                </c:pt>
                <c:pt idx="2843">
                  <c:v>2.3558194365</c:v>
                </c:pt>
                <c:pt idx="2844">
                  <c:v>2.2162675501</c:v>
                </c:pt>
                <c:pt idx="2845">
                  <c:v>2.3730921032999999</c:v>
                </c:pt>
                <c:pt idx="2846">
                  <c:v>2.4712091316000002</c:v>
                </c:pt>
                <c:pt idx="2847">
                  <c:v>2.523535431</c:v>
                </c:pt>
                <c:pt idx="2848">
                  <c:v>2.5709512871000002</c:v>
                </c:pt>
                <c:pt idx="2849">
                  <c:v>2.5709512871000002</c:v>
                </c:pt>
                <c:pt idx="2850">
                  <c:v>2.5709512871000002</c:v>
                </c:pt>
                <c:pt idx="2851">
                  <c:v>2.4938605922999999</c:v>
                </c:pt>
                <c:pt idx="2852">
                  <c:v>2.5214361331999999</c:v>
                </c:pt>
                <c:pt idx="2853">
                  <c:v>2.3835344363000002</c:v>
                </c:pt>
                <c:pt idx="2854">
                  <c:v>2.4193900172</c:v>
                </c:pt>
                <c:pt idx="2855">
                  <c:v>2.2645060377999999</c:v>
                </c:pt>
                <c:pt idx="2856">
                  <c:v>2.2645060377999999</c:v>
                </c:pt>
                <c:pt idx="2857">
                  <c:v>2.2645060377999999</c:v>
                </c:pt>
                <c:pt idx="2858">
                  <c:v>2.2610572232999999</c:v>
                </c:pt>
                <c:pt idx="2859">
                  <c:v>2.2881365525000001</c:v>
                </c:pt>
                <c:pt idx="2860">
                  <c:v>2.2426991429999998</c:v>
                </c:pt>
                <c:pt idx="2861">
                  <c:v>2.2614019658000002</c:v>
                </c:pt>
                <c:pt idx="2862">
                  <c:v>2.2826477907</c:v>
                </c:pt>
                <c:pt idx="2863">
                  <c:v>2.2826477907</c:v>
                </c:pt>
                <c:pt idx="2864">
                  <c:v>2.2826477907</c:v>
                </c:pt>
                <c:pt idx="2865">
                  <c:v>2.3560458144999998</c:v>
                </c:pt>
                <c:pt idx="2866">
                  <c:v>2.3149735896000001</c:v>
                </c:pt>
                <c:pt idx="2867">
                  <c:v>2.3597471877</c:v>
                </c:pt>
                <c:pt idx="2868">
                  <c:v>2.4449847980000001</c:v>
                </c:pt>
                <c:pt idx="2869">
                  <c:v>2.3991223882999999</c:v>
                </c:pt>
                <c:pt idx="2870">
                  <c:v>2.3991223882999999</c:v>
                </c:pt>
                <c:pt idx="2871">
                  <c:v>2.3991223882999999</c:v>
                </c:pt>
                <c:pt idx="2872">
                  <c:v>2.4416044913000001</c:v>
                </c:pt>
                <c:pt idx="2873">
                  <c:v>2.4410721994000002</c:v>
                </c:pt>
                <c:pt idx="2874">
                  <c:v>2.3523899424999999</c:v>
                </c:pt>
                <c:pt idx="2875">
                  <c:v>2.3207020135</c:v>
                </c:pt>
                <c:pt idx="2876">
                  <c:v>2.3203553785</c:v>
                </c:pt>
                <c:pt idx="2877">
                  <c:v>2.3203553785</c:v>
                </c:pt>
                <c:pt idx="2878">
                  <c:v>2.3203553785</c:v>
                </c:pt>
                <c:pt idx="2879">
                  <c:v>2.3031552201999999</c:v>
                </c:pt>
                <c:pt idx="2880">
                  <c:v>2.2948037982999998</c:v>
                </c:pt>
                <c:pt idx="2881">
                  <c:v>2.2999746450999998</c:v>
                </c:pt>
                <c:pt idx="2882">
                  <c:v>2.3418879335999998</c:v>
                </c:pt>
                <c:pt idx="2883">
                  <c:v>2.4138047630999999</c:v>
                </c:pt>
                <c:pt idx="2884">
                  <c:v>2.4138047630999999</c:v>
                </c:pt>
                <c:pt idx="2885">
                  <c:v>2.4138047630999999</c:v>
                </c:pt>
                <c:pt idx="2886">
                  <c:v>2.3780413790999999</c:v>
                </c:pt>
                <c:pt idx="2887">
                  <c:v>2.4672289528000002</c:v>
                </c:pt>
                <c:pt idx="2888">
                  <c:v>2.3671627839</c:v>
                </c:pt>
                <c:pt idx="2889">
                  <c:v>2.3588533272999999</c:v>
                </c:pt>
                <c:pt idx="2890">
                  <c:v>2.3323667766999998</c:v>
                </c:pt>
                <c:pt idx="2891">
                  <c:v>2.3323667766999998</c:v>
                </c:pt>
                <c:pt idx="2892">
                  <c:v>2.3323667766999998</c:v>
                </c:pt>
                <c:pt idx="2893">
                  <c:v>2.3077222912000002</c:v>
                </c:pt>
                <c:pt idx="2894">
                  <c:v>2.2872535834000001</c:v>
                </c:pt>
                <c:pt idx="2895">
                  <c:v>2.3287904368999999</c:v>
                </c:pt>
                <c:pt idx="2896">
                  <c:v>2.3516645570999999</c:v>
                </c:pt>
                <c:pt idx="2897">
                  <c:v>2.3623076328999999</c:v>
                </c:pt>
                <c:pt idx="2898">
                  <c:v>2.3623076328999999</c:v>
                </c:pt>
                <c:pt idx="2899">
                  <c:v>2.3623076328999999</c:v>
                </c:pt>
                <c:pt idx="2900">
                  <c:v>2.3608035011999999</c:v>
                </c:pt>
                <c:pt idx="2901">
                  <c:v>2.4507332695000001</c:v>
                </c:pt>
                <c:pt idx="2902">
                  <c:v>2.3549371435999999</c:v>
                </c:pt>
                <c:pt idx="2903">
                  <c:v>2.3029110894000002</c:v>
                </c:pt>
                <c:pt idx="2904">
                  <c:v>2.2863440239999999</c:v>
                </c:pt>
                <c:pt idx="2905">
                  <c:v>2.2863440239999999</c:v>
                </c:pt>
                <c:pt idx="2906">
                  <c:v>2.2863440239999999</c:v>
                </c:pt>
                <c:pt idx="2907">
                  <c:v>2.3304385217000001</c:v>
                </c:pt>
                <c:pt idx="2908">
                  <c:v>2.3429124044999998</c:v>
                </c:pt>
                <c:pt idx="2909">
                  <c:v>2.3871012839999999</c:v>
                </c:pt>
                <c:pt idx="2910">
                  <c:v>2.3993096744</c:v>
                </c:pt>
                <c:pt idx="2911">
                  <c:v>2.3333473446999999</c:v>
                </c:pt>
                <c:pt idx="2912">
                  <c:v>2.3333473446999999</c:v>
                </c:pt>
                <c:pt idx="2913">
                  <c:v>2.3333473446999999</c:v>
                </c:pt>
                <c:pt idx="2914">
                  <c:v>2.375188788</c:v>
                </c:pt>
                <c:pt idx="2915">
                  <c:v>2.3818439202000001</c:v>
                </c:pt>
                <c:pt idx="2916">
                  <c:v>2.3868723481999998</c:v>
                </c:pt>
                <c:pt idx="2917">
                  <c:v>2.434647741</c:v>
                </c:pt>
                <c:pt idx="2918">
                  <c:v>2.3399626649999998</c:v>
                </c:pt>
                <c:pt idx="2919">
                  <c:v>2.3399626649999998</c:v>
                </c:pt>
                <c:pt idx="2920">
                  <c:v>2.3399626649999998</c:v>
                </c:pt>
                <c:pt idx="2921">
                  <c:v>2.3686705863999999</c:v>
                </c:pt>
                <c:pt idx="2922">
                  <c:v>2.3424832098000001</c:v>
                </c:pt>
                <c:pt idx="2923">
                  <c:v>2.3374006174000002</c:v>
                </c:pt>
                <c:pt idx="2924">
                  <c:v>2.4534744477000001</c:v>
                </c:pt>
                <c:pt idx="2925">
                  <c:v>2.4122322617999998</c:v>
                </c:pt>
                <c:pt idx="2926">
                  <c:v>2.4122322617999998</c:v>
                </c:pt>
                <c:pt idx="2927">
                  <c:v>2.4122322617999998</c:v>
                </c:pt>
                <c:pt idx="2928">
                  <c:v>2.4270486424</c:v>
                </c:pt>
                <c:pt idx="2929">
                  <c:v>2.4195619605999998</c:v>
                </c:pt>
                <c:pt idx="2930">
                  <c:v>2.5050231043000002</c:v>
                </c:pt>
                <c:pt idx="2931">
                  <c:v>2.4566250674000001</c:v>
                </c:pt>
                <c:pt idx="2932">
                  <c:v>2.4495402092999998</c:v>
                </c:pt>
                <c:pt idx="2933">
                  <c:v>2.4495402092999998</c:v>
                </c:pt>
                <c:pt idx="2934">
                  <c:v>2.4495402092999998</c:v>
                </c:pt>
                <c:pt idx="2935">
                  <c:v>2.4600270223999998</c:v>
                </c:pt>
                <c:pt idx="2936">
                  <c:v>2.4120881013000002</c:v>
                </c:pt>
                <c:pt idx="2937">
                  <c:v>2.5118516456000002</c:v>
                </c:pt>
                <c:pt idx="2938">
                  <c:v>2.5155227597000001</c:v>
                </c:pt>
                <c:pt idx="2939">
                  <c:v>2.5134309735000002</c:v>
                </c:pt>
                <c:pt idx="2940">
                  <c:v>2.5134309735000002</c:v>
                </c:pt>
                <c:pt idx="2941">
                  <c:v>2.5134309735000002</c:v>
                </c:pt>
                <c:pt idx="2942">
                  <c:v>2.5482895117000002</c:v>
                </c:pt>
                <c:pt idx="2943">
                  <c:v>2.5262488498</c:v>
                </c:pt>
                <c:pt idx="2944">
                  <c:v>2.5369877319</c:v>
                </c:pt>
                <c:pt idx="2945">
                  <c:v>2.4651498261999998</c:v>
                </c:pt>
                <c:pt idx="2946">
                  <c:v>2.4516228686999999</c:v>
                </c:pt>
                <c:pt idx="2947">
                  <c:v>2.4516228686999999</c:v>
                </c:pt>
                <c:pt idx="2948">
                  <c:v>2.4516228686999999</c:v>
                </c:pt>
                <c:pt idx="2949">
                  <c:v>2.4532823959000001</c:v>
                </c:pt>
                <c:pt idx="2950">
                  <c:v>2.4566828342</c:v>
                </c:pt>
                <c:pt idx="2951">
                  <c:v>2.4747227937999998</c:v>
                </c:pt>
                <c:pt idx="2952">
                  <c:v>2.4034662339000001</c:v>
                </c:pt>
                <c:pt idx="2953">
                  <c:v>2.3557621871999999</c:v>
                </c:pt>
                <c:pt idx="2954">
                  <c:v>2.3557621871999999</c:v>
                </c:pt>
                <c:pt idx="2955">
                  <c:v>2.3557621871999999</c:v>
                </c:pt>
                <c:pt idx="2956">
                  <c:v>2.4104043480000001</c:v>
                </c:pt>
                <c:pt idx="2957">
                  <c:v>2.4115409667000001</c:v>
                </c:pt>
                <c:pt idx="2958">
                  <c:v>2.4104737605</c:v>
                </c:pt>
                <c:pt idx="2959">
                  <c:v>2.4193959683999999</c:v>
                </c:pt>
                <c:pt idx="2960">
                  <c:v>2.4458151798999999</c:v>
                </c:pt>
                <c:pt idx="2961">
                  <c:v>2.4458151798999999</c:v>
                </c:pt>
                <c:pt idx="2962">
                  <c:v>2.4458151798999999</c:v>
                </c:pt>
                <c:pt idx="2963">
                  <c:v>2.4796037420000001</c:v>
                </c:pt>
                <c:pt idx="2964">
                  <c:v>2.3905158555999999</c:v>
                </c:pt>
                <c:pt idx="2965">
                  <c:v>2.3417757411000002</c:v>
                </c:pt>
                <c:pt idx="2966">
                  <c:v>2.4333404539000001</c:v>
                </c:pt>
                <c:pt idx="2967">
                  <c:v>2.4082716686999999</c:v>
                </c:pt>
                <c:pt idx="2968">
                  <c:v>2.4082716686999999</c:v>
                </c:pt>
                <c:pt idx="2969">
                  <c:v>2.4082716686999999</c:v>
                </c:pt>
                <c:pt idx="2970">
                  <c:v>2.4022391114000001</c:v>
                </c:pt>
                <c:pt idx="2971">
                  <c:v>2.4236161876</c:v>
                </c:pt>
                <c:pt idx="2972">
                  <c:v>2.3695007148</c:v>
                </c:pt>
                <c:pt idx="2973">
                  <c:v>2.3855773985000002</c:v>
                </c:pt>
                <c:pt idx="2974">
                  <c:v>2.3733758909999998</c:v>
                </c:pt>
                <c:pt idx="2975">
                  <c:v>2.3733758909999998</c:v>
                </c:pt>
                <c:pt idx="2976">
                  <c:v>2.3733758909999998</c:v>
                </c:pt>
                <c:pt idx="2977">
                  <c:v>2.3439018317999998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0D-4E9B-98B4-21D270B5AEBC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</c:v>
                </c:pt>
                <c:pt idx="1526">
                  <c:v>1.4870817857</c:v>
                </c:pt>
                <c:pt idx="1527">
                  <c:v>1.4870817857</c:v>
                </c:pt>
                <c:pt idx="1528">
                  <c:v>1.6105330493000001</c:v>
                </c:pt>
                <c:pt idx="1529">
                  <c:v>1.6194329459000001</c:v>
                </c:pt>
                <c:pt idx="1530">
                  <c:v>1.6194329459000001</c:v>
                </c:pt>
                <c:pt idx="1531">
                  <c:v>1.7424908199</c:v>
                </c:pt>
                <c:pt idx="1532">
                  <c:v>1.9200951204000001</c:v>
                </c:pt>
                <c:pt idx="1533">
                  <c:v>1.9200951204000001</c:v>
                </c:pt>
                <c:pt idx="1534">
                  <c:v>1.9200951204000001</c:v>
                </c:pt>
                <c:pt idx="1535">
                  <c:v>1.9193257853000001</c:v>
                </c:pt>
                <c:pt idx="1536">
                  <c:v>1.8816703383</c:v>
                </c:pt>
                <c:pt idx="1537">
                  <c:v>1.7668302573000001</c:v>
                </c:pt>
                <c:pt idx="1538">
                  <c:v>1.6087094057</c:v>
                </c:pt>
                <c:pt idx="1539">
                  <c:v>1.4918914932</c:v>
                </c:pt>
                <c:pt idx="1540">
                  <c:v>1.4918914932</c:v>
                </c:pt>
                <c:pt idx="1541">
                  <c:v>1.4918914932</c:v>
                </c:pt>
                <c:pt idx="1542">
                  <c:v>1.3541870788999999</c:v>
                </c:pt>
                <c:pt idx="1543">
                  <c:v>1.2599627916</c:v>
                </c:pt>
                <c:pt idx="1544">
                  <c:v>1.4886010868999999</c:v>
                </c:pt>
                <c:pt idx="1545">
                  <c:v>1.5443776991</c:v>
                </c:pt>
                <c:pt idx="1546">
                  <c:v>1.4567182343</c:v>
                </c:pt>
                <c:pt idx="1547">
                  <c:v>1.4567182343</c:v>
                </c:pt>
                <c:pt idx="1548">
                  <c:v>1.4567182343</c:v>
                </c:pt>
                <c:pt idx="1549">
                  <c:v>1.5131280431</c:v>
                </c:pt>
                <c:pt idx="1550">
                  <c:v>1.5678834855999999</c:v>
                </c:pt>
                <c:pt idx="1551">
                  <c:v>1.5047230298000001</c:v>
                </c:pt>
                <c:pt idx="1552">
                  <c:v>1.4747564128999999</c:v>
                </c:pt>
                <c:pt idx="1553">
                  <c:v>1.3774933465000001</c:v>
                </c:pt>
                <c:pt idx="1554">
                  <c:v>1.3774933465000001</c:v>
                </c:pt>
                <c:pt idx="1555">
                  <c:v>1.3774933465000001</c:v>
                </c:pt>
                <c:pt idx="1556">
                  <c:v>1.3714938081000001</c:v>
                </c:pt>
                <c:pt idx="1557">
                  <c:v>1.7235878549999999</c:v>
                </c:pt>
                <c:pt idx="1558">
                  <c:v>1.688418532</c:v>
                </c:pt>
                <c:pt idx="1559">
                  <c:v>1.688418532</c:v>
                </c:pt>
                <c:pt idx="1560">
                  <c:v>1.688418532</c:v>
                </c:pt>
                <c:pt idx="1561">
                  <c:v>1.688418532</c:v>
                </c:pt>
                <c:pt idx="1562">
                  <c:v>1.688418532</c:v>
                </c:pt>
                <c:pt idx="1563">
                  <c:v>1.6475476403</c:v>
                </c:pt>
                <c:pt idx="1564">
                  <c:v>1.5968276833999999</c:v>
                </c:pt>
                <c:pt idx="1565">
                  <c:v>1.5968276833999999</c:v>
                </c:pt>
                <c:pt idx="1566">
                  <c:v>1.5968276833999999</c:v>
                </c:pt>
                <c:pt idx="1567">
                  <c:v>1.6519621853999999</c:v>
                </c:pt>
                <c:pt idx="1568">
                  <c:v>1.6519621853999999</c:v>
                </c:pt>
                <c:pt idx="1569">
                  <c:v>1.6519621853999999</c:v>
                </c:pt>
                <c:pt idx="1570">
                  <c:v>1.6189407409000001</c:v>
                </c:pt>
                <c:pt idx="1571">
                  <c:v>1.6459944557999999</c:v>
                </c:pt>
                <c:pt idx="1572">
                  <c:v>1.6464750161999999</c:v>
                </c:pt>
                <c:pt idx="1573">
                  <c:v>1.6072941883</c:v>
                </c:pt>
                <c:pt idx="1574">
                  <c:v>1.6879674143000001</c:v>
                </c:pt>
                <c:pt idx="1575">
                  <c:v>1.6879674143000001</c:v>
                </c:pt>
                <c:pt idx="1576">
                  <c:v>1.6879674143000001</c:v>
                </c:pt>
                <c:pt idx="1577">
                  <c:v>1.6615650982000001</c:v>
                </c:pt>
                <c:pt idx="1578">
                  <c:v>1.6321158754</c:v>
                </c:pt>
                <c:pt idx="1579">
                  <c:v>1.6321158754</c:v>
                </c:pt>
                <c:pt idx="1580">
                  <c:v>1.6321158754</c:v>
                </c:pt>
                <c:pt idx="1581">
                  <c:v>1.5686936741999999</c:v>
                </c:pt>
                <c:pt idx="1582">
                  <c:v>1.5686936741999999</c:v>
                </c:pt>
                <c:pt idx="1583">
                  <c:v>1.5686936741999999</c:v>
                </c:pt>
                <c:pt idx="1584">
                  <c:v>1.6823677761</c:v>
                </c:pt>
                <c:pt idx="1585">
                  <c:v>1.7202171171</c:v>
                </c:pt>
                <c:pt idx="1586">
                  <c:v>1.6921043151999999</c:v>
                </c:pt>
                <c:pt idx="1587">
                  <c:v>1.6529649685000001</c:v>
                </c:pt>
                <c:pt idx="1588">
                  <c:v>1.6127650285999999</c:v>
                </c:pt>
                <c:pt idx="1589">
                  <c:v>1.6127650285999999</c:v>
                </c:pt>
                <c:pt idx="1590">
                  <c:v>1.6127650285999999</c:v>
                </c:pt>
                <c:pt idx="1591">
                  <c:v>1.538676494</c:v>
                </c:pt>
                <c:pt idx="1592">
                  <c:v>1.5533811759</c:v>
                </c:pt>
                <c:pt idx="1593">
                  <c:v>1.5294638172999999</c:v>
                </c:pt>
                <c:pt idx="1594">
                  <c:v>1.5145724318</c:v>
                </c:pt>
                <c:pt idx="1595">
                  <c:v>1.4675437334999999</c:v>
                </c:pt>
                <c:pt idx="1596">
                  <c:v>1.4675437334999999</c:v>
                </c:pt>
                <c:pt idx="1597">
                  <c:v>1.4675437334999999</c:v>
                </c:pt>
                <c:pt idx="1598">
                  <c:v>1.4587308581</c:v>
                </c:pt>
                <c:pt idx="1599">
                  <c:v>1.5140511273999999</c:v>
                </c:pt>
                <c:pt idx="1600">
                  <c:v>1.5107600725000001</c:v>
                </c:pt>
                <c:pt idx="1601">
                  <c:v>1.4846500869999999</c:v>
                </c:pt>
                <c:pt idx="1602">
                  <c:v>1.5095135990999999</c:v>
                </c:pt>
                <c:pt idx="1603">
                  <c:v>1.5095135990999999</c:v>
                </c:pt>
                <c:pt idx="1604">
                  <c:v>1.5095135990999999</c:v>
                </c:pt>
                <c:pt idx="1605">
                  <c:v>1.4788807167</c:v>
                </c:pt>
                <c:pt idx="1606">
                  <c:v>1.4692755041000001</c:v>
                </c:pt>
                <c:pt idx="1607">
                  <c:v>1.4865394065999999</c:v>
                </c:pt>
                <c:pt idx="1608">
                  <c:v>1.5191066505999999</c:v>
                </c:pt>
                <c:pt idx="1609">
                  <c:v>1.5191066505999999</c:v>
                </c:pt>
                <c:pt idx="1610">
                  <c:v>1.5191066505999999</c:v>
                </c:pt>
                <c:pt idx="1611">
                  <c:v>1.5191066505999999</c:v>
                </c:pt>
                <c:pt idx="1612">
                  <c:v>1.5299498628999999</c:v>
                </c:pt>
                <c:pt idx="1613">
                  <c:v>1.603011033</c:v>
                </c:pt>
                <c:pt idx="1614">
                  <c:v>1.6236696869</c:v>
                </c:pt>
                <c:pt idx="1615">
                  <c:v>1.5895905914999999</c:v>
                </c:pt>
                <c:pt idx="1616">
                  <c:v>1.6297487638999999</c:v>
                </c:pt>
                <c:pt idx="1617">
                  <c:v>1.6297487638999999</c:v>
                </c:pt>
                <c:pt idx="1618">
                  <c:v>1.6297487638999999</c:v>
                </c:pt>
                <c:pt idx="1619">
                  <c:v>1.6297487638999999</c:v>
                </c:pt>
                <c:pt idx="1620">
                  <c:v>1.6683380274999999</c:v>
                </c:pt>
                <c:pt idx="1621">
                  <c:v>1.6644148467</c:v>
                </c:pt>
                <c:pt idx="1622">
                  <c:v>1.6683000052000001</c:v>
                </c:pt>
                <c:pt idx="1623">
                  <c:v>1.6391823815</c:v>
                </c:pt>
                <c:pt idx="1624">
                  <c:v>1.6391823815</c:v>
                </c:pt>
                <c:pt idx="1625">
                  <c:v>1.6391823815</c:v>
                </c:pt>
                <c:pt idx="1626">
                  <c:v>1.6354299110999999</c:v>
                </c:pt>
                <c:pt idx="1627">
                  <c:v>1.6210361937</c:v>
                </c:pt>
                <c:pt idx="1628">
                  <c:v>1.640989778</c:v>
                </c:pt>
                <c:pt idx="1629">
                  <c:v>1.6297670120000001</c:v>
                </c:pt>
                <c:pt idx="1630">
                  <c:v>1.6465941072000001</c:v>
                </c:pt>
                <c:pt idx="1631">
                  <c:v>1.6465941072000001</c:v>
                </c:pt>
                <c:pt idx="1632">
                  <c:v>1.6465941072000001</c:v>
                </c:pt>
                <c:pt idx="1633">
                  <c:v>1.6228295731</c:v>
                </c:pt>
                <c:pt idx="1634">
                  <c:v>1.6544005305</c:v>
                </c:pt>
                <c:pt idx="1635">
                  <c:v>1.6608925538999999</c:v>
                </c:pt>
                <c:pt idx="1636">
                  <c:v>1.6590968721999999</c:v>
                </c:pt>
                <c:pt idx="1637">
                  <c:v>1.6660615692</c:v>
                </c:pt>
                <c:pt idx="1638">
                  <c:v>1.6660615692</c:v>
                </c:pt>
                <c:pt idx="1639">
                  <c:v>1.6660615692</c:v>
                </c:pt>
                <c:pt idx="1640">
                  <c:v>1.7005204166000001</c:v>
                </c:pt>
                <c:pt idx="1641">
                  <c:v>1.7488237705</c:v>
                </c:pt>
                <c:pt idx="1642">
                  <c:v>1.7477580409</c:v>
                </c:pt>
                <c:pt idx="1643">
                  <c:v>1.7830566379999999</c:v>
                </c:pt>
                <c:pt idx="1644">
                  <c:v>1.7229375383000001</c:v>
                </c:pt>
                <c:pt idx="1645">
                  <c:v>1.7229375383000001</c:v>
                </c:pt>
                <c:pt idx="1646">
                  <c:v>1.7229375383000001</c:v>
                </c:pt>
                <c:pt idx="1647">
                  <c:v>1.7217512476000001</c:v>
                </c:pt>
                <c:pt idx="1648">
                  <c:v>1.7661596056</c:v>
                </c:pt>
                <c:pt idx="1649">
                  <c:v>1.7147588126</c:v>
                </c:pt>
                <c:pt idx="1650">
                  <c:v>1.7303111789000001</c:v>
                </c:pt>
                <c:pt idx="1651">
                  <c:v>1.7129579484999999</c:v>
                </c:pt>
                <c:pt idx="1652">
                  <c:v>1.7129579484999999</c:v>
                </c:pt>
                <c:pt idx="1653">
                  <c:v>1.7129579484999999</c:v>
                </c:pt>
                <c:pt idx="1654">
                  <c:v>1.6795882971</c:v>
                </c:pt>
                <c:pt idx="1655">
                  <c:v>1.6099749869</c:v>
                </c:pt>
                <c:pt idx="1656">
                  <c:v>1.65312576</c:v>
                </c:pt>
                <c:pt idx="1657">
                  <c:v>1.6819315152000001</c:v>
                </c:pt>
                <c:pt idx="1658">
                  <c:v>1.6589533153</c:v>
                </c:pt>
                <c:pt idx="1659">
                  <c:v>1.6589533153</c:v>
                </c:pt>
                <c:pt idx="1660">
                  <c:v>1.6589533153</c:v>
                </c:pt>
                <c:pt idx="1661">
                  <c:v>1.6847256077999999</c:v>
                </c:pt>
                <c:pt idx="1662">
                  <c:v>1.7167309361</c:v>
                </c:pt>
                <c:pt idx="1663">
                  <c:v>1.7114240553</c:v>
                </c:pt>
                <c:pt idx="1664">
                  <c:v>1.6540643210999999</c:v>
                </c:pt>
                <c:pt idx="1665">
                  <c:v>1.6439702046</c:v>
                </c:pt>
                <c:pt idx="1666">
                  <c:v>1.6439702046</c:v>
                </c:pt>
                <c:pt idx="1667">
                  <c:v>1.6439702046</c:v>
                </c:pt>
                <c:pt idx="1668">
                  <c:v>1.6151405981</c:v>
                </c:pt>
                <c:pt idx="1669">
                  <c:v>1.6376971067999999</c:v>
                </c:pt>
                <c:pt idx="1670">
                  <c:v>1.6381295879</c:v>
                </c:pt>
                <c:pt idx="1671">
                  <c:v>1.6386507804999999</c:v>
                </c:pt>
                <c:pt idx="1672">
                  <c:v>1.6386507804999999</c:v>
                </c:pt>
                <c:pt idx="1673">
                  <c:v>1.6386507804999999</c:v>
                </c:pt>
                <c:pt idx="1674">
                  <c:v>1.6386507804999999</c:v>
                </c:pt>
                <c:pt idx="1675">
                  <c:v>1.6657418944</c:v>
                </c:pt>
                <c:pt idx="1676">
                  <c:v>1.6801256180999999</c:v>
                </c:pt>
                <c:pt idx="1677">
                  <c:v>1.7005961283</c:v>
                </c:pt>
                <c:pt idx="1678">
                  <c:v>1.7076425745999999</c:v>
                </c:pt>
                <c:pt idx="1679">
                  <c:v>1.7263805157000001</c:v>
                </c:pt>
                <c:pt idx="1680">
                  <c:v>1.7263805157000001</c:v>
                </c:pt>
                <c:pt idx="1681">
                  <c:v>1.7263805157000001</c:v>
                </c:pt>
                <c:pt idx="1682">
                  <c:v>1.7210201964</c:v>
                </c:pt>
                <c:pt idx="1683">
                  <c:v>1.7358186281000001</c:v>
                </c:pt>
                <c:pt idx="1684">
                  <c:v>1.6987831346</c:v>
                </c:pt>
                <c:pt idx="1685">
                  <c:v>1.6891726209</c:v>
                </c:pt>
                <c:pt idx="1686">
                  <c:v>1.7214863185</c:v>
                </c:pt>
                <c:pt idx="1687">
                  <c:v>1.7214863185</c:v>
                </c:pt>
                <c:pt idx="1688">
                  <c:v>1.7214863185</c:v>
                </c:pt>
                <c:pt idx="1689">
                  <c:v>1.6864266149</c:v>
                </c:pt>
                <c:pt idx="1690">
                  <c:v>1.7021310155</c:v>
                </c:pt>
                <c:pt idx="1691">
                  <c:v>1.7250697637000001</c:v>
                </c:pt>
                <c:pt idx="1692">
                  <c:v>1.7292418091999999</c:v>
                </c:pt>
                <c:pt idx="1693">
                  <c:v>1.7347185587</c:v>
                </c:pt>
                <c:pt idx="1694">
                  <c:v>1.7347185587</c:v>
                </c:pt>
                <c:pt idx="1695">
                  <c:v>1.7347185587</c:v>
                </c:pt>
                <c:pt idx="1696">
                  <c:v>1.7044931858000001</c:v>
                </c:pt>
                <c:pt idx="1697">
                  <c:v>1.6886218094000001</c:v>
                </c:pt>
                <c:pt idx="1698">
                  <c:v>1.6728983167</c:v>
                </c:pt>
                <c:pt idx="1699">
                  <c:v>1.6913064582999999</c:v>
                </c:pt>
                <c:pt idx="1700">
                  <c:v>1.7026924715</c:v>
                </c:pt>
                <c:pt idx="1701">
                  <c:v>1.7026924715</c:v>
                </c:pt>
                <c:pt idx="1702">
                  <c:v>1.7026924715</c:v>
                </c:pt>
                <c:pt idx="1703">
                  <c:v>1.7143881352000001</c:v>
                </c:pt>
                <c:pt idx="1704">
                  <c:v>1.7237524192</c:v>
                </c:pt>
                <c:pt idx="1705">
                  <c:v>1.7263398828000001</c:v>
                </c:pt>
                <c:pt idx="1706">
                  <c:v>1.7197410622</c:v>
                </c:pt>
                <c:pt idx="1707">
                  <c:v>1.7052141649999999</c:v>
                </c:pt>
                <c:pt idx="1708">
                  <c:v>1.7052141649999999</c:v>
                </c:pt>
                <c:pt idx="1709">
                  <c:v>1.7052141649999999</c:v>
                </c:pt>
                <c:pt idx="1710">
                  <c:v>1.7537017852000001</c:v>
                </c:pt>
                <c:pt idx="1711">
                  <c:v>1.7786733024000001</c:v>
                </c:pt>
                <c:pt idx="1712">
                  <c:v>1.7986738899000001</c:v>
                </c:pt>
                <c:pt idx="1713">
                  <c:v>1.7980607345999999</c:v>
                </c:pt>
                <c:pt idx="1714">
                  <c:v>1.8229391988000001</c:v>
                </c:pt>
                <c:pt idx="1715">
                  <c:v>1.8229391988000001</c:v>
                </c:pt>
                <c:pt idx="1716">
                  <c:v>1.8229391988000001</c:v>
                </c:pt>
                <c:pt idx="1717">
                  <c:v>1.8170622405000001</c:v>
                </c:pt>
                <c:pt idx="1718">
                  <c:v>1.8383489936999999</c:v>
                </c:pt>
                <c:pt idx="1719">
                  <c:v>1.8223623003</c:v>
                </c:pt>
                <c:pt idx="1720">
                  <c:v>1.7883274996</c:v>
                </c:pt>
                <c:pt idx="1721">
                  <c:v>1.7543098168</c:v>
                </c:pt>
                <c:pt idx="1722">
                  <c:v>1.7543098168</c:v>
                </c:pt>
                <c:pt idx="1723">
                  <c:v>1.7543098168</c:v>
                </c:pt>
                <c:pt idx="1724">
                  <c:v>1.7543098168</c:v>
                </c:pt>
                <c:pt idx="1725">
                  <c:v>1.7127360462000001</c:v>
                </c:pt>
                <c:pt idx="1726">
                  <c:v>1.7574659777999999</c:v>
                </c:pt>
                <c:pt idx="1727">
                  <c:v>1.7342998352000001</c:v>
                </c:pt>
                <c:pt idx="1728">
                  <c:v>1.7224988968999999</c:v>
                </c:pt>
                <c:pt idx="1729">
                  <c:v>1.7224988968999999</c:v>
                </c:pt>
                <c:pt idx="1730">
                  <c:v>1.7224988968999999</c:v>
                </c:pt>
                <c:pt idx="1731">
                  <c:v>1.7224988968999999</c:v>
                </c:pt>
                <c:pt idx="1732">
                  <c:v>1.7224988968999999</c:v>
                </c:pt>
                <c:pt idx="1733">
                  <c:v>1.6654482643999999</c:v>
                </c:pt>
                <c:pt idx="1734">
                  <c:v>1.6531608151999999</c:v>
                </c:pt>
                <c:pt idx="1735">
                  <c:v>1.7081792280000001</c:v>
                </c:pt>
                <c:pt idx="1736">
                  <c:v>1.7081792280000001</c:v>
                </c:pt>
                <c:pt idx="1737">
                  <c:v>1.7081792280000001</c:v>
                </c:pt>
                <c:pt idx="1738">
                  <c:v>1.6931705381</c:v>
                </c:pt>
                <c:pt idx="1739">
                  <c:v>1.6908057185000001</c:v>
                </c:pt>
                <c:pt idx="1740">
                  <c:v>1.6930790100999999</c:v>
                </c:pt>
                <c:pt idx="1741">
                  <c:v>1.6977268657</c:v>
                </c:pt>
                <c:pt idx="1742">
                  <c:v>1.7318444702</c:v>
                </c:pt>
                <c:pt idx="1743">
                  <c:v>1.7318444702</c:v>
                </c:pt>
                <c:pt idx="1744">
                  <c:v>1.7318444702</c:v>
                </c:pt>
                <c:pt idx="1745">
                  <c:v>1.7604328043999999</c:v>
                </c:pt>
                <c:pt idx="1746">
                  <c:v>1.6966643487999999</c:v>
                </c:pt>
                <c:pt idx="1747">
                  <c:v>1.6664774362999999</c:v>
                </c:pt>
                <c:pt idx="1748">
                  <c:v>1.5921901112000001</c:v>
                </c:pt>
                <c:pt idx="1749">
                  <c:v>1.6252581731</c:v>
                </c:pt>
                <c:pt idx="1750">
                  <c:v>1.6252581731</c:v>
                </c:pt>
                <c:pt idx="1751">
                  <c:v>1.6252581731</c:v>
                </c:pt>
                <c:pt idx="1752">
                  <c:v>1.6037787094</c:v>
                </c:pt>
                <c:pt idx="1753">
                  <c:v>1.6450740406</c:v>
                </c:pt>
                <c:pt idx="1754">
                  <c:v>1.6193444823000001</c:v>
                </c:pt>
                <c:pt idx="1755">
                  <c:v>1.6513285873000001</c:v>
                </c:pt>
                <c:pt idx="1756">
                  <c:v>1.6800080395999999</c:v>
                </c:pt>
                <c:pt idx="1757">
                  <c:v>1.6800080395999999</c:v>
                </c:pt>
                <c:pt idx="1758">
                  <c:v>1.6800080395999999</c:v>
                </c:pt>
                <c:pt idx="1759">
                  <c:v>1.6832855792999999</c:v>
                </c:pt>
                <c:pt idx="1760">
                  <c:v>1.7101333266000001</c:v>
                </c:pt>
                <c:pt idx="1761">
                  <c:v>1.6910453336</c:v>
                </c:pt>
                <c:pt idx="1762">
                  <c:v>1.7464437525000001</c:v>
                </c:pt>
                <c:pt idx="1763">
                  <c:v>1.7719869583000001</c:v>
                </c:pt>
                <c:pt idx="1764">
                  <c:v>1.7719869583000001</c:v>
                </c:pt>
                <c:pt idx="1765">
                  <c:v>1.7719869583000001</c:v>
                </c:pt>
                <c:pt idx="1766">
                  <c:v>1.7208748072</c:v>
                </c:pt>
                <c:pt idx="1767">
                  <c:v>1.7290241609999999</c:v>
                </c:pt>
                <c:pt idx="1768">
                  <c:v>1.7347336515</c:v>
                </c:pt>
                <c:pt idx="1769">
                  <c:v>1.7229562705000001</c:v>
                </c:pt>
                <c:pt idx="1770">
                  <c:v>1.7205798355999999</c:v>
                </c:pt>
                <c:pt idx="1771">
                  <c:v>1.7205798355999999</c:v>
                </c:pt>
                <c:pt idx="1772">
                  <c:v>1.7205798355999999</c:v>
                </c:pt>
                <c:pt idx="1773">
                  <c:v>1.7217337344000001</c:v>
                </c:pt>
                <c:pt idx="1774">
                  <c:v>1.7122628707000001</c:v>
                </c:pt>
                <c:pt idx="1775">
                  <c:v>1.7444028586</c:v>
                </c:pt>
                <c:pt idx="1776">
                  <c:v>1.7687622264</c:v>
                </c:pt>
                <c:pt idx="1777">
                  <c:v>1.7046996015</c:v>
                </c:pt>
                <c:pt idx="1778">
                  <c:v>1.7046996015</c:v>
                </c:pt>
                <c:pt idx="1779">
                  <c:v>1.7046996015</c:v>
                </c:pt>
                <c:pt idx="1780">
                  <c:v>1.7122715395999999</c:v>
                </c:pt>
                <c:pt idx="1781">
                  <c:v>1.6958912429999999</c:v>
                </c:pt>
                <c:pt idx="1782">
                  <c:v>1.6547184246</c:v>
                </c:pt>
                <c:pt idx="1783">
                  <c:v>1.6162065936000001</c:v>
                </c:pt>
                <c:pt idx="1784">
                  <c:v>1.6468456024</c:v>
                </c:pt>
                <c:pt idx="1785">
                  <c:v>1.6468456024</c:v>
                </c:pt>
                <c:pt idx="1786">
                  <c:v>1.6468456024</c:v>
                </c:pt>
                <c:pt idx="1787">
                  <c:v>1.6295153581999999</c:v>
                </c:pt>
                <c:pt idx="1788">
                  <c:v>1.6302711179</c:v>
                </c:pt>
                <c:pt idx="1789">
                  <c:v>1.6500648687999999</c:v>
                </c:pt>
                <c:pt idx="1790">
                  <c:v>1.6666069858000001</c:v>
                </c:pt>
                <c:pt idx="1791">
                  <c:v>1.6670752948000001</c:v>
                </c:pt>
                <c:pt idx="1792">
                  <c:v>1.6670752948000001</c:v>
                </c:pt>
                <c:pt idx="1793">
                  <c:v>1.6670752948000001</c:v>
                </c:pt>
                <c:pt idx="1794">
                  <c:v>1.7125308812</c:v>
                </c:pt>
                <c:pt idx="1795">
                  <c:v>1.6827970371000001</c:v>
                </c:pt>
                <c:pt idx="1796">
                  <c:v>1.7357212104999999</c:v>
                </c:pt>
                <c:pt idx="1797">
                  <c:v>1.76676615</c:v>
                </c:pt>
                <c:pt idx="1798">
                  <c:v>1.7667564954999999</c:v>
                </c:pt>
                <c:pt idx="1799">
                  <c:v>1.7667564954999999</c:v>
                </c:pt>
                <c:pt idx="1800">
                  <c:v>1.7667564954999999</c:v>
                </c:pt>
                <c:pt idx="1801">
                  <c:v>1.7673466489</c:v>
                </c:pt>
                <c:pt idx="1802">
                  <c:v>1.8012402085999999</c:v>
                </c:pt>
                <c:pt idx="1803">
                  <c:v>1.7598058846</c:v>
                </c:pt>
                <c:pt idx="1804">
                  <c:v>1.7497156562</c:v>
                </c:pt>
                <c:pt idx="1805">
                  <c:v>1.7283958881999999</c:v>
                </c:pt>
                <c:pt idx="1806">
                  <c:v>1.7283958881999999</c:v>
                </c:pt>
                <c:pt idx="1807">
                  <c:v>1.7283958881999999</c:v>
                </c:pt>
                <c:pt idx="1808">
                  <c:v>1.7311229398000001</c:v>
                </c:pt>
                <c:pt idx="1809">
                  <c:v>1.7235071150000001</c:v>
                </c:pt>
                <c:pt idx="1810">
                  <c:v>1.7163673591999999</c:v>
                </c:pt>
                <c:pt idx="1811">
                  <c:v>1.6978834014999999</c:v>
                </c:pt>
                <c:pt idx="1812">
                  <c:v>1.6672643385000001</c:v>
                </c:pt>
                <c:pt idx="1813">
                  <c:v>1.6672643385000001</c:v>
                </c:pt>
                <c:pt idx="1814">
                  <c:v>1.6672643385000001</c:v>
                </c:pt>
                <c:pt idx="1815">
                  <c:v>1.7188938</c:v>
                </c:pt>
                <c:pt idx="1816">
                  <c:v>1.7221053406</c:v>
                </c:pt>
                <c:pt idx="1817">
                  <c:v>1.7537520095000001</c:v>
                </c:pt>
                <c:pt idx="1818">
                  <c:v>1.7597775052</c:v>
                </c:pt>
                <c:pt idx="1819">
                  <c:v>1.7181560967</c:v>
                </c:pt>
                <c:pt idx="1820">
                  <c:v>1.7181560967</c:v>
                </c:pt>
                <c:pt idx="1821">
                  <c:v>1.7181560967</c:v>
                </c:pt>
                <c:pt idx="1822">
                  <c:v>1.6971407183</c:v>
                </c:pt>
                <c:pt idx="1823">
                  <c:v>1.7214978497</c:v>
                </c:pt>
                <c:pt idx="1824">
                  <c:v>1.7347280378000001</c:v>
                </c:pt>
                <c:pt idx="1825">
                  <c:v>1.7225787657</c:v>
                </c:pt>
                <c:pt idx="1826">
                  <c:v>1.7141246080000001</c:v>
                </c:pt>
                <c:pt idx="1827">
                  <c:v>1.7141246080000001</c:v>
                </c:pt>
                <c:pt idx="1828">
                  <c:v>1.7141246080000001</c:v>
                </c:pt>
                <c:pt idx="1829">
                  <c:v>1.6885674976</c:v>
                </c:pt>
                <c:pt idx="1830">
                  <c:v>1.7360038354</c:v>
                </c:pt>
                <c:pt idx="1831">
                  <c:v>1.7745060401999999</c:v>
                </c:pt>
                <c:pt idx="1832">
                  <c:v>1.8259211621</c:v>
                </c:pt>
                <c:pt idx="1833">
                  <c:v>1.8582705283000001</c:v>
                </c:pt>
                <c:pt idx="1834">
                  <c:v>1.8582705283000001</c:v>
                </c:pt>
                <c:pt idx="1835">
                  <c:v>1.8582705283000001</c:v>
                </c:pt>
                <c:pt idx="1836">
                  <c:v>1.8993581233000001</c:v>
                </c:pt>
                <c:pt idx="1837">
                  <c:v>1.8919825404999999</c:v>
                </c:pt>
                <c:pt idx="1838">
                  <c:v>1.8462184224</c:v>
                </c:pt>
                <c:pt idx="1839">
                  <c:v>1.8355842748</c:v>
                </c:pt>
                <c:pt idx="1840">
                  <c:v>1.7642084439000001</c:v>
                </c:pt>
                <c:pt idx="1841">
                  <c:v>1.7642084439000001</c:v>
                </c:pt>
                <c:pt idx="1842">
                  <c:v>1.7642084439000001</c:v>
                </c:pt>
                <c:pt idx="1843">
                  <c:v>1.8236119886</c:v>
                </c:pt>
                <c:pt idx="1844">
                  <c:v>1.8709492731999999</c:v>
                </c:pt>
                <c:pt idx="1845">
                  <c:v>1.8603259859000001</c:v>
                </c:pt>
                <c:pt idx="1846">
                  <c:v>1.8830290984</c:v>
                </c:pt>
                <c:pt idx="1847">
                  <c:v>1.8090692385</c:v>
                </c:pt>
                <c:pt idx="1848">
                  <c:v>1.8090692385</c:v>
                </c:pt>
                <c:pt idx="1849">
                  <c:v>1.8090692385</c:v>
                </c:pt>
                <c:pt idx="1850">
                  <c:v>1.8998568282999999</c:v>
                </c:pt>
                <c:pt idx="1851">
                  <c:v>1.8877986875999999</c:v>
                </c:pt>
                <c:pt idx="1852">
                  <c:v>1.8901063708000001</c:v>
                </c:pt>
                <c:pt idx="1853">
                  <c:v>1.8795166713</c:v>
                </c:pt>
                <c:pt idx="1854">
                  <c:v>1.9239967542</c:v>
                </c:pt>
                <c:pt idx="1855">
                  <c:v>1.9239967542</c:v>
                </c:pt>
                <c:pt idx="1856">
                  <c:v>1.9239967542</c:v>
                </c:pt>
                <c:pt idx="1857">
                  <c:v>1.9030332447</c:v>
                </c:pt>
                <c:pt idx="1858">
                  <c:v>1.9546532555</c:v>
                </c:pt>
                <c:pt idx="1859">
                  <c:v>1.9537599453000001</c:v>
                </c:pt>
                <c:pt idx="1860">
                  <c:v>1.9286928902</c:v>
                </c:pt>
                <c:pt idx="1861">
                  <c:v>1.900678635</c:v>
                </c:pt>
                <c:pt idx="1862">
                  <c:v>1.900678635</c:v>
                </c:pt>
                <c:pt idx="1863">
                  <c:v>1.900678635</c:v>
                </c:pt>
                <c:pt idx="1864">
                  <c:v>1.889182205</c:v>
                </c:pt>
                <c:pt idx="1865">
                  <c:v>1.8200421520000001</c:v>
                </c:pt>
                <c:pt idx="1866">
                  <c:v>1.8048294598000001</c:v>
                </c:pt>
                <c:pt idx="1867">
                  <c:v>1.7410501173999999</c:v>
                </c:pt>
                <c:pt idx="1868">
                  <c:v>1.737965507</c:v>
                </c:pt>
                <c:pt idx="1869">
                  <c:v>1.737965507</c:v>
                </c:pt>
                <c:pt idx="1870">
                  <c:v>1.737965507</c:v>
                </c:pt>
                <c:pt idx="1871">
                  <c:v>1.8594102123</c:v>
                </c:pt>
                <c:pt idx="1872">
                  <c:v>1.7569694772</c:v>
                </c:pt>
                <c:pt idx="1873">
                  <c:v>1.7164978893</c:v>
                </c:pt>
                <c:pt idx="1874">
                  <c:v>1.7113506350000001</c:v>
                </c:pt>
                <c:pt idx="1875">
                  <c:v>1.7000150343</c:v>
                </c:pt>
                <c:pt idx="1876">
                  <c:v>1.7000150343</c:v>
                </c:pt>
                <c:pt idx="1877">
                  <c:v>1.7000150343</c:v>
                </c:pt>
                <c:pt idx="1878">
                  <c:v>1.7375352370999999</c:v>
                </c:pt>
                <c:pt idx="1879">
                  <c:v>1.7176048944</c:v>
                </c:pt>
                <c:pt idx="1880">
                  <c:v>1.7803727869999999</c:v>
                </c:pt>
                <c:pt idx="1881">
                  <c:v>1.8616960360000001</c:v>
                </c:pt>
                <c:pt idx="1882">
                  <c:v>1.7739615649</c:v>
                </c:pt>
                <c:pt idx="1883">
                  <c:v>1.7739615649</c:v>
                </c:pt>
                <c:pt idx="1884">
                  <c:v>1.7739615649</c:v>
                </c:pt>
                <c:pt idx="1885">
                  <c:v>1.7473767247000001</c:v>
                </c:pt>
                <c:pt idx="1886">
                  <c:v>1.7531343505000001</c:v>
                </c:pt>
                <c:pt idx="1887">
                  <c:v>1.7695128814000001</c:v>
                </c:pt>
                <c:pt idx="1888">
                  <c:v>1.8105590559</c:v>
                </c:pt>
                <c:pt idx="1889">
                  <c:v>1.7984150708</c:v>
                </c:pt>
                <c:pt idx="1890">
                  <c:v>1.7984150708</c:v>
                </c:pt>
                <c:pt idx="1891">
                  <c:v>1.7984150708</c:v>
                </c:pt>
                <c:pt idx="1892">
                  <c:v>1.8621471289</c:v>
                </c:pt>
                <c:pt idx="1893">
                  <c:v>1.8277508343</c:v>
                </c:pt>
                <c:pt idx="1894">
                  <c:v>1.8778048432000001</c:v>
                </c:pt>
                <c:pt idx="1895">
                  <c:v>1.8691102566</c:v>
                </c:pt>
                <c:pt idx="1896">
                  <c:v>1.8725642407</c:v>
                </c:pt>
                <c:pt idx="1897">
                  <c:v>1.8725642407</c:v>
                </c:pt>
                <c:pt idx="1898">
                  <c:v>1.8725642407</c:v>
                </c:pt>
                <c:pt idx="1899">
                  <c:v>1.9212547852999999</c:v>
                </c:pt>
                <c:pt idx="1900">
                  <c:v>1.9486843191000001</c:v>
                </c:pt>
                <c:pt idx="1901">
                  <c:v>1.9551079614</c:v>
                </c:pt>
                <c:pt idx="1902">
                  <c:v>1.9193908502000001</c:v>
                </c:pt>
                <c:pt idx="1903">
                  <c:v>1.8994499592</c:v>
                </c:pt>
                <c:pt idx="1904">
                  <c:v>1.8994499592</c:v>
                </c:pt>
                <c:pt idx="1905">
                  <c:v>1.8994499592</c:v>
                </c:pt>
                <c:pt idx="1906">
                  <c:v>1.8994499592</c:v>
                </c:pt>
                <c:pt idx="1907">
                  <c:v>1.8490201676</c:v>
                </c:pt>
                <c:pt idx="1908">
                  <c:v>1.8490201676</c:v>
                </c:pt>
                <c:pt idx="1909">
                  <c:v>1.7673480666000001</c:v>
                </c:pt>
                <c:pt idx="1910">
                  <c:v>1.6822763345</c:v>
                </c:pt>
                <c:pt idx="1911">
                  <c:v>1.6822763345</c:v>
                </c:pt>
                <c:pt idx="1912">
                  <c:v>1.6822763345</c:v>
                </c:pt>
                <c:pt idx="1913">
                  <c:v>1.6822763345</c:v>
                </c:pt>
                <c:pt idx="1914">
                  <c:v>1.6968381475000001</c:v>
                </c:pt>
                <c:pt idx="1915">
                  <c:v>1.6916619035</c:v>
                </c:pt>
                <c:pt idx="1916">
                  <c:v>1.7501966355</c:v>
                </c:pt>
                <c:pt idx="1917">
                  <c:v>1.7121143314</c:v>
                </c:pt>
                <c:pt idx="1918">
                  <c:v>1.7121143314</c:v>
                </c:pt>
                <c:pt idx="1919">
                  <c:v>1.7121143314</c:v>
                </c:pt>
                <c:pt idx="1920">
                  <c:v>1.7307734234000001</c:v>
                </c:pt>
                <c:pt idx="1921">
                  <c:v>1.6958762447</c:v>
                </c:pt>
                <c:pt idx="1922">
                  <c:v>1.7169559304999999</c:v>
                </c:pt>
                <c:pt idx="1923">
                  <c:v>1.7085366357</c:v>
                </c:pt>
                <c:pt idx="1924">
                  <c:v>1.6964853837</c:v>
                </c:pt>
                <c:pt idx="1925">
                  <c:v>1.6964853837</c:v>
                </c:pt>
                <c:pt idx="1926">
                  <c:v>1.6964853837</c:v>
                </c:pt>
                <c:pt idx="1927">
                  <c:v>1.7019883263</c:v>
                </c:pt>
                <c:pt idx="1928">
                  <c:v>1.718630704</c:v>
                </c:pt>
                <c:pt idx="1929">
                  <c:v>1.7554342627999999</c:v>
                </c:pt>
                <c:pt idx="1930">
                  <c:v>1.7554342627999999</c:v>
                </c:pt>
                <c:pt idx="1931">
                  <c:v>1.7554342627999999</c:v>
                </c:pt>
                <c:pt idx="1932">
                  <c:v>1.7554342627999999</c:v>
                </c:pt>
                <c:pt idx="1933">
                  <c:v>1.7554342627999999</c:v>
                </c:pt>
                <c:pt idx="1934">
                  <c:v>1.7193927005</c:v>
                </c:pt>
                <c:pt idx="1935">
                  <c:v>1.6584355292999999</c:v>
                </c:pt>
                <c:pt idx="1936">
                  <c:v>1.6336373268</c:v>
                </c:pt>
                <c:pt idx="1937">
                  <c:v>1.6298887284000001</c:v>
                </c:pt>
                <c:pt idx="1938">
                  <c:v>1.6178520931</c:v>
                </c:pt>
                <c:pt idx="1939">
                  <c:v>1.6178520931</c:v>
                </c:pt>
                <c:pt idx="1940">
                  <c:v>1.6178520931</c:v>
                </c:pt>
                <c:pt idx="1941">
                  <c:v>1.5745801395000001</c:v>
                </c:pt>
                <c:pt idx="1942">
                  <c:v>1.5655954173</c:v>
                </c:pt>
                <c:pt idx="1943">
                  <c:v>1.6310284495</c:v>
                </c:pt>
                <c:pt idx="1944">
                  <c:v>1.6781394125</c:v>
                </c:pt>
                <c:pt idx="1945">
                  <c:v>1.6815218383999999</c:v>
                </c:pt>
                <c:pt idx="1946">
                  <c:v>1.6815218383999999</c:v>
                </c:pt>
                <c:pt idx="1947">
                  <c:v>1.6815218383999999</c:v>
                </c:pt>
                <c:pt idx="1948">
                  <c:v>1.7183491044999999</c:v>
                </c:pt>
                <c:pt idx="1949">
                  <c:v>1.7030412018000001</c:v>
                </c:pt>
                <c:pt idx="1950">
                  <c:v>1.7069469786</c:v>
                </c:pt>
                <c:pt idx="1951">
                  <c:v>1.7861311640999999</c:v>
                </c:pt>
                <c:pt idx="1952">
                  <c:v>1.8553024010000001</c:v>
                </c:pt>
                <c:pt idx="1953">
                  <c:v>1.8553024010000001</c:v>
                </c:pt>
                <c:pt idx="1954">
                  <c:v>1.8553024010000001</c:v>
                </c:pt>
                <c:pt idx="1955">
                  <c:v>1.8937461567</c:v>
                </c:pt>
                <c:pt idx="1956">
                  <c:v>2.0017447156000001</c:v>
                </c:pt>
                <c:pt idx="1957">
                  <c:v>2.1087742557000002</c:v>
                </c:pt>
                <c:pt idx="1958">
                  <c:v>2.0344557976000002</c:v>
                </c:pt>
                <c:pt idx="1959">
                  <c:v>2.0577318338000001</c:v>
                </c:pt>
                <c:pt idx="1960">
                  <c:v>2.0577318338000001</c:v>
                </c:pt>
                <c:pt idx="1961">
                  <c:v>2.0577318338000001</c:v>
                </c:pt>
                <c:pt idx="1962">
                  <c:v>2.0577318338000001</c:v>
                </c:pt>
                <c:pt idx="1963">
                  <c:v>2.0577318338000001</c:v>
                </c:pt>
                <c:pt idx="1964">
                  <c:v>1.9750960202000001</c:v>
                </c:pt>
                <c:pt idx="1965">
                  <c:v>1.9617240034000001</c:v>
                </c:pt>
                <c:pt idx="1966">
                  <c:v>1.9516139898</c:v>
                </c:pt>
                <c:pt idx="1967">
                  <c:v>1.9516139898</c:v>
                </c:pt>
                <c:pt idx="1968">
                  <c:v>1.9516139898</c:v>
                </c:pt>
                <c:pt idx="1969">
                  <c:v>1.9271589461</c:v>
                </c:pt>
                <c:pt idx="1970">
                  <c:v>1.9271716140999999</c:v>
                </c:pt>
                <c:pt idx="1971">
                  <c:v>1.9551536395</c:v>
                </c:pt>
                <c:pt idx="1972">
                  <c:v>1.9518005499</c:v>
                </c:pt>
                <c:pt idx="1973">
                  <c:v>1.9642666776</c:v>
                </c:pt>
                <c:pt idx="1974">
                  <c:v>1.9642666776</c:v>
                </c:pt>
                <c:pt idx="1975">
                  <c:v>1.9642666776</c:v>
                </c:pt>
                <c:pt idx="1976">
                  <c:v>1.9816735249999999</c:v>
                </c:pt>
                <c:pt idx="1977">
                  <c:v>2.0386046430999998</c:v>
                </c:pt>
                <c:pt idx="1978">
                  <c:v>2.0891206687000001</c:v>
                </c:pt>
                <c:pt idx="1979">
                  <c:v>2.0929694630000002</c:v>
                </c:pt>
                <c:pt idx="1980">
                  <c:v>2.0671836396000001</c:v>
                </c:pt>
                <c:pt idx="1981">
                  <c:v>2.0671836396000001</c:v>
                </c:pt>
                <c:pt idx="1982">
                  <c:v>2.0671836396000001</c:v>
                </c:pt>
                <c:pt idx="1983">
                  <c:v>2.0558962978999999</c:v>
                </c:pt>
                <c:pt idx="1984">
                  <c:v>2.1614125172</c:v>
                </c:pt>
                <c:pt idx="1985">
                  <c:v>2.1457053444</c:v>
                </c:pt>
                <c:pt idx="1986">
                  <c:v>2.0965308082999998</c:v>
                </c:pt>
                <c:pt idx="1987">
                  <c:v>2.1964405566999998</c:v>
                </c:pt>
                <c:pt idx="1988">
                  <c:v>2.1964405566999998</c:v>
                </c:pt>
                <c:pt idx="1989">
                  <c:v>2.1964405566999998</c:v>
                </c:pt>
                <c:pt idx="1990">
                  <c:v>2.1380831039000001</c:v>
                </c:pt>
                <c:pt idx="1991">
                  <c:v>2.1553670756000001</c:v>
                </c:pt>
                <c:pt idx="1992">
                  <c:v>2.1252294621000001</c:v>
                </c:pt>
                <c:pt idx="1993">
                  <c:v>2.1040866892999999</c:v>
                </c:pt>
                <c:pt idx="1994">
                  <c:v>2.0939236709000002</c:v>
                </c:pt>
                <c:pt idx="1995">
                  <c:v>2.0939236709000002</c:v>
                </c:pt>
                <c:pt idx="1996">
                  <c:v>2.0939236709000002</c:v>
                </c:pt>
                <c:pt idx="1997">
                  <c:v>2.0668894562000002</c:v>
                </c:pt>
                <c:pt idx="1998">
                  <c:v>2.0133507561999999</c:v>
                </c:pt>
                <c:pt idx="1999">
                  <c:v>2.0294394365000001</c:v>
                </c:pt>
                <c:pt idx="2000">
                  <c:v>1.9325641807</c:v>
                </c:pt>
                <c:pt idx="2001">
                  <c:v>1.8691744492</c:v>
                </c:pt>
                <c:pt idx="2002">
                  <c:v>1.8691744492</c:v>
                </c:pt>
                <c:pt idx="2003">
                  <c:v>1.8691744492</c:v>
                </c:pt>
                <c:pt idx="2004">
                  <c:v>1.8308906753</c:v>
                </c:pt>
                <c:pt idx="2005">
                  <c:v>1.8926279708</c:v>
                </c:pt>
                <c:pt idx="2006">
                  <c:v>1.9294085862999999</c:v>
                </c:pt>
                <c:pt idx="2007">
                  <c:v>1.9572962584</c:v>
                </c:pt>
                <c:pt idx="2008">
                  <c:v>1.9424544478000001</c:v>
                </c:pt>
                <c:pt idx="2009">
                  <c:v>1.9424544478000001</c:v>
                </c:pt>
                <c:pt idx="2010">
                  <c:v>1.9424544478000001</c:v>
                </c:pt>
                <c:pt idx="2011">
                  <c:v>1.9062569796</c:v>
                </c:pt>
                <c:pt idx="2012">
                  <c:v>1.9257285085</c:v>
                </c:pt>
                <c:pt idx="2013">
                  <c:v>1.9761955718999999</c:v>
                </c:pt>
                <c:pt idx="2014">
                  <c:v>1.9646520658</c:v>
                </c:pt>
                <c:pt idx="2015">
                  <c:v>1.9767214957999999</c:v>
                </c:pt>
                <c:pt idx="2016">
                  <c:v>1.9767214957999999</c:v>
                </c:pt>
                <c:pt idx="2017">
                  <c:v>1.9767214957999999</c:v>
                </c:pt>
                <c:pt idx="2018">
                  <c:v>1.9744931587000001</c:v>
                </c:pt>
                <c:pt idx="2019">
                  <c:v>1.9968550752000001</c:v>
                </c:pt>
                <c:pt idx="2020">
                  <c:v>2.0082172115999999</c:v>
                </c:pt>
                <c:pt idx="2021">
                  <c:v>2.0181668434</c:v>
                </c:pt>
                <c:pt idx="2022">
                  <c:v>1.9948819575000001</c:v>
                </c:pt>
                <c:pt idx="2023">
                  <c:v>1.9948819575000001</c:v>
                </c:pt>
                <c:pt idx="2024">
                  <c:v>1.9948819575000001</c:v>
                </c:pt>
                <c:pt idx="2025">
                  <c:v>1.9948819575000001</c:v>
                </c:pt>
                <c:pt idx="2026">
                  <c:v>1.9550418758999999</c:v>
                </c:pt>
                <c:pt idx="2027">
                  <c:v>1.8464132465</c:v>
                </c:pt>
                <c:pt idx="2028">
                  <c:v>1.8739193950999999</c:v>
                </c:pt>
                <c:pt idx="2029">
                  <c:v>1.8817246635</c:v>
                </c:pt>
                <c:pt idx="2030">
                  <c:v>1.8817246635</c:v>
                </c:pt>
                <c:pt idx="2031">
                  <c:v>1.8817246635</c:v>
                </c:pt>
                <c:pt idx="2032">
                  <c:v>1.8811091328</c:v>
                </c:pt>
                <c:pt idx="2033">
                  <c:v>1.9177898486</c:v>
                </c:pt>
                <c:pt idx="2034">
                  <c:v>1.9641099653</c:v>
                </c:pt>
                <c:pt idx="2035">
                  <c:v>1.9517292475000001</c:v>
                </c:pt>
                <c:pt idx="2036">
                  <c:v>1.9851074673</c:v>
                </c:pt>
                <c:pt idx="2037">
                  <c:v>1.9851074673</c:v>
                </c:pt>
                <c:pt idx="2038">
                  <c:v>1.9851074673</c:v>
                </c:pt>
                <c:pt idx="2039">
                  <c:v>1.9605235417</c:v>
                </c:pt>
                <c:pt idx="2040">
                  <c:v>1.9797650461</c:v>
                </c:pt>
                <c:pt idx="2041">
                  <c:v>1.9753897048</c:v>
                </c:pt>
                <c:pt idx="2042">
                  <c:v>1.9571107210000001</c:v>
                </c:pt>
                <c:pt idx="2043">
                  <c:v>1.9271884856999999</c:v>
                </c:pt>
                <c:pt idx="2044">
                  <c:v>1.9271884856999999</c:v>
                </c:pt>
                <c:pt idx="2045">
                  <c:v>1.9271884856999999</c:v>
                </c:pt>
                <c:pt idx="2046">
                  <c:v>1.9678729357</c:v>
                </c:pt>
                <c:pt idx="2047">
                  <c:v>1.9776125414000001</c:v>
                </c:pt>
                <c:pt idx="2048">
                  <c:v>2.0313978428000001</c:v>
                </c:pt>
                <c:pt idx="2049">
                  <c:v>2.0537617086000002</c:v>
                </c:pt>
                <c:pt idx="2050">
                  <c:v>2.0786675979</c:v>
                </c:pt>
                <c:pt idx="2051">
                  <c:v>2.0786675979</c:v>
                </c:pt>
                <c:pt idx="2052">
                  <c:v>2.0786675979</c:v>
                </c:pt>
                <c:pt idx="2053">
                  <c:v>2.0754506396000001</c:v>
                </c:pt>
                <c:pt idx="2054">
                  <c:v>2.0995724783999998</c:v>
                </c:pt>
                <c:pt idx="2055">
                  <c:v>2.0489890807000002</c:v>
                </c:pt>
                <c:pt idx="2056">
                  <c:v>2.0805644049000001</c:v>
                </c:pt>
                <c:pt idx="2057">
                  <c:v>2.0273656266</c:v>
                </c:pt>
                <c:pt idx="2058">
                  <c:v>2.0273656266</c:v>
                </c:pt>
                <c:pt idx="2059">
                  <c:v>2.0273656266</c:v>
                </c:pt>
                <c:pt idx="2060">
                  <c:v>2.0308931633</c:v>
                </c:pt>
                <c:pt idx="2061">
                  <c:v>2.0644412528</c:v>
                </c:pt>
                <c:pt idx="2062">
                  <c:v>2.0767097921</c:v>
                </c:pt>
                <c:pt idx="2063">
                  <c:v>2.0770422235999999</c:v>
                </c:pt>
                <c:pt idx="2064">
                  <c:v>2.0873278690000001</c:v>
                </c:pt>
                <c:pt idx="2065">
                  <c:v>2.0873278690000001</c:v>
                </c:pt>
                <c:pt idx="2066">
                  <c:v>2.0873278690000001</c:v>
                </c:pt>
                <c:pt idx="2067">
                  <c:v>2.0506688546</c:v>
                </c:pt>
                <c:pt idx="2068">
                  <c:v>2.0374640051999999</c:v>
                </c:pt>
                <c:pt idx="2069">
                  <c:v>2.0507273670999999</c:v>
                </c:pt>
                <c:pt idx="2070">
                  <c:v>2.0396966848</c:v>
                </c:pt>
                <c:pt idx="2071">
                  <c:v>2.1061658150000002</c:v>
                </c:pt>
                <c:pt idx="2072">
                  <c:v>2.1061658150000002</c:v>
                </c:pt>
                <c:pt idx="2073">
                  <c:v>2.1061658150000002</c:v>
                </c:pt>
                <c:pt idx="2074">
                  <c:v>2.0809052490000002</c:v>
                </c:pt>
                <c:pt idx="2075">
                  <c:v>2.0809052490000002</c:v>
                </c:pt>
                <c:pt idx="2076">
                  <c:v>2.0809052490000002</c:v>
                </c:pt>
                <c:pt idx="2077">
                  <c:v>2.0809052490000002</c:v>
                </c:pt>
                <c:pt idx="2078">
                  <c:v>2.0983386419999999</c:v>
                </c:pt>
                <c:pt idx="2079">
                  <c:v>2.0983386419999999</c:v>
                </c:pt>
                <c:pt idx="2080">
                  <c:v>2.0983386419999999</c:v>
                </c:pt>
                <c:pt idx="2081">
                  <c:v>2.0854645152</c:v>
                </c:pt>
                <c:pt idx="2082">
                  <c:v>2.0790462068000002</c:v>
                </c:pt>
                <c:pt idx="2083">
                  <c:v>2.0484840471000001</c:v>
                </c:pt>
                <c:pt idx="2084">
                  <c:v>2.0484840471000001</c:v>
                </c:pt>
                <c:pt idx="2085">
                  <c:v>2.0484840471000001</c:v>
                </c:pt>
                <c:pt idx="2086">
                  <c:v>2.0484840471000001</c:v>
                </c:pt>
                <c:pt idx="2087">
                  <c:v>2.0484840471000001</c:v>
                </c:pt>
                <c:pt idx="2088">
                  <c:v>2.1110135927</c:v>
                </c:pt>
                <c:pt idx="2089">
                  <c:v>2.1110135927</c:v>
                </c:pt>
                <c:pt idx="2090">
                  <c:v>2.1110135927</c:v>
                </c:pt>
                <c:pt idx="2091">
                  <c:v>2.1161603602999999</c:v>
                </c:pt>
                <c:pt idx="2092">
                  <c:v>2.1093241498999999</c:v>
                </c:pt>
                <c:pt idx="2093">
                  <c:v>2.1093241498999999</c:v>
                </c:pt>
                <c:pt idx="2094">
                  <c:v>2.1093241498999999</c:v>
                </c:pt>
                <c:pt idx="2095">
                  <c:v>2.0805254298999998</c:v>
                </c:pt>
                <c:pt idx="2096">
                  <c:v>2.0805254298999998</c:v>
                </c:pt>
                <c:pt idx="2097">
                  <c:v>2.0805254298999998</c:v>
                </c:pt>
                <c:pt idx="2098">
                  <c:v>2.1285446607999998</c:v>
                </c:pt>
                <c:pt idx="2099">
                  <c:v>2.1811617189999999</c:v>
                </c:pt>
                <c:pt idx="2100">
                  <c:v>2.1811617189999999</c:v>
                </c:pt>
                <c:pt idx="2101">
                  <c:v>2.1811617189999999</c:v>
                </c:pt>
                <c:pt idx="2102">
                  <c:v>2.1674167749</c:v>
                </c:pt>
                <c:pt idx="2103">
                  <c:v>2.1730586539000001</c:v>
                </c:pt>
                <c:pt idx="2104">
                  <c:v>2.1753111540000001</c:v>
                </c:pt>
                <c:pt idx="2105">
                  <c:v>2.2023813673000001</c:v>
                </c:pt>
                <c:pt idx="2106">
                  <c:v>2.201303496</c:v>
                </c:pt>
                <c:pt idx="2107">
                  <c:v>2.201303496</c:v>
                </c:pt>
                <c:pt idx="2108">
                  <c:v>2.201303496</c:v>
                </c:pt>
                <c:pt idx="2109">
                  <c:v>2.1721770767000002</c:v>
                </c:pt>
                <c:pt idx="2110">
                  <c:v>2.2083722833000001</c:v>
                </c:pt>
                <c:pt idx="2111">
                  <c:v>2.2962689665</c:v>
                </c:pt>
                <c:pt idx="2112">
                  <c:v>2.2878511709999998</c:v>
                </c:pt>
                <c:pt idx="2113">
                  <c:v>2.3283100620999999</c:v>
                </c:pt>
                <c:pt idx="2114">
                  <c:v>2.3283100620999999</c:v>
                </c:pt>
                <c:pt idx="2115">
                  <c:v>2.3283100620999999</c:v>
                </c:pt>
                <c:pt idx="2116">
                  <c:v>2.3371671841000001</c:v>
                </c:pt>
                <c:pt idx="2117">
                  <c:v>2.3388757226000001</c:v>
                </c:pt>
                <c:pt idx="2118">
                  <c:v>2.3399327116999999</c:v>
                </c:pt>
                <c:pt idx="2119">
                  <c:v>2.3258429415999999</c:v>
                </c:pt>
                <c:pt idx="2120">
                  <c:v>2.2196107195999999</c:v>
                </c:pt>
                <c:pt idx="2121">
                  <c:v>2.2196107195999999</c:v>
                </c:pt>
                <c:pt idx="2122">
                  <c:v>2.2196107195999999</c:v>
                </c:pt>
                <c:pt idx="2123">
                  <c:v>2.2553030870000002</c:v>
                </c:pt>
                <c:pt idx="2124">
                  <c:v>2.3278441773999998</c:v>
                </c:pt>
                <c:pt idx="2125">
                  <c:v>2.3452388943</c:v>
                </c:pt>
                <c:pt idx="2126">
                  <c:v>2.3775263098999999</c:v>
                </c:pt>
                <c:pt idx="2127">
                  <c:v>2.3067516219000002</c:v>
                </c:pt>
                <c:pt idx="2128">
                  <c:v>2.3067516219000002</c:v>
                </c:pt>
                <c:pt idx="2129">
                  <c:v>2.3067516219000002</c:v>
                </c:pt>
                <c:pt idx="2130">
                  <c:v>2.3207965983999999</c:v>
                </c:pt>
                <c:pt idx="2131">
                  <c:v>2.3319942291000002</c:v>
                </c:pt>
                <c:pt idx="2132">
                  <c:v>2.3414098705000002</c:v>
                </c:pt>
                <c:pt idx="2133">
                  <c:v>2.2781357835999998</c:v>
                </c:pt>
                <c:pt idx="2134">
                  <c:v>2.2596099628999999</c:v>
                </c:pt>
                <c:pt idx="2135">
                  <c:v>2.2596099628999999</c:v>
                </c:pt>
                <c:pt idx="2136">
                  <c:v>2.2596099628999999</c:v>
                </c:pt>
                <c:pt idx="2137">
                  <c:v>2.3591261243999999</c:v>
                </c:pt>
                <c:pt idx="2138">
                  <c:v>2.3692702183000001</c:v>
                </c:pt>
                <c:pt idx="2139">
                  <c:v>2.3884380742000002</c:v>
                </c:pt>
                <c:pt idx="2140">
                  <c:v>2.4356700642</c:v>
                </c:pt>
                <c:pt idx="2141">
                  <c:v>2.4183169061999998</c:v>
                </c:pt>
                <c:pt idx="2142">
                  <c:v>2.4183169061999998</c:v>
                </c:pt>
                <c:pt idx="2143">
                  <c:v>2.4183169061999998</c:v>
                </c:pt>
                <c:pt idx="2144">
                  <c:v>2.4800267192000001</c:v>
                </c:pt>
                <c:pt idx="2145">
                  <c:v>2.4932950796000002</c:v>
                </c:pt>
                <c:pt idx="2146">
                  <c:v>2.5156175846000002</c:v>
                </c:pt>
                <c:pt idx="2147">
                  <c:v>2.5341834978</c:v>
                </c:pt>
                <c:pt idx="2148">
                  <c:v>2.5431178202</c:v>
                </c:pt>
                <c:pt idx="2149">
                  <c:v>2.5431178202</c:v>
                </c:pt>
                <c:pt idx="2150">
                  <c:v>2.5431178202</c:v>
                </c:pt>
                <c:pt idx="2151">
                  <c:v>2.4963400232000001</c:v>
                </c:pt>
                <c:pt idx="2152">
                  <c:v>2.5151959633000001</c:v>
                </c:pt>
                <c:pt idx="2153">
                  <c:v>2.5181362993</c:v>
                </c:pt>
                <c:pt idx="2154">
                  <c:v>2.5144004761000001</c:v>
                </c:pt>
                <c:pt idx="2155">
                  <c:v>2.4860307812000002</c:v>
                </c:pt>
                <c:pt idx="2156">
                  <c:v>2.4860307812000002</c:v>
                </c:pt>
                <c:pt idx="2157">
                  <c:v>2.4860307812000002</c:v>
                </c:pt>
                <c:pt idx="2158">
                  <c:v>2.4693732975999998</c:v>
                </c:pt>
                <c:pt idx="2159">
                  <c:v>2.5631079951000002</c:v>
                </c:pt>
                <c:pt idx="2160">
                  <c:v>2.5310727859000002</c:v>
                </c:pt>
                <c:pt idx="2161">
                  <c:v>2.4694149025000001</c:v>
                </c:pt>
                <c:pt idx="2162">
                  <c:v>2.4941860932000002</c:v>
                </c:pt>
                <c:pt idx="2163">
                  <c:v>2.4941860932000002</c:v>
                </c:pt>
                <c:pt idx="2164">
                  <c:v>2.4941860932000002</c:v>
                </c:pt>
                <c:pt idx="2165">
                  <c:v>2.4551781768000001</c:v>
                </c:pt>
                <c:pt idx="2166">
                  <c:v>2.4089066537999999</c:v>
                </c:pt>
                <c:pt idx="2167">
                  <c:v>2.4424564844000001</c:v>
                </c:pt>
                <c:pt idx="2168">
                  <c:v>2.4158724104</c:v>
                </c:pt>
                <c:pt idx="2169">
                  <c:v>2.3780880813</c:v>
                </c:pt>
                <c:pt idx="2170">
                  <c:v>2.3780880813</c:v>
                </c:pt>
                <c:pt idx="2171">
                  <c:v>2.3780880813</c:v>
                </c:pt>
                <c:pt idx="2172">
                  <c:v>2.4190174525999999</c:v>
                </c:pt>
                <c:pt idx="2173">
                  <c:v>2.3600137151</c:v>
                </c:pt>
                <c:pt idx="2174">
                  <c:v>2.3352316007999998</c:v>
                </c:pt>
                <c:pt idx="2175">
                  <c:v>2.3585834131999999</c:v>
                </c:pt>
                <c:pt idx="2176">
                  <c:v>2.3764004182999998</c:v>
                </c:pt>
                <c:pt idx="2177">
                  <c:v>2.3764004182999998</c:v>
                </c:pt>
                <c:pt idx="2178">
                  <c:v>2.3764004182999998</c:v>
                </c:pt>
                <c:pt idx="2179">
                  <c:v>2.3378175922</c:v>
                </c:pt>
                <c:pt idx="2180">
                  <c:v>2.3080334664</c:v>
                </c:pt>
                <c:pt idx="2181">
                  <c:v>2.3206949389</c:v>
                </c:pt>
                <c:pt idx="2182">
                  <c:v>2.3470984649000002</c:v>
                </c:pt>
                <c:pt idx="2183">
                  <c:v>2.3515324387000001</c:v>
                </c:pt>
                <c:pt idx="2184">
                  <c:v>2.3515324387000001</c:v>
                </c:pt>
                <c:pt idx="2185">
                  <c:v>2.3515324387000001</c:v>
                </c:pt>
                <c:pt idx="2186">
                  <c:v>2.4118185943000001</c:v>
                </c:pt>
                <c:pt idx="2187">
                  <c:v>2.3755326497000002</c:v>
                </c:pt>
                <c:pt idx="2188">
                  <c:v>2.4581953712</c:v>
                </c:pt>
                <c:pt idx="2189">
                  <c:v>2.4336861473</c:v>
                </c:pt>
                <c:pt idx="2190">
                  <c:v>2.4987876832000002</c:v>
                </c:pt>
                <c:pt idx="2191">
                  <c:v>2.4987876832000002</c:v>
                </c:pt>
                <c:pt idx="2192">
                  <c:v>2.4987876832000002</c:v>
                </c:pt>
                <c:pt idx="2193">
                  <c:v>2.4973340327</c:v>
                </c:pt>
                <c:pt idx="2194">
                  <c:v>2.4931439880999999</c:v>
                </c:pt>
                <c:pt idx="2195">
                  <c:v>2.5207782687</c:v>
                </c:pt>
                <c:pt idx="2196">
                  <c:v>2.5262909236</c:v>
                </c:pt>
                <c:pt idx="2197">
                  <c:v>2.4740322825000001</c:v>
                </c:pt>
                <c:pt idx="2198">
                  <c:v>2.4740322825000001</c:v>
                </c:pt>
                <c:pt idx="2199">
                  <c:v>2.4740322825000001</c:v>
                </c:pt>
                <c:pt idx="2200">
                  <c:v>2.4763025975000001</c:v>
                </c:pt>
                <c:pt idx="2201">
                  <c:v>2.5375946697999998</c:v>
                </c:pt>
                <c:pt idx="2202">
                  <c:v>2.5051138695000001</c:v>
                </c:pt>
                <c:pt idx="2203">
                  <c:v>2.4980648441</c:v>
                </c:pt>
                <c:pt idx="2204">
                  <c:v>2.5406834541999999</c:v>
                </c:pt>
                <c:pt idx="2205">
                  <c:v>2.5406834541999999</c:v>
                </c:pt>
                <c:pt idx="2206">
                  <c:v>2.5406834541999999</c:v>
                </c:pt>
                <c:pt idx="2207">
                  <c:v>2.5360301188999999</c:v>
                </c:pt>
                <c:pt idx="2208">
                  <c:v>2.5331451093999999</c:v>
                </c:pt>
                <c:pt idx="2209">
                  <c:v>2.5328721677999999</c:v>
                </c:pt>
                <c:pt idx="2210">
                  <c:v>2.5447084616</c:v>
                </c:pt>
                <c:pt idx="2211">
                  <c:v>2.5011141873999998</c:v>
                </c:pt>
                <c:pt idx="2212">
                  <c:v>2.5011141873999998</c:v>
                </c:pt>
                <c:pt idx="2213">
                  <c:v>2.5011141873999998</c:v>
                </c:pt>
                <c:pt idx="2214">
                  <c:v>2.4842249447999998</c:v>
                </c:pt>
                <c:pt idx="2215">
                  <c:v>2.5278883436999999</c:v>
                </c:pt>
                <c:pt idx="2216">
                  <c:v>2.5476929544</c:v>
                </c:pt>
                <c:pt idx="2217">
                  <c:v>2.6044305904999998</c:v>
                </c:pt>
                <c:pt idx="2218">
                  <c:v>2.6358940500000001</c:v>
                </c:pt>
                <c:pt idx="2219">
                  <c:v>2.6358940500000001</c:v>
                </c:pt>
                <c:pt idx="2220">
                  <c:v>2.6358940500000001</c:v>
                </c:pt>
                <c:pt idx="2221">
                  <c:v>2.5983458670999999</c:v>
                </c:pt>
                <c:pt idx="2222">
                  <c:v>2.6424682045000001</c:v>
                </c:pt>
                <c:pt idx="2223">
                  <c:v>2.5541386048999999</c:v>
                </c:pt>
                <c:pt idx="2224">
                  <c:v>2.5419656071999999</c:v>
                </c:pt>
                <c:pt idx="2225">
                  <c:v>2.5089849617</c:v>
                </c:pt>
                <c:pt idx="2226">
                  <c:v>2.5089849617</c:v>
                </c:pt>
                <c:pt idx="2227">
                  <c:v>2.5089849617</c:v>
                </c:pt>
                <c:pt idx="2228">
                  <c:v>2.453306735</c:v>
                </c:pt>
                <c:pt idx="2229">
                  <c:v>2.4071016724000001</c:v>
                </c:pt>
                <c:pt idx="2230">
                  <c:v>2.3492179373000002</c:v>
                </c:pt>
                <c:pt idx="2231">
                  <c:v>2.3373382550000001</c:v>
                </c:pt>
                <c:pt idx="2232">
                  <c:v>2.2671353660000002</c:v>
                </c:pt>
                <c:pt idx="2233">
                  <c:v>2.2671353660000002</c:v>
                </c:pt>
                <c:pt idx="2234">
                  <c:v>2.2671353660000002</c:v>
                </c:pt>
                <c:pt idx="2235">
                  <c:v>2.2667790717999998</c:v>
                </c:pt>
                <c:pt idx="2236">
                  <c:v>2.1492133604000001</c:v>
                </c:pt>
                <c:pt idx="2237">
                  <c:v>2.0972078406999999</c:v>
                </c:pt>
                <c:pt idx="2238">
                  <c:v>2.0490413028000001</c:v>
                </c:pt>
                <c:pt idx="2239">
                  <c:v>2.0946081721000001</c:v>
                </c:pt>
                <c:pt idx="2240">
                  <c:v>2.0946081721000001</c:v>
                </c:pt>
                <c:pt idx="2241">
                  <c:v>2.0946081721000001</c:v>
                </c:pt>
                <c:pt idx="2242">
                  <c:v>2.0369469437999999</c:v>
                </c:pt>
                <c:pt idx="2243">
                  <c:v>2.0510233473000001</c:v>
                </c:pt>
                <c:pt idx="2244">
                  <c:v>2.0574275666999999</c:v>
                </c:pt>
                <c:pt idx="2245">
                  <c:v>2.0769121406000002</c:v>
                </c:pt>
                <c:pt idx="2246">
                  <c:v>2.0114016028999999</c:v>
                </c:pt>
                <c:pt idx="2247">
                  <c:v>2.0114016028999999</c:v>
                </c:pt>
                <c:pt idx="2248">
                  <c:v>2.0114016028999999</c:v>
                </c:pt>
                <c:pt idx="2249">
                  <c:v>2.0428925318000002</c:v>
                </c:pt>
                <c:pt idx="2250">
                  <c:v>1.9826688624</c:v>
                </c:pt>
                <c:pt idx="2251">
                  <c:v>2.0367894172000001</c:v>
                </c:pt>
                <c:pt idx="2252">
                  <c:v>2.0371455716</c:v>
                </c:pt>
                <c:pt idx="2253">
                  <c:v>2.0872335823000001</c:v>
                </c:pt>
                <c:pt idx="2254">
                  <c:v>2.0872335823000001</c:v>
                </c:pt>
                <c:pt idx="2255">
                  <c:v>2.0872335823000001</c:v>
                </c:pt>
                <c:pt idx="2256">
                  <c:v>2.0968261605</c:v>
                </c:pt>
                <c:pt idx="2257">
                  <c:v>2.1375574931000001</c:v>
                </c:pt>
                <c:pt idx="2258">
                  <c:v>2.1466354147</c:v>
                </c:pt>
                <c:pt idx="2259">
                  <c:v>2.1338878203</c:v>
                </c:pt>
                <c:pt idx="2260">
                  <c:v>2.0779003290000002</c:v>
                </c:pt>
                <c:pt idx="2261">
                  <c:v>2.0779003290000002</c:v>
                </c:pt>
                <c:pt idx="2262">
                  <c:v>2.0779003290000002</c:v>
                </c:pt>
                <c:pt idx="2263">
                  <c:v>2.2016557835000001</c:v>
                </c:pt>
                <c:pt idx="2264">
                  <c:v>2.1512493228</c:v>
                </c:pt>
                <c:pt idx="2265">
                  <c:v>2.1925761549999998</c:v>
                </c:pt>
                <c:pt idx="2266">
                  <c:v>2.2067450092000001</c:v>
                </c:pt>
                <c:pt idx="2267">
                  <c:v>2.2067450092000001</c:v>
                </c:pt>
                <c:pt idx="2268">
                  <c:v>2.2067450092000001</c:v>
                </c:pt>
                <c:pt idx="2269">
                  <c:v>2.2067450092000001</c:v>
                </c:pt>
                <c:pt idx="2270">
                  <c:v>2.2224262955</c:v>
                </c:pt>
                <c:pt idx="2271">
                  <c:v>2.1412799776</c:v>
                </c:pt>
                <c:pt idx="2272">
                  <c:v>2.1853613079</c:v>
                </c:pt>
                <c:pt idx="2273">
                  <c:v>2.0825951759999999</c:v>
                </c:pt>
                <c:pt idx="2274">
                  <c:v>2.0019259578000002</c:v>
                </c:pt>
                <c:pt idx="2275">
                  <c:v>2.0019259578000002</c:v>
                </c:pt>
                <c:pt idx="2276">
                  <c:v>2.0019259578000002</c:v>
                </c:pt>
                <c:pt idx="2277">
                  <c:v>2.0876924355000002</c:v>
                </c:pt>
                <c:pt idx="2278">
                  <c:v>2.1687331074</c:v>
                </c:pt>
                <c:pt idx="2279">
                  <c:v>2.1545659225999998</c:v>
                </c:pt>
                <c:pt idx="2280">
                  <c:v>2.2642153548000001</c:v>
                </c:pt>
                <c:pt idx="2281">
                  <c:v>2.2632603201000001</c:v>
                </c:pt>
                <c:pt idx="2282">
                  <c:v>2.2632603201000001</c:v>
                </c:pt>
                <c:pt idx="2283">
                  <c:v>2.2632603201000001</c:v>
                </c:pt>
                <c:pt idx="2284">
                  <c:v>2.3142991247000002</c:v>
                </c:pt>
                <c:pt idx="2285">
                  <c:v>2.3084855635000001</c:v>
                </c:pt>
                <c:pt idx="2286">
                  <c:v>2.3985635691999998</c:v>
                </c:pt>
                <c:pt idx="2287">
                  <c:v>2.4803806027999999</c:v>
                </c:pt>
                <c:pt idx="2288">
                  <c:v>2.4539740886999999</c:v>
                </c:pt>
                <c:pt idx="2289">
                  <c:v>2.4539740886999999</c:v>
                </c:pt>
                <c:pt idx="2290">
                  <c:v>2.4539740886999999</c:v>
                </c:pt>
                <c:pt idx="2291">
                  <c:v>2.4609078316000002</c:v>
                </c:pt>
                <c:pt idx="2292">
                  <c:v>2.4151366809999999</c:v>
                </c:pt>
                <c:pt idx="2293">
                  <c:v>2.4057591315</c:v>
                </c:pt>
                <c:pt idx="2294">
                  <c:v>2.4022817658000002</c:v>
                </c:pt>
                <c:pt idx="2295">
                  <c:v>2.3347269773999999</c:v>
                </c:pt>
                <c:pt idx="2296">
                  <c:v>2.3347269773999999</c:v>
                </c:pt>
                <c:pt idx="2297">
                  <c:v>2.3347269773999999</c:v>
                </c:pt>
                <c:pt idx="2298">
                  <c:v>2.4542253983000002</c:v>
                </c:pt>
                <c:pt idx="2299">
                  <c:v>2.3945654624000001</c:v>
                </c:pt>
                <c:pt idx="2300">
                  <c:v>2.3874319448999999</c:v>
                </c:pt>
                <c:pt idx="2301">
                  <c:v>2.4125294581999999</c:v>
                </c:pt>
                <c:pt idx="2302">
                  <c:v>2.4125294581999999</c:v>
                </c:pt>
                <c:pt idx="2303">
                  <c:v>2.4125294581999999</c:v>
                </c:pt>
                <c:pt idx="2304">
                  <c:v>2.4125294581999999</c:v>
                </c:pt>
                <c:pt idx="2305">
                  <c:v>2.4601081623000001</c:v>
                </c:pt>
                <c:pt idx="2306">
                  <c:v>2.3948037198000001</c:v>
                </c:pt>
                <c:pt idx="2307">
                  <c:v>2.3288751416000002</c:v>
                </c:pt>
                <c:pt idx="2308">
                  <c:v>2.2893913089</c:v>
                </c:pt>
                <c:pt idx="2309">
                  <c:v>2.2326424806</c:v>
                </c:pt>
                <c:pt idx="2310">
                  <c:v>2.2326424806</c:v>
                </c:pt>
                <c:pt idx="2311">
                  <c:v>2.2326424806</c:v>
                </c:pt>
                <c:pt idx="2312">
                  <c:v>2.1678859591999999</c:v>
                </c:pt>
                <c:pt idx="2313">
                  <c:v>2.1492405337</c:v>
                </c:pt>
                <c:pt idx="2314">
                  <c:v>2.1239290112</c:v>
                </c:pt>
                <c:pt idx="2315">
                  <c:v>2.1239290112</c:v>
                </c:pt>
                <c:pt idx="2316">
                  <c:v>2.1239290112</c:v>
                </c:pt>
                <c:pt idx="2317">
                  <c:v>2.1239290112</c:v>
                </c:pt>
                <c:pt idx="2318">
                  <c:v>2.1239290112</c:v>
                </c:pt>
                <c:pt idx="2319">
                  <c:v>2.0604976759999998</c:v>
                </c:pt>
                <c:pt idx="2320">
                  <c:v>2.1820832906000001</c:v>
                </c:pt>
                <c:pt idx="2321">
                  <c:v>2.2078002310999998</c:v>
                </c:pt>
                <c:pt idx="2322">
                  <c:v>2.2375186950999999</c:v>
                </c:pt>
                <c:pt idx="2323">
                  <c:v>2.1414484174999999</c:v>
                </c:pt>
                <c:pt idx="2324">
                  <c:v>2.1414484174999999</c:v>
                </c:pt>
                <c:pt idx="2325">
                  <c:v>2.1414484174999999</c:v>
                </c:pt>
                <c:pt idx="2326">
                  <c:v>2.1874324941999999</c:v>
                </c:pt>
                <c:pt idx="2327">
                  <c:v>2.2091016582999998</c:v>
                </c:pt>
                <c:pt idx="2328">
                  <c:v>2.1921685342999999</c:v>
                </c:pt>
                <c:pt idx="2329">
                  <c:v>2.1930063487</c:v>
                </c:pt>
                <c:pt idx="2330">
                  <c:v>2.1154342799000001</c:v>
                </c:pt>
                <c:pt idx="2331">
                  <c:v>2.1154342799000001</c:v>
                </c:pt>
                <c:pt idx="2332">
                  <c:v>2.1154342799000001</c:v>
                </c:pt>
                <c:pt idx="2333">
                  <c:v>2.0866694743999998</c:v>
                </c:pt>
                <c:pt idx="2334">
                  <c:v>2.0845953649000002</c:v>
                </c:pt>
                <c:pt idx="2335">
                  <c:v>1.9202722162000001</c:v>
                </c:pt>
                <c:pt idx="2336">
                  <c:v>1.9156730558999999</c:v>
                </c:pt>
                <c:pt idx="2337">
                  <c:v>1.9009315307000001</c:v>
                </c:pt>
                <c:pt idx="2338">
                  <c:v>1.9009315307000001</c:v>
                </c:pt>
                <c:pt idx="2339">
                  <c:v>1.9009315307000001</c:v>
                </c:pt>
                <c:pt idx="2340">
                  <c:v>2.0086154724999998</c:v>
                </c:pt>
                <c:pt idx="2341">
                  <c:v>2.1012208171000002</c:v>
                </c:pt>
                <c:pt idx="2342">
                  <c:v>2.1125118450999998</c:v>
                </c:pt>
                <c:pt idx="2343">
                  <c:v>2.1080579107999999</c:v>
                </c:pt>
                <c:pt idx="2344">
                  <c:v>2.2501485355000002</c:v>
                </c:pt>
                <c:pt idx="2345">
                  <c:v>2.2501485355000002</c:v>
                </c:pt>
                <c:pt idx="2346">
                  <c:v>2.2501485355000002</c:v>
                </c:pt>
                <c:pt idx="2347">
                  <c:v>2.2501485355000002</c:v>
                </c:pt>
                <c:pt idx="2348">
                  <c:v>2.2343538118000001</c:v>
                </c:pt>
                <c:pt idx="2349">
                  <c:v>2.2313755924000001</c:v>
                </c:pt>
                <c:pt idx="2350">
                  <c:v>2.2612884517</c:v>
                </c:pt>
                <c:pt idx="2351">
                  <c:v>2.2594077985999999</c:v>
                </c:pt>
                <c:pt idx="2352">
                  <c:v>2.2594077985999999</c:v>
                </c:pt>
                <c:pt idx="2353">
                  <c:v>2.2594077985999999</c:v>
                </c:pt>
                <c:pt idx="2354">
                  <c:v>2.2545832629000002</c:v>
                </c:pt>
                <c:pt idx="2355">
                  <c:v>2.2706619675000002</c:v>
                </c:pt>
                <c:pt idx="2356">
                  <c:v>2.2219445131</c:v>
                </c:pt>
                <c:pt idx="2357">
                  <c:v>2.2007922732999998</c:v>
                </c:pt>
                <c:pt idx="2358">
                  <c:v>2.3240995564000002</c:v>
                </c:pt>
                <c:pt idx="2359">
                  <c:v>2.3240995564000002</c:v>
                </c:pt>
                <c:pt idx="2360">
                  <c:v>2.3240995564000002</c:v>
                </c:pt>
                <c:pt idx="2361">
                  <c:v>2.2709200010999999</c:v>
                </c:pt>
                <c:pt idx="2362">
                  <c:v>2.2042232310999998</c:v>
                </c:pt>
                <c:pt idx="2363">
                  <c:v>2.2546617596999998</c:v>
                </c:pt>
                <c:pt idx="2364">
                  <c:v>2.2642380456</c:v>
                </c:pt>
                <c:pt idx="2365">
                  <c:v>2.1602227897000001</c:v>
                </c:pt>
                <c:pt idx="2366">
                  <c:v>2.1602227897000001</c:v>
                </c:pt>
                <c:pt idx="2367">
                  <c:v>2.1602227897000001</c:v>
                </c:pt>
                <c:pt idx="2368">
                  <c:v>2.2370535745</c:v>
                </c:pt>
                <c:pt idx="2369">
                  <c:v>2.2605163359999998</c:v>
                </c:pt>
                <c:pt idx="2370">
                  <c:v>2.2472702754</c:v>
                </c:pt>
                <c:pt idx="2371">
                  <c:v>2.2436393479999999</c:v>
                </c:pt>
                <c:pt idx="2372">
                  <c:v>2.2433246472000001</c:v>
                </c:pt>
                <c:pt idx="2373">
                  <c:v>2.2433246472000001</c:v>
                </c:pt>
                <c:pt idx="2374">
                  <c:v>2.2433246472000001</c:v>
                </c:pt>
                <c:pt idx="2375">
                  <c:v>2.2298980981000001</c:v>
                </c:pt>
                <c:pt idx="2376">
                  <c:v>2.3105767076000001</c:v>
                </c:pt>
                <c:pt idx="2377">
                  <c:v>2.2603243779</c:v>
                </c:pt>
                <c:pt idx="2378">
                  <c:v>2.3060761006999999</c:v>
                </c:pt>
                <c:pt idx="2379">
                  <c:v>2.3502921403000001</c:v>
                </c:pt>
                <c:pt idx="2380">
                  <c:v>2.3502921403000001</c:v>
                </c:pt>
                <c:pt idx="2381">
                  <c:v>2.3502921403000001</c:v>
                </c:pt>
                <c:pt idx="2382">
                  <c:v>2.2822623163000002</c:v>
                </c:pt>
                <c:pt idx="2383">
                  <c:v>2.1024845450999998</c:v>
                </c:pt>
                <c:pt idx="2384">
                  <c:v>2.0272702859999998</c:v>
                </c:pt>
                <c:pt idx="2385">
                  <c:v>2.0638261519999999</c:v>
                </c:pt>
                <c:pt idx="2386">
                  <c:v>1.9855605968000001</c:v>
                </c:pt>
                <c:pt idx="2387">
                  <c:v>1.9855605968000001</c:v>
                </c:pt>
                <c:pt idx="2388">
                  <c:v>1.9855605968000001</c:v>
                </c:pt>
                <c:pt idx="2389">
                  <c:v>2.0682704145000002</c:v>
                </c:pt>
                <c:pt idx="2390">
                  <c:v>2.1682019279999998</c:v>
                </c:pt>
                <c:pt idx="2391">
                  <c:v>2.1590497993</c:v>
                </c:pt>
                <c:pt idx="2392">
                  <c:v>2.1734450385000001</c:v>
                </c:pt>
                <c:pt idx="2393">
                  <c:v>2.1484515299</c:v>
                </c:pt>
                <c:pt idx="2394">
                  <c:v>2.1484515299</c:v>
                </c:pt>
                <c:pt idx="2395">
                  <c:v>2.1484515299</c:v>
                </c:pt>
                <c:pt idx="2396">
                  <c:v>2.1572560475999998</c:v>
                </c:pt>
                <c:pt idx="2397">
                  <c:v>2.1813557054000001</c:v>
                </c:pt>
                <c:pt idx="2398">
                  <c:v>2.0920543900999999</c:v>
                </c:pt>
                <c:pt idx="2399">
                  <c:v>2.1486779965</c:v>
                </c:pt>
                <c:pt idx="2400">
                  <c:v>2.1543326097</c:v>
                </c:pt>
                <c:pt idx="2401">
                  <c:v>2.1543326097</c:v>
                </c:pt>
                <c:pt idx="2402">
                  <c:v>2.1543326097</c:v>
                </c:pt>
                <c:pt idx="2403">
                  <c:v>2.1453662387999999</c:v>
                </c:pt>
                <c:pt idx="2404">
                  <c:v>2.0883458195000002</c:v>
                </c:pt>
                <c:pt idx="2405">
                  <c:v>2.1049685163</c:v>
                </c:pt>
                <c:pt idx="2406">
                  <c:v>2.0549324175999999</c:v>
                </c:pt>
                <c:pt idx="2407">
                  <c:v>2.1374999705</c:v>
                </c:pt>
                <c:pt idx="2408">
                  <c:v>2.1374999705</c:v>
                </c:pt>
                <c:pt idx="2409">
                  <c:v>2.1374999705</c:v>
                </c:pt>
                <c:pt idx="2410">
                  <c:v>2.1374999705</c:v>
                </c:pt>
                <c:pt idx="2411">
                  <c:v>2.0953719262999999</c:v>
                </c:pt>
                <c:pt idx="2412">
                  <c:v>2.1403660557999999</c:v>
                </c:pt>
                <c:pt idx="2413">
                  <c:v>2.1190970618999998</c:v>
                </c:pt>
                <c:pt idx="2414">
                  <c:v>2.1177379833000001</c:v>
                </c:pt>
                <c:pt idx="2415">
                  <c:v>2.1177379833000001</c:v>
                </c:pt>
                <c:pt idx="2416">
                  <c:v>2.1177379833000001</c:v>
                </c:pt>
                <c:pt idx="2417">
                  <c:v>2.103938571</c:v>
                </c:pt>
                <c:pt idx="2418">
                  <c:v>2.1243425730999999</c:v>
                </c:pt>
                <c:pt idx="2419">
                  <c:v>2.1156820206</c:v>
                </c:pt>
                <c:pt idx="2420">
                  <c:v>2.1732713555999998</c:v>
                </c:pt>
                <c:pt idx="2421">
                  <c:v>2.0450767810000001</c:v>
                </c:pt>
                <c:pt idx="2422">
                  <c:v>2.0450767810000001</c:v>
                </c:pt>
                <c:pt idx="2423">
                  <c:v>2.0450767810000001</c:v>
                </c:pt>
                <c:pt idx="2424">
                  <c:v>2.1061304201</c:v>
                </c:pt>
                <c:pt idx="2425">
                  <c:v>2.1258865828000002</c:v>
                </c:pt>
                <c:pt idx="2426">
                  <c:v>2.0645633495000002</c:v>
                </c:pt>
                <c:pt idx="2427">
                  <c:v>2.0442441503</c:v>
                </c:pt>
                <c:pt idx="2428">
                  <c:v>2.1172229439999999</c:v>
                </c:pt>
                <c:pt idx="2429">
                  <c:v>2.1172229439999999</c:v>
                </c:pt>
                <c:pt idx="2430">
                  <c:v>2.1172229439999999</c:v>
                </c:pt>
                <c:pt idx="2431">
                  <c:v>2.1461371806999998</c:v>
                </c:pt>
                <c:pt idx="2432">
                  <c:v>2.1622260634999999</c:v>
                </c:pt>
                <c:pt idx="2433">
                  <c:v>2.2192792126000001</c:v>
                </c:pt>
                <c:pt idx="2434">
                  <c:v>2.2649679923999999</c:v>
                </c:pt>
                <c:pt idx="2435">
                  <c:v>2.2311728409999998</c:v>
                </c:pt>
                <c:pt idx="2436">
                  <c:v>2.2311728409999998</c:v>
                </c:pt>
                <c:pt idx="2437">
                  <c:v>2.2311728409999998</c:v>
                </c:pt>
                <c:pt idx="2438">
                  <c:v>2.2942576182000001</c:v>
                </c:pt>
                <c:pt idx="2439">
                  <c:v>2.2620556642</c:v>
                </c:pt>
                <c:pt idx="2440">
                  <c:v>2.3072205176999998</c:v>
                </c:pt>
                <c:pt idx="2441">
                  <c:v>2.3364360108</c:v>
                </c:pt>
                <c:pt idx="2442">
                  <c:v>2.3497724616000002</c:v>
                </c:pt>
                <c:pt idx="2443">
                  <c:v>2.3497724616000002</c:v>
                </c:pt>
                <c:pt idx="2444">
                  <c:v>2.3497724616000002</c:v>
                </c:pt>
                <c:pt idx="2445">
                  <c:v>2.3090505403999999</c:v>
                </c:pt>
                <c:pt idx="2446">
                  <c:v>2.3120823591000002</c:v>
                </c:pt>
                <c:pt idx="2447">
                  <c:v>2.2560352874</c:v>
                </c:pt>
                <c:pt idx="2448">
                  <c:v>2.3644278513999999</c:v>
                </c:pt>
                <c:pt idx="2449">
                  <c:v>2.4106964933000001</c:v>
                </c:pt>
                <c:pt idx="2450">
                  <c:v>2.4106964933000001</c:v>
                </c:pt>
                <c:pt idx="2451">
                  <c:v>2.4106964933000001</c:v>
                </c:pt>
                <c:pt idx="2452">
                  <c:v>2.4449665671999998</c:v>
                </c:pt>
                <c:pt idx="2453">
                  <c:v>2.5016647464999999</c:v>
                </c:pt>
                <c:pt idx="2454">
                  <c:v>2.5297969191999998</c:v>
                </c:pt>
                <c:pt idx="2455">
                  <c:v>2.4884117934000001</c:v>
                </c:pt>
                <c:pt idx="2456">
                  <c:v>2.5350031168</c:v>
                </c:pt>
                <c:pt idx="2457">
                  <c:v>2.5350031168</c:v>
                </c:pt>
                <c:pt idx="2458">
                  <c:v>2.5350031168</c:v>
                </c:pt>
                <c:pt idx="2459">
                  <c:v>2.5350031168</c:v>
                </c:pt>
                <c:pt idx="2460">
                  <c:v>2.5350031168</c:v>
                </c:pt>
                <c:pt idx="2461">
                  <c:v>2.5350031168</c:v>
                </c:pt>
                <c:pt idx="2462">
                  <c:v>2.5563507774000001</c:v>
                </c:pt>
                <c:pt idx="2463">
                  <c:v>2.6176761044000001</c:v>
                </c:pt>
                <c:pt idx="2464">
                  <c:v>2.6176761044000001</c:v>
                </c:pt>
                <c:pt idx="2465">
                  <c:v>2.6176761044000001</c:v>
                </c:pt>
                <c:pt idx="2466">
                  <c:v>2.6834960328999999</c:v>
                </c:pt>
                <c:pt idx="2467">
                  <c:v>2.6569457384000001</c:v>
                </c:pt>
                <c:pt idx="2468">
                  <c:v>2.6569457384000001</c:v>
                </c:pt>
                <c:pt idx="2469">
                  <c:v>2.6569457384000001</c:v>
                </c:pt>
                <c:pt idx="2470">
                  <c:v>2.4940006475000001</c:v>
                </c:pt>
                <c:pt idx="2471">
                  <c:v>2.4940006475000001</c:v>
                </c:pt>
                <c:pt idx="2472">
                  <c:v>2.4940006475000001</c:v>
                </c:pt>
                <c:pt idx="2473">
                  <c:v>2.4940006475000001</c:v>
                </c:pt>
                <c:pt idx="2474">
                  <c:v>2.4940006475000001</c:v>
                </c:pt>
                <c:pt idx="2475">
                  <c:v>2.5695586168000002</c:v>
                </c:pt>
                <c:pt idx="2476">
                  <c:v>2.5534655398999999</c:v>
                </c:pt>
                <c:pt idx="2477">
                  <c:v>2.4683274167999998</c:v>
                </c:pt>
                <c:pt idx="2478">
                  <c:v>2.4683274167999998</c:v>
                </c:pt>
                <c:pt idx="2479">
                  <c:v>2.4683274167999998</c:v>
                </c:pt>
                <c:pt idx="2480">
                  <c:v>2.4683274167999998</c:v>
                </c:pt>
                <c:pt idx="2481">
                  <c:v>2.4683274167999998</c:v>
                </c:pt>
                <c:pt idx="2482">
                  <c:v>2.4773597288000002</c:v>
                </c:pt>
                <c:pt idx="2483">
                  <c:v>2.460900026</c:v>
                </c:pt>
                <c:pt idx="2484">
                  <c:v>2.4497955172000001</c:v>
                </c:pt>
                <c:pt idx="2485">
                  <c:v>2.4497955172000001</c:v>
                </c:pt>
                <c:pt idx="2486">
                  <c:v>2.4497955172000001</c:v>
                </c:pt>
                <c:pt idx="2487">
                  <c:v>2.5129281497</c:v>
                </c:pt>
                <c:pt idx="2488">
                  <c:v>2.5295599844000001</c:v>
                </c:pt>
                <c:pt idx="2489">
                  <c:v>2.5231295930000002</c:v>
                </c:pt>
                <c:pt idx="2490">
                  <c:v>2.5658410555</c:v>
                </c:pt>
                <c:pt idx="2491">
                  <c:v>2.6430572516000002</c:v>
                </c:pt>
                <c:pt idx="2492">
                  <c:v>2.6430572516000002</c:v>
                </c:pt>
                <c:pt idx="2493">
                  <c:v>2.6430572516000002</c:v>
                </c:pt>
                <c:pt idx="2494">
                  <c:v>2.6072998575000002</c:v>
                </c:pt>
                <c:pt idx="2495">
                  <c:v>2.5983328509999999</c:v>
                </c:pt>
                <c:pt idx="2496">
                  <c:v>2.5983328509999999</c:v>
                </c:pt>
                <c:pt idx="2497">
                  <c:v>2.6128388824000002</c:v>
                </c:pt>
                <c:pt idx="2498">
                  <c:v>2.5758770114999998</c:v>
                </c:pt>
                <c:pt idx="2499">
                  <c:v>2.5758770114999998</c:v>
                </c:pt>
                <c:pt idx="2500">
                  <c:v>2.5758770114999998</c:v>
                </c:pt>
                <c:pt idx="2501">
                  <c:v>2.6072604407000002</c:v>
                </c:pt>
                <c:pt idx="2502">
                  <c:v>2.6999928245000002</c:v>
                </c:pt>
                <c:pt idx="2503">
                  <c:v>2.6405191444999998</c:v>
                </c:pt>
                <c:pt idx="2504">
                  <c:v>2.6540340546999999</c:v>
                </c:pt>
                <c:pt idx="2505">
                  <c:v>2.5993135897999999</c:v>
                </c:pt>
                <c:pt idx="2506">
                  <c:v>2.5993135897999999</c:v>
                </c:pt>
                <c:pt idx="2507">
                  <c:v>2.5993135897999999</c:v>
                </c:pt>
                <c:pt idx="2508">
                  <c:v>2.5967791571999999</c:v>
                </c:pt>
                <c:pt idx="2509">
                  <c:v>2.6578665474999998</c:v>
                </c:pt>
                <c:pt idx="2510">
                  <c:v>2.6857150572999999</c:v>
                </c:pt>
                <c:pt idx="2511">
                  <c:v>2.6377020002</c:v>
                </c:pt>
                <c:pt idx="2512">
                  <c:v>2.6432504839000002</c:v>
                </c:pt>
                <c:pt idx="2513">
                  <c:v>2.6432504839000002</c:v>
                </c:pt>
                <c:pt idx="2514">
                  <c:v>2.6432504839000002</c:v>
                </c:pt>
                <c:pt idx="2515">
                  <c:v>2.6262730495</c:v>
                </c:pt>
                <c:pt idx="2516">
                  <c:v>2.5995442530999999</c:v>
                </c:pt>
                <c:pt idx="2517">
                  <c:v>2.5046437290000001</c:v>
                </c:pt>
                <c:pt idx="2518">
                  <c:v>2.4663326153999998</c:v>
                </c:pt>
                <c:pt idx="2519">
                  <c:v>2.5130210252</c:v>
                </c:pt>
                <c:pt idx="2520">
                  <c:v>2.5130210252</c:v>
                </c:pt>
                <c:pt idx="2521">
                  <c:v>2.5130210252</c:v>
                </c:pt>
                <c:pt idx="2522">
                  <c:v>2.4827703561000001</c:v>
                </c:pt>
                <c:pt idx="2523">
                  <c:v>2.564281652</c:v>
                </c:pt>
                <c:pt idx="2524">
                  <c:v>2.6154295633000002</c:v>
                </c:pt>
                <c:pt idx="2525">
                  <c:v>2.6429786377000002</c:v>
                </c:pt>
                <c:pt idx="2526">
                  <c:v>2.5668140843999998</c:v>
                </c:pt>
                <c:pt idx="2527">
                  <c:v>2.5668140843999998</c:v>
                </c:pt>
                <c:pt idx="2528">
                  <c:v>2.5668140843999998</c:v>
                </c:pt>
                <c:pt idx="2529">
                  <c:v>2.5393272504</c:v>
                </c:pt>
                <c:pt idx="2530">
                  <c:v>2.5889780325</c:v>
                </c:pt>
                <c:pt idx="2531">
                  <c:v>2.5853632426000002</c:v>
                </c:pt>
                <c:pt idx="2532">
                  <c:v>2.6189825554000001</c:v>
                </c:pt>
                <c:pt idx="2533">
                  <c:v>2.5785191622000001</c:v>
                </c:pt>
                <c:pt idx="2534">
                  <c:v>2.5785191622000001</c:v>
                </c:pt>
                <c:pt idx="2535">
                  <c:v>2.5785191622000001</c:v>
                </c:pt>
                <c:pt idx="2536">
                  <c:v>2.5593656858</c:v>
                </c:pt>
                <c:pt idx="2537">
                  <c:v>2.5854647548999998</c:v>
                </c:pt>
                <c:pt idx="2538">
                  <c:v>2.5469281204000001</c:v>
                </c:pt>
                <c:pt idx="2539">
                  <c:v>2.5765959666999998</c:v>
                </c:pt>
                <c:pt idx="2540">
                  <c:v>2.5637398995999998</c:v>
                </c:pt>
                <c:pt idx="2541">
                  <c:v>2.5637398995999998</c:v>
                </c:pt>
                <c:pt idx="2542">
                  <c:v>2.5637398995999998</c:v>
                </c:pt>
                <c:pt idx="2543">
                  <c:v>2.5367511820000002</c:v>
                </c:pt>
                <c:pt idx="2544">
                  <c:v>2.5065491838999998</c:v>
                </c:pt>
                <c:pt idx="2545">
                  <c:v>2.4564061313000001</c:v>
                </c:pt>
                <c:pt idx="2546">
                  <c:v>2.4485493028</c:v>
                </c:pt>
                <c:pt idx="2547">
                  <c:v>2.4619504748000001</c:v>
                </c:pt>
                <c:pt idx="2548">
                  <c:v>2.4619504748000001</c:v>
                </c:pt>
                <c:pt idx="2549">
                  <c:v>2.4619504748000001</c:v>
                </c:pt>
                <c:pt idx="2550">
                  <c:v>2.5050715026999999</c:v>
                </c:pt>
                <c:pt idx="2551">
                  <c:v>2.5391626519999999</c:v>
                </c:pt>
                <c:pt idx="2552">
                  <c:v>2.5465850355000001</c:v>
                </c:pt>
                <c:pt idx="2553">
                  <c:v>2.6199861547999999</c:v>
                </c:pt>
                <c:pt idx="2554">
                  <c:v>2.5648682823</c:v>
                </c:pt>
                <c:pt idx="2555">
                  <c:v>2.5648682823</c:v>
                </c:pt>
                <c:pt idx="2556">
                  <c:v>2.5648682823</c:v>
                </c:pt>
                <c:pt idx="2557">
                  <c:v>2.6648126780000001</c:v>
                </c:pt>
                <c:pt idx="2558">
                  <c:v>2.6691782957000001</c:v>
                </c:pt>
                <c:pt idx="2559">
                  <c:v>2.6872611037</c:v>
                </c:pt>
                <c:pt idx="2560">
                  <c:v>2.6507540514999999</c:v>
                </c:pt>
                <c:pt idx="2561">
                  <c:v>2.6002609299000001</c:v>
                </c:pt>
                <c:pt idx="2562">
                  <c:v>2.6002609299000001</c:v>
                </c:pt>
                <c:pt idx="2563">
                  <c:v>2.6002609299000001</c:v>
                </c:pt>
                <c:pt idx="2564">
                  <c:v>2.5847394237999999</c:v>
                </c:pt>
                <c:pt idx="2565">
                  <c:v>2.6229996094999999</c:v>
                </c:pt>
                <c:pt idx="2566">
                  <c:v>2.5880345288000002</c:v>
                </c:pt>
                <c:pt idx="2567">
                  <c:v>2.5929083016000001</c:v>
                </c:pt>
                <c:pt idx="2568">
                  <c:v>2.5935109506999998</c:v>
                </c:pt>
                <c:pt idx="2569">
                  <c:v>2.5935109506999998</c:v>
                </c:pt>
                <c:pt idx="2570">
                  <c:v>2.5935109506999998</c:v>
                </c:pt>
                <c:pt idx="2571">
                  <c:v>2.6178486285</c:v>
                </c:pt>
                <c:pt idx="2572">
                  <c:v>2.6802357999000002</c:v>
                </c:pt>
                <c:pt idx="2573">
                  <c:v>2.6495921952999999</c:v>
                </c:pt>
                <c:pt idx="2574">
                  <c:v>2.5261834813999999</c:v>
                </c:pt>
                <c:pt idx="2575">
                  <c:v>2.5743087398000002</c:v>
                </c:pt>
                <c:pt idx="2576">
                  <c:v>2.5743087398000002</c:v>
                </c:pt>
                <c:pt idx="2577">
                  <c:v>2.5743087398000002</c:v>
                </c:pt>
                <c:pt idx="2578">
                  <c:v>2.5557207962000001</c:v>
                </c:pt>
                <c:pt idx="2579">
                  <c:v>2.6310609795</c:v>
                </c:pt>
                <c:pt idx="2580">
                  <c:v>2.6404459801</c:v>
                </c:pt>
                <c:pt idx="2581">
                  <c:v>2.6640700196</c:v>
                </c:pt>
                <c:pt idx="2582">
                  <c:v>2.6381290404</c:v>
                </c:pt>
                <c:pt idx="2583">
                  <c:v>2.6381290404</c:v>
                </c:pt>
                <c:pt idx="2584">
                  <c:v>2.6381290404</c:v>
                </c:pt>
                <c:pt idx="2585">
                  <c:v>2.6625323881999998</c:v>
                </c:pt>
                <c:pt idx="2586">
                  <c:v>2.7276491697999998</c:v>
                </c:pt>
                <c:pt idx="2587">
                  <c:v>2.6360642441</c:v>
                </c:pt>
                <c:pt idx="2588">
                  <c:v>2.6052743895999999</c:v>
                </c:pt>
                <c:pt idx="2589">
                  <c:v>2.5640327483999998</c:v>
                </c:pt>
                <c:pt idx="2590">
                  <c:v>2.5640327483999998</c:v>
                </c:pt>
                <c:pt idx="2591">
                  <c:v>2.5640327483999998</c:v>
                </c:pt>
                <c:pt idx="2592">
                  <c:v>2.4924473436999999</c:v>
                </c:pt>
                <c:pt idx="2593">
                  <c:v>2.5421064551999999</c:v>
                </c:pt>
                <c:pt idx="2594">
                  <c:v>2.5868155462</c:v>
                </c:pt>
                <c:pt idx="2595">
                  <c:v>2.6218114317999999</c:v>
                </c:pt>
                <c:pt idx="2596">
                  <c:v>2.6516326983999998</c:v>
                </c:pt>
                <c:pt idx="2597">
                  <c:v>2.6516326983999998</c:v>
                </c:pt>
                <c:pt idx="2598">
                  <c:v>2.6516326983999998</c:v>
                </c:pt>
                <c:pt idx="2599">
                  <c:v>2.6537654400999999</c:v>
                </c:pt>
                <c:pt idx="2600">
                  <c:v>2.6297576460999998</c:v>
                </c:pt>
                <c:pt idx="2601">
                  <c:v>2.6713495385999999</c:v>
                </c:pt>
                <c:pt idx="2602">
                  <c:v>2.6945678042000001</c:v>
                </c:pt>
                <c:pt idx="2603">
                  <c:v>2.7348327458999999</c:v>
                </c:pt>
                <c:pt idx="2604">
                  <c:v>2.7348327458999999</c:v>
                </c:pt>
                <c:pt idx="2605">
                  <c:v>2.7348327458999999</c:v>
                </c:pt>
                <c:pt idx="2606">
                  <c:v>2.7180467632999998</c:v>
                </c:pt>
                <c:pt idx="2607">
                  <c:v>2.748743648</c:v>
                </c:pt>
                <c:pt idx="2608">
                  <c:v>2.7153800905000001</c:v>
                </c:pt>
                <c:pt idx="2609">
                  <c:v>2.7770901531000001</c:v>
                </c:pt>
                <c:pt idx="2610">
                  <c:v>2.7773091824999998</c:v>
                </c:pt>
                <c:pt idx="2611">
                  <c:v>2.7773091824999998</c:v>
                </c:pt>
                <c:pt idx="2612">
                  <c:v>2.7773091824999998</c:v>
                </c:pt>
                <c:pt idx="2613">
                  <c:v>2.7773743830000002</c:v>
                </c:pt>
                <c:pt idx="2614">
                  <c:v>2.8741991135</c:v>
                </c:pt>
                <c:pt idx="2615">
                  <c:v>2.9100448906</c:v>
                </c:pt>
                <c:pt idx="2616">
                  <c:v>2.9058595683999999</c:v>
                </c:pt>
                <c:pt idx="2617">
                  <c:v>2.9861155508000001</c:v>
                </c:pt>
                <c:pt idx="2618">
                  <c:v>2.9861155508000001</c:v>
                </c:pt>
                <c:pt idx="2619">
                  <c:v>2.9861155508000001</c:v>
                </c:pt>
                <c:pt idx="2620">
                  <c:v>2.9662332532</c:v>
                </c:pt>
                <c:pt idx="2621">
                  <c:v>2.8062308665</c:v>
                </c:pt>
                <c:pt idx="2622">
                  <c:v>2.8062308665</c:v>
                </c:pt>
                <c:pt idx="2623">
                  <c:v>2.7593066637999999</c:v>
                </c:pt>
                <c:pt idx="2624">
                  <c:v>2.7441016882999998</c:v>
                </c:pt>
                <c:pt idx="2625">
                  <c:v>2.7441016882999998</c:v>
                </c:pt>
                <c:pt idx="2626">
                  <c:v>2.7441016882999998</c:v>
                </c:pt>
                <c:pt idx="2627">
                  <c:v>2.7836646419000002</c:v>
                </c:pt>
                <c:pt idx="2628">
                  <c:v>2.7668673365999998</c:v>
                </c:pt>
                <c:pt idx="2629">
                  <c:v>2.7367068502</c:v>
                </c:pt>
                <c:pt idx="2630">
                  <c:v>2.6762737375999999</c:v>
                </c:pt>
                <c:pt idx="2631">
                  <c:v>2.6829203619999999</c:v>
                </c:pt>
                <c:pt idx="2632">
                  <c:v>2.6829203619999999</c:v>
                </c:pt>
                <c:pt idx="2633">
                  <c:v>2.6829203619999999</c:v>
                </c:pt>
                <c:pt idx="2634">
                  <c:v>2.6121168861999999</c:v>
                </c:pt>
                <c:pt idx="2635">
                  <c:v>2.5451149212000002</c:v>
                </c:pt>
                <c:pt idx="2636">
                  <c:v>2.5844894027</c:v>
                </c:pt>
                <c:pt idx="2637">
                  <c:v>2.6534546121</c:v>
                </c:pt>
                <c:pt idx="2638">
                  <c:v>2.6034945846999999</c:v>
                </c:pt>
                <c:pt idx="2639">
                  <c:v>2.6034945846999999</c:v>
                </c:pt>
                <c:pt idx="2640">
                  <c:v>2.6034945846999999</c:v>
                </c:pt>
                <c:pt idx="2641">
                  <c:v>2.7599344892</c:v>
                </c:pt>
                <c:pt idx="2642">
                  <c:v>2.7195747396000001</c:v>
                </c:pt>
                <c:pt idx="2643">
                  <c:v>2.6392852612</c:v>
                </c:pt>
                <c:pt idx="2644">
                  <c:v>2.6866393084000002</c:v>
                </c:pt>
                <c:pt idx="2645">
                  <c:v>2.6377618092000001</c:v>
                </c:pt>
                <c:pt idx="2646">
                  <c:v>2.6377618092000001</c:v>
                </c:pt>
                <c:pt idx="2647">
                  <c:v>2.6377618092000001</c:v>
                </c:pt>
                <c:pt idx="2648">
                  <c:v>2.700208436</c:v>
                </c:pt>
                <c:pt idx="2649">
                  <c:v>2.7369544819999998</c:v>
                </c:pt>
                <c:pt idx="2650">
                  <c:v>2.7480618532999999</c:v>
                </c:pt>
                <c:pt idx="2651">
                  <c:v>2.7480618532999999</c:v>
                </c:pt>
                <c:pt idx="2652">
                  <c:v>2.7480618532999999</c:v>
                </c:pt>
                <c:pt idx="2653">
                  <c:v>2.7480618532999999</c:v>
                </c:pt>
                <c:pt idx="2654">
                  <c:v>2.7480618532999999</c:v>
                </c:pt>
                <c:pt idx="2655">
                  <c:v>2.7393858135000002</c:v>
                </c:pt>
                <c:pt idx="2656">
                  <c:v>2.7354614991999999</c:v>
                </c:pt>
                <c:pt idx="2657">
                  <c:v>2.7354614991999999</c:v>
                </c:pt>
                <c:pt idx="2658">
                  <c:v>2.7354614991999999</c:v>
                </c:pt>
                <c:pt idx="2659">
                  <c:v>2.7890782977000002</c:v>
                </c:pt>
                <c:pt idx="2660">
                  <c:v>2.7890782977000002</c:v>
                </c:pt>
                <c:pt idx="2661">
                  <c:v>2.7890782977000002</c:v>
                </c:pt>
                <c:pt idx="2662">
                  <c:v>2.8585214899000002</c:v>
                </c:pt>
                <c:pt idx="2663">
                  <c:v>2.8513736981000002</c:v>
                </c:pt>
                <c:pt idx="2664">
                  <c:v>2.8028354999</c:v>
                </c:pt>
                <c:pt idx="2665">
                  <c:v>2.7701554233999999</c:v>
                </c:pt>
                <c:pt idx="2666">
                  <c:v>2.6758210955999999</c:v>
                </c:pt>
                <c:pt idx="2667">
                  <c:v>2.6758210955999999</c:v>
                </c:pt>
                <c:pt idx="2668">
                  <c:v>2.6758210955999999</c:v>
                </c:pt>
                <c:pt idx="2669">
                  <c:v>2.6828476277000002</c:v>
                </c:pt>
                <c:pt idx="2670">
                  <c:v>2.6904768711</c:v>
                </c:pt>
                <c:pt idx="2671">
                  <c:v>2.6904768711</c:v>
                </c:pt>
                <c:pt idx="2672">
                  <c:v>2.6904768711</c:v>
                </c:pt>
                <c:pt idx="2673">
                  <c:v>2.6203863516000001</c:v>
                </c:pt>
                <c:pt idx="2674">
                  <c:v>2.6203863516000001</c:v>
                </c:pt>
                <c:pt idx="2675">
                  <c:v>2.6203863516000001</c:v>
                </c:pt>
                <c:pt idx="2676">
                  <c:v>2.5677960752</c:v>
                </c:pt>
                <c:pt idx="2677">
                  <c:v>2.5100006294999999</c:v>
                </c:pt>
                <c:pt idx="2678">
                  <c:v>2.6541829778000001</c:v>
                </c:pt>
                <c:pt idx="2679">
                  <c:v>2.6554235266999999</c:v>
                </c:pt>
                <c:pt idx="2680">
                  <c:v>2.6326846964000001</c:v>
                </c:pt>
                <c:pt idx="2681">
                  <c:v>2.6326846964000001</c:v>
                </c:pt>
                <c:pt idx="2682">
                  <c:v>2.6326846964000001</c:v>
                </c:pt>
                <c:pt idx="2683">
                  <c:v>2.6516604441</c:v>
                </c:pt>
                <c:pt idx="2684">
                  <c:v>2.6865408047999999</c:v>
                </c:pt>
                <c:pt idx="2685">
                  <c:v>2.6541259824000001</c:v>
                </c:pt>
                <c:pt idx="2686">
                  <c:v>2.6802325446999999</c:v>
                </c:pt>
                <c:pt idx="2687">
                  <c:v>2.6845415398000001</c:v>
                </c:pt>
                <c:pt idx="2688">
                  <c:v>2.6845415398000001</c:v>
                </c:pt>
                <c:pt idx="2689">
                  <c:v>2.6845415398000001</c:v>
                </c:pt>
                <c:pt idx="2690">
                  <c:v>2.7117920671000002</c:v>
                </c:pt>
                <c:pt idx="2691">
                  <c:v>2.7133913809000001</c:v>
                </c:pt>
                <c:pt idx="2692">
                  <c:v>2.7309523552999999</c:v>
                </c:pt>
                <c:pt idx="2693">
                  <c:v>2.6885501183999998</c:v>
                </c:pt>
                <c:pt idx="2694">
                  <c:v>2.7048939744</c:v>
                </c:pt>
                <c:pt idx="2695">
                  <c:v>2.7048939744</c:v>
                </c:pt>
                <c:pt idx="2696">
                  <c:v>2.7048939744</c:v>
                </c:pt>
                <c:pt idx="2697">
                  <c:v>2.7462702014999998</c:v>
                </c:pt>
                <c:pt idx="2698">
                  <c:v>2.7161786802000001</c:v>
                </c:pt>
                <c:pt idx="2699">
                  <c:v>2.6929857141000002</c:v>
                </c:pt>
                <c:pt idx="2700">
                  <c:v>2.6991283032000002</c:v>
                </c:pt>
                <c:pt idx="2701">
                  <c:v>2.6991283032000002</c:v>
                </c:pt>
                <c:pt idx="2702">
                  <c:v>2.6991283032000002</c:v>
                </c:pt>
                <c:pt idx="2703">
                  <c:v>2.6991283032000002</c:v>
                </c:pt>
                <c:pt idx="2704">
                  <c:v>2.6964836714999998</c:v>
                </c:pt>
                <c:pt idx="2705">
                  <c:v>2.6968970960999998</c:v>
                </c:pt>
                <c:pt idx="2706">
                  <c:v>2.6806654639</c:v>
                </c:pt>
                <c:pt idx="2707">
                  <c:v>2.6679294999000001</c:v>
                </c:pt>
                <c:pt idx="2708">
                  <c:v>2.663740443</c:v>
                </c:pt>
                <c:pt idx="2709">
                  <c:v>2.663740443</c:v>
                </c:pt>
                <c:pt idx="2710">
                  <c:v>2.663740443</c:v>
                </c:pt>
                <c:pt idx="2711">
                  <c:v>2.6949888138999998</c:v>
                </c:pt>
                <c:pt idx="2712">
                  <c:v>2.6175512943000001</c:v>
                </c:pt>
                <c:pt idx="2713">
                  <c:v>2.6986890957999998</c:v>
                </c:pt>
                <c:pt idx="2714">
                  <c:v>2.7124398273999999</c:v>
                </c:pt>
                <c:pt idx="2715">
                  <c:v>2.6974330679</c:v>
                </c:pt>
                <c:pt idx="2716">
                  <c:v>2.6974330679</c:v>
                </c:pt>
                <c:pt idx="2717">
                  <c:v>2.6974330679</c:v>
                </c:pt>
                <c:pt idx="2718">
                  <c:v>2.6904962595000002</c:v>
                </c:pt>
                <c:pt idx="2719">
                  <c:v>2.6540915296000001</c:v>
                </c:pt>
                <c:pt idx="2720">
                  <c:v>2.7603761465000001</c:v>
                </c:pt>
                <c:pt idx="2721">
                  <c:v>2.7286354704</c:v>
                </c:pt>
                <c:pt idx="2722">
                  <c:v>2.7454510864000001</c:v>
                </c:pt>
                <c:pt idx="2723">
                  <c:v>2.7454510864000001</c:v>
                </c:pt>
                <c:pt idx="2724">
                  <c:v>2.7454510864000001</c:v>
                </c:pt>
                <c:pt idx="2725">
                  <c:v>2.677931391</c:v>
                </c:pt>
                <c:pt idx="2726">
                  <c:v>2.7263312014999999</c:v>
                </c:pt>
                <c:pt idx="2727">
                  <c:v>2.7410979804000002</c:v>
                </c:pt>
                <c:pt idx="2728">
                  <c:v>2.7347739882000002</c:v>
                </c:pt>
                <c:pt idx="2729">
                  <c:v>2.7700177278</c:v>
                </c:pt>
                <c:pt idx="2730">
                  <c:v>2.7700177278</c:v>
                </c:pt>
                <c:pt idx="2731">
                  <c:v>2.7700177278</c:v>
                </c:pt>
                <c:pt idx="2732">
                  <c:v>2.7942313184000001</c:v>
                </c:pt>
                <c:pt idx="2733">
                  <c:v>2.6989651448999998</c:v>
                </c:pt>
                <c:pt idx="2734">
                  <c:v>2.7980112728000002</c:v>
                </c:pt>
                <c:pt idx="2735">
                  <c:v>2.8189802657</c:v>
                </c:pt>
                <c:pt idx="2736">
                  <c:v>2.845830748</c:v>
                </c:pt>
                <c:pt idx="2737">
                  <c:v>2.845830748</c:v>
                </c:pt>
                <c:pt idx="2738">
                  <c:v>2.845830748</c:v>
                </c:pt>
                <c:pt idx="2739">
                  <c:v>2.8288147988999999</c:v>
                </c:pt>
                <c:pt idx="2740">
                  <c:v>2.8361309206</c:v>
                </c:pt>
                <c:pt idx="2741">
                  <c:v>2.8519659010999998</c:v>
                </c:pt>
                <c:pt idx="2742">
                  <c:v>2.8270950285000001</c:v>
                </c:pt>
                <c:pt idx="2743">
                  <c:v>2.8428947724999998</c:v>
                </c:pt>
                <c:pt idx="2744">
                  <c:v>2.8428947724999998</c:v>
                </c:pt>
                <c:pt idx="2745">
                  <c:v>2.8428947724999998</c:v>
                </c:pt>
                <c:pt idx="2746">
                  <c:v>2.8454389997999998</c:v>
                </c:pt>
                <c:pt idx="2747">
                  <c:v>2.8306977022000002</c:v>
                </c:pt>
                <c:pt idx="2748">
                  <c:v>2.8346205266000002</c:v>
                </c:pt>
                <c:pt idx="2749">
                  <c:v>2.8233419710000001</c:v>
                </c:pt>
                <c:pt idx="2750">
                  <c:v>2.8104652797999998</c:v>
                </c:pt>
                <c:pt idx="2751">
                  <c:v>2.8104652797999998</c:v>
                </c:pt>
                <c:pt idx="2752">
                  <c:v>2.8104652797999998</c:v>
                </c:pt>
                <c:pt idx="2753">
                  <c:v>2.7904706681000002</c:v>
                </c:pt>
                <c:pt idx="2754">
                  <c:v>2.7703552485</c:v>
                </c:pt>
                <c:pt idx="2755">
                  <c:v>2.7684931701000002</c:v>
                </c:pt>
                <c:pt idx="2756">
                  <c:v>2.7498045386999999</c:v>
                </c:pt>
                <c:pt idx="2757">
                  <c:v>2.6632275867000001</c:v>
                </c:pt>
                <c:pt idx="2758">
                  <c:v>2.6632275867000001</c:v>
                </c:pt>
                <c:pt idx="2759">
                  <c:v>2.6632275867000001</c:v>
                </c:pt>
                <c:pt idx="2760">
                  <c:v>2.7312666794</c:v>
                </c:pt>
                <c:pt idx="2761">
                  <c:v>2.8569700021000002</c:v>
                </c:pt>
                <c:pt idx="2762">
                  <c:v>2.7612097222999998</c:v>
                </c:pt>
                <c:pt idx="2763">
                  <c:v>2.6957859908000001</c:v>
                </c:pt>
                <c:pt idx="2764">
                  <c:v>2.6957859908000001</c:v>
                </c:pt>
                <c:pt idx="2765">
                  <c:v>2.6957859908000001</c:v>
                </c:pt>
                <c:pt idx="2766">
                  <c:v>2.6957859908000001</c:v>
                </c:pt>
                <c:pt idx="2767">
                  <c:v>2.7297393058999999</c:v>
                </c:pt>
                <c:pt idx="2768">
                  <c:v>2.7542789434000001</c:v>
                </c:pt>
                <c:pt idx="2769">
                  <c:v>2.6848981382999999</c:v>
                </c:pt>
                <c:pt idx="2770">
                  <c:v>2.794324977</c:v>
                </c:pt>
                <c:pt idx="2771">
                  <c:v>2.7226040445000002</c:v>
                </c:pt>
                <c:pt idx="2772">
                  <c:v>2.7226040445000002</c:v>
                </c:pt>
                <c:pt idx="2773">
                  <c:v>2.7226040445000002</c:v>
                </c:pt>
                <c:pt idx="2774">
                  <c:v>2.7710991049999998</c:v>
                </c:pt>
                <c:pt idx="2775">
                  <c:v>2.7775781598</c:v>
                </c:pt>
                <c:pt idx="2776">
                  <c:v>2.8077406752999998</c:v>
                </c:pt>
                <c:pt idx="2777">
                  <c:v>2.7842201618</c:v>
                </c:pt>
                <c:pt idx="2778">
                  <c:v>2.7877492098999999</c:v>
                </c:pt>
                <c:pt idx="2779">
                  <c:v>2.7877492098999999</c:v>
                </c:pt>
                <c:pt idx="2780">
                  <c:v>2.7877492098999999</c:v>
                </c:pt>
                <c:pt idx="2781">
                  <c:v>2.7663028864000001</c:v>
                </c:pt>
                <c:pt idx="2782">
                  <c:v>2.7928227155999998</c:v>
                </c:pt>
                <c:pt idx="2783">
                  <c:v>2.740477593</c:v>
                </c:pt>
                <c:pt idx="2784">
                  <c:v>2.7319352612999999</c:v>
                </c:pt>
                <c:pt idx="2785">
                  <c:v>2.7219090362</c:v>
                </c:pt>
                <c:pt idx="2786">
                  <c:v>2.7219090362</c:v>
                </c:pt>
                <c:pt idx="2787">
                  <c:v>2.7219090362</c:v>
                </c:pt>
                <c:pt idx="2788">
                  <c:v>2.6734863185000002</c:v>
                </c:pt>
                <c:pt idx="2789">
                  <c:v>2.7804584944999999</c:v>
                </c:pt>
                <c:pt idx="2790">
                  <c:v>2.7090022285000002</c:v>
                </c:pt>
                <c:pt idx="2791">
                  <c:v>2.7051509449000002</c:v>
                </c:pt>
                <c:pt idx="2792">
                  <c:v>2.6397641465000001</c:v>
                </c:pt>
                <c:pt idx="2793">
                  <c:v>2.6397641465000001</c:v>
                </c:pt>
                <c:pt idx="2794">
                  <c:v>2.6397641465000001</c:v>
                </c:pt>
                <c:pt idx="2795">
                  <c:v>2.6675879491000001</c:v>
                </c:pt>
                <c:pt idx="2796">
                  <c:v>2.5757052003999998</c:v>
                </c:pt>
                <c:pt idx="2797">
                  <c:v>2.6361159156</c:v>
                </c:pt>
                <c:pt idx="2798">
                  <c:v>2.6662524368999998</c:v>
                </c:pt>
                <c:pt idx="2799">
                  <c:v>2.7022558876999998</c:v>
                </c:pt>
                <c:pt idx="2800">
                  <c:v>2.7022558876999998</c:v>
                </c:pt>
                <c:pt idx="2801">
                  <c:v>2.7022558876999998</c:v>
                </c:pt>
                <c:pt idx="2802">
                  <c:v>2.6363250459000001</c:v>
                </c:pt>
                <c:pt idx="2803">
                  <c:v>2.5834237949999999</c:v>
                </c:pt>
                <c:pt idx="2804">
                  <c:v>2.6269549011</c:v>
                </c:pt>
                <c:pt idx="2805">
                  <c:v>2.6560780562000001</c:v>
                </c:pt>
                <c:pt idx="2806">
                  <c:v>2.7445799023999999</c:v>
                </c:pt>
                <c:pt idx="2807">
                  <c:v>2.7445799023999999</c:v>
                </c:pt>
                <c:pt idx="2808">
                  <c:v>2.7445799023999999</c:v>
                </c:pt>
                <c:pt idx="2809">
                  <c:v>2.6922477740000001</c:v>
                </c:pt>
                <c:pt idx="2810">
                  <c:v>2.6481182866999999</c:v>
                </c:pt>
                <c:pt idx="2811">
                  <c:v>2.6538119295999998</c:v>
                </c:pt>
                <c:pt idx="2812">
                  <c:v>2.6714984696999999</c:v>
                </c:pt>
                <c:pt idx="2813">
                  <c:v>2.6117652324999998</c:v>
                </c:pt>
                <c:pt idx="2814">
                  <c:v>2.6117652324999998</c:v>
                </c:pt>
                <c:pt idx="2815">
                  <c:v>2.6117652324999998</c:v>
                </c:pt>
                <c:pt idx="2816">
                  <c:v>2.6117652324999998</c:v>
                </c:pt>
                <c:pt idx="2817">
                  <c:v>2.6824132880999998</c:v>
                </c:pt>
                <c:pt idx="2818">
                  <c:v>2.6455968848000002</c:v>
                </c:pt>
                <c:pt idx="2819">
                  <c:v>2.6786560846</c:v>
                </c:pt>
                <c:pt idx="2820">
                  <c:v>2.6986280576000001</c:v>
                </c:pt>
                <c:pt idx="2821">
                  <c:v>2.6986280576000001</c:v>
                </c:pt>
                <c:pt idx="2822">
                  <c:v>2.6986280576000001</c:v>
                </c:pt>
                <c:pt idx="2823">
                  <c:v>2.6986280576000001</c:v>
                </c:pt>
                <c:pt idx="2824">
                  <c:v>2.6986280576000001</c:v>
                </c:pt>
                <c:pt idx="2825">
                  <c:v>2.7712758584000001</c:v>
                </c:pt>
                <c:pt idx="2826">
                  <c:v>2.8759198546000002</c:v>
                </c:pt>
                <c:pt idx="2827">
                  <c:v>2.8298476532999999</c:v>
                </c:pt>
                <c:pt idx="2828">
                  <c:v>2.8298476532999999</c:v>
                </c:pt>
                <c:pt idx="2829">
                  <c:v>2.8298476532999999</c:v>
                </c:pt>
                <c:pt idx="2830">
                  <c:v>2.8044623180000001</c:v>
                </c:pt>
                <c:pt idx="2831">
                  <c:v>2.7865890482000002</c:v>
                </c:pt>
                <c:pt idx="2832">
                  <c:v>2.8390492699999998</c:v>
                </c:pt>
                <c:pt idx="2833">
                  <c:v>2.8860166972000001</c:v>
                </c:pt>
                <c:pt idx="2834">
                  <c:v>2.8681486211</c:v>
                </c:pt>
                <c:pt idx="2835">
                  <c:v>2.8681486211</c:v>
                </c:pt>
                <c:pt idx="2836">
                  <c:v>2.8681486211</c:v>
                </c:pt>
                <c:pt idx="2837">
                  <c:v>2.8372126648</c:v>
                </c:pt>
                <c:pt idx="2838">
                  <c:v>2.8016055503000001</c:v>
                </c:pt>
                <c:pt idx="2839">
                  <c:v>2.8009980860999999</c:v>
                </c:pt>
                <c:pt idx="2840">
                  <c:v>2.8165431859000001</c:v>
                </c:pt>
                <c:pt idx="2841">
                  <c:v>2.8182131638999999</c:v>
                </c:pt>
                <c:pt idx="2842">
                  <c:v>2.8182131638999999</c:v>
                </c:pt>
                <c:pt idx="2843">
                  <c:v>2.8182131638999999</c:v>
                </c:pt>
                <c:pt idx="2844">
                  <c:v>2.7601326532999999</c:v>
                </c:pt>
                <c:pt idx="2845">
                  <c:v>2.831090487</c:v>
                </c:pt>
                <c:pt idx="2846">
                  <c:v>2.8970765128</c:v>
                </c:pt>
                <c:pt idx="2847">
                  <c:v>2.8710214222000001</c:v>
                </c:pt>
                <c:pt idx="2848">
                  <c:v>2.9342224548</c:v>
                </c:pt>
                <c:pt idx="2849">
                  <c:v>2.9342224548</c:v>
                </c:pt>
                <c:pt idx="2850">
                  <c:v>2.9342224548</c:v>
                </c:pt>
                <c:pt idx="2851">
                  <c:v>2.8508045629000001</c:v>
                </c:pt>
                <c:pt idx="2852">
                  <c:v>2.8293764851000001</c:v>
                </c:pt>
                <c:pt idx="2853">
                  <c:v>2.7912803205999999</c:v>
                </c:pt>
                <c:pt idx="2854">
                  <c:v>2.7933996345000001</c:v>
                </c:pt>
                <c:pt idx="2855">
                  <c:v>2.7521769433999999</c:v>
                </c:pt>
                <c:pt idx="2856">
                  <c:v>2.7521769433999999</c:v>
                </c:pt>
                <c:pt idx="2857">
                  <c:v>2.7521769433999999</c:v>
                </c:pt>
                <c:pt idx="2858">
                  <c:v>2.7819667868</c:v>
                </c:pt>
                <c:pt idx="2859">
                  <c:v>2.6914427517999999</c:v>
                </c:pt>
                <c:pt idx="2860">
                  <c:v>2.5911069022</c:v>
                </c:pt>
                <c:pt idx="2861">
                  <c:v>2.5373120781999998</c:v>
                </c:pt>
                <c:pt idx="2862">
                  <c:v>2.5625159986999999</c:v>
                </c:pt>
                <c:pt idx="2863">
                  <c:v>2.5625159986999999</c:v>
                </c:pt>
                <c:pt idx="2864">
                  <c:v>2.5625159986999999</c:v>
                </c:pt>
                <c:pt idx="2865">
                  <c:v>2.5236559990999998</c:v>
                </c:pt>
                <c:pt idx="2866">
                  <c:v>2.5829519974999999</c:v>
                </c:pt>
                <c:pt idx="2867">
                  <c:v>2.6508791796</c:v>
                </c:pt>
                <c:pt idx="2868">
                  <c:v>2.6809309318999999</c:v>
                </c:pt>
                <c:pt idx="2869">
                  <c:v>2.7381467748000001</c:v>
                </c:pt>
                <c:pt idx="2870">
                  <c:v>2.7381467748000001</c:v>
                </c:pt>
                <c:pt idx="2871">
                  <c:v>2.7381467748000001</c:v>
                </c:pt>
                <c:pt idx="2872">
                  <c:v>2.8058282048000001</c:v>
                </c:pt>
                <c:pt idx="2873">
                  <c:v>2.6891443902000001</c:v>
                </c:pt>
                <c:pt idx="2874">
                  <c:v>2.6684834160999999</c:v>
                </c:pt>
                <c:pt idx="2875">
                  <c:v>2.6665352623</c:v>
                </c:pt>
                <c:pt idx="2876">
                  <c:v>2.6206304328000001</c:v>
                </c:pt>
                <c:pt idx="2877">
                  <c:v>2.6206304328000001</c:v>
                </c:pt>
                <c:pt idx="2878">
                  <c:v>2.6206304328000001</c:v>
                </c:pt>
                <c:pt idx="2879">
                  <c:v>2.6035002685999999</c:v>
                </c:pt>
                <c:pt idx="2880">
                  <c:v>2.5692776799999999</c:v>
                </c:pt>
                <c:pt idx="2881">
                  <c:v>2.5385000052</c:v>
                </c:pt>
                <c:pt idx="2882">
                  <c:v>2.5770320643</c:v>
                </c:pt>
                <c:pt idx="2883">
                  <c:v>2.6402466812999998</c:v>
                </c:pt>
                <c:pt idx="2884">
                  <c:v>2.6402466812999998</c:v>
                </c:pt>
                <c:pt idx="2885">
                  <c:v>2.6402466812999998</c:v>
                </c:pt>
                <c:pt idx="2886">
                  <c:v>2.6608906179999998</c:v>
                </c:pt>
                <c:pt idx="2887">
                  <c:v>2.5749205728</c:v>
                </c:pt>
                <c:pt idx="2888">
                  <c:v>2.6295101734999999</c:v>
                </c:pt>
                <c:pt idx="2889">
                  <c:v>2.7132322911000002</c:v>
                </c:pt>
                <c:pt idx="2890">
                  <c:v>2.7393565079000002</c:v>
                </c:pt>
                <c:pt idx="2891">
                  <c:v>2.7393565079000002</c:v>
                </c:pt>
                <c:pt idx="2892">
                  <c:v>2.7393565079000002</c:v>
                </c:pt>
                <c:pt idx="2893">
                  <c:v>2.6801984534000001</c:v>
                </c:pt>
                <c:pt idx="2894">
                  <c:v>2.6182927656000001</c:v>
                </c:pt>
                <c:pt idx="2895">
                  <c:v>2.5415445904</c:v>
                </c:pt>
                <c:pt idx="2896">
                  <c:v>2.5494013632999999</c:v>
                </c:pt>
                <c:pt idx="2897">
                  <c:v>2.5742807819000002</c:v>
                </c:pt>
                <c:pt idx="2898">
                  <c:v>2.5742807819000002</c:v>
                </c:pt>
                <c:pt idx="2899">
                  <c:v>2.5742807819000002</c:v>
                </c:pt>
                <c:pt idx="2900">
                  <c:v>2.5886852066000001</c:v>
                </c:pt>
                <c:pt idx="2901">
                  <c:v>2.5755942156999998</c:v>
                </c:pt>
                <c:pt idx="2902">
                  <c:v>2.5384004326</c:v>
                </c:pt>
                <c:pt idx="2903">
                  <c:v>2.5621297459000001</c:v>
                </c:pt>
                <c:pt idx="2904">
                  <c:v>2.5811726802999999</c:v>
                </c:pt>
                <c:pt idx="2905">
                  <c:v>2.5811726802999999</c:v>
                </c:pt>
                <c:pt idx="2906">
                  <c:v>2.5811726802999999</c:v>
                </c:pt>
                <c:pt idx="2907">
                  <c:v>2.6331233477999998</c:v>
                </c:pt>
                <c:pt idx="2908">
                  <c:v>2.6956941579000002</c:v>
                </c:pt>
                <c:pt idx="2909">
                  <c:v>2.6701134290000001</c:v>
                </c:pt>
                <c:pt idx="2910">
                  <c:v>2.7322681445999999</c:v>
                </c:pt>
                <c:pt idx="2911">
                  <c:v>2.593956409</c:v>
                </c:pt>
                <c:pt idx="2912">
                  <c:v>2.593956409</c:v>
                </c:pt>
                <c:pt idx="2913">
                  <c:v>2.593956409</c:v>
                </c:pt>
                <c:pt idx="2914">
                  <c:v>2.5727890195000001</c:v>
                </c:pt>
                <c:pt idx="2915">
                  <c:v>2.5507645696000001</c:v>
                </c:pt>
                <c:pt idx="2916">
                  <c:v>2.5726237999000001</c:v>
                </c:pt>
                <c:pt idx="2917">
                  <c:v>2.5678932598999999</c:v>
                </c:pt>
                <c:pt idx="2918">
                  <c:v>2.6929334704999999</c:v>
                </c:pt>
                <c:pt idx="2919">
                  <c:v>2.6929334704999999</c:v>
                </c:pt>
                <c:pt idx="2920">
                  <c:v>2.6929334704999999</c:v>
                </c:pt>
                <c:pt idx="2921">
                  <c:v>2.7549862975999999</c:v>
                </c:pt>
                <c:pt idx="2922">
                  <c:v>2.7292072105999998</c:v>
                </c:pt>
                <c:pt idx="2923">
                  <c:v>2.6652010894</c:v>
                </c:pt>
                <c:pt idx="2924">
                  <c:v>2.6916502941</c:v>
                </c:pt>
                <c:pt idx="2925">
                  <c:v>2.7320150446000002</c:v>
                </c:pt>
                <c:pt idx="2926">
                  <c:v>2.7320150446000002</c:v>
                </c:pt>
                <c:pt idx="2927">
                  <c:v>2.7320150446000002</c:v>
                </c:pt>
                <c:pt idx="2928">
                  <c:v>2.7273172846999998</c:v>
                </c:pt>
                <c:pt idx="2929">
                  <c:v>2.7798872585000001</c:v>
                </c:pt>
                <c:pt idx="2930">
                  <c:v>2.8080103586999998</c:v>
                </c:pt>
                <c:pt idx="2931">
                  <c:v>2.7346567039999998</c:v>
                </c:pt>
                <c:pt idx="2932">
                  <c:v>2.7400032778000001</c:v>
                </c:pt>
                <c:pt idx="2933">
                  <c:v>2.7400032778000001</c:v>
                </c:pt>
                <c:pt idx="2934">
                  <c:v>2.7400032778000001</c:v>
                </c:pt>
                <c:pt idx="2935">
                  <c:v>2.7766465923000001</c:v>
                </c:pt>
                <c:pt idx="2936">
                  <c:v>2.8270248642000002</c:v>
                </c:pt>
                <c:pt idx="2937">
                  <c:v>2.8056222878999999</c:v>
                </c:pt>
                <c:pt idx="2938">
                  <c:v>2.8215386798000002</c:v>
                </c:pt>
                <c:pt idx="2939">
                  <c:v>2.8618944879999999</c:v>
                </c:pt>
                <c:pt idx="2940">
                  <c:v>2.8618944879999999</c:v>
                </c:pt>
                <c:pt idx="2941">
                  <c:v>2.8618944879999999</c:v>
                </c:pt>
                <c:pt idx="2942">
                  <c:v>2.7914285241000001</c:v>
                </c:pt>
                <c:pt idx="2943">
                  <c:v>2.7824339545000001</c:v>
                </c:pt>
                <c:pt idx="2944">
                  <c:v>2.7596821858</c:v>
                </c:pt>
                <c:pt idx="2945">
                  <c:v>2.7592341073000002</c:v>
                </c:pt>
                <c:pt idx="2946">
                  <c:v>2.7123542181000002</c:v>
                </c:pt>
                <c:pt idx="2947">
                  <c:v>2.7123542181000002</c:v>
                </c:pt>
                <c:pt idx="2948">
                  <c:v>2.7123542181000002</c:v>
                </c:pt>
                <c:pt idx="2949">
                  <c:v>2.6709344814999998</c:v>
                </c:pt>
                <c:pt idx="2950">
                  <c:v>2.7459656457000001</c:v>
                </c:pt>
                <c:pt idx="2951">
                  <c:v>2.8058815075000001</c:v>
                </c:pt>
                <c:pt idx="2952">
                  <c:v>2.8333316179999999</c:v>
                </c:pt>
                <c:pt idx="2953">
                  <c:v>2.8584569702999998</c:v>
                </c:pt>
                <c:pt idx="2954">
                  <c:v>2.8584569702999998</c:v>
                </c:pt>
                <c:pt idx="2955">
                  <c:v>2.8584569702999998</c:v>
                </c:pt>
                <c:pt idx="2956">
                  <c:v>2.8248663678999999</c:v>
                </c:pt>
                <c:pt idx="2957">
                  <c:v>2.8180937188000001</c:v>
                </c:pt>
                <c:pt idx="2958">
                  <c:v>2.7897751408000002</c:v>
                </c:pt>
                <c:pt idx="2959">
                  <c:v>2.7984537705000001</c:v>
                </c:pt>
                <c:pt idx="2960">
                  <c:v>2.8018759036000001</c:v>
                </c:pt>
                <c:pt idx="2961">
                  <c:v>2.8018759036000001</c:v>
                </c:pt>
                <c:pt idx="2962">
                  <c:v>2.8018759036000001</c:v>
                </c:pt>
                <c:pt idx="2963">
                  <c:v>2.8543133575000001</c:v>
                </c:pt>
                <c:pt idx="2964">
                  <c:v>2.7813869659999999</c:v>
                </c:pt>
                <c:pt idx="2965">
                  <c:v>2.7896767407</c:v>
                </c:pt>
                <c:pt idx="2966">
                  <c:v>2.7715269379</c:v>
                </c:pt>
                <c:pt idx="2967">
                  <c:v>2.7595098888999998</c:v>
                </c:pt>
                <c:pt idx="2968">
                  <c:v>2.7595098888999998</c:v>
                </c:pt>
                <c:pt idx="2969">
                  <c:v>2.7595098888999998</c:v>
                </c:pt>
                <c:pt idx="2970">
                  <c:v>2.8064381189000001</c:v>
                </c:pt>
                <c:pt idx="2971">
                  <c:v>2.8125999054999999</c:v>
                </c:pt>
                <c:pt idx="2972">
                  <c:v>2.8410682227000001</c:v>
                </c:pt>
                <c:pt idx="2973">
                  <c:v>2.8423790710999999</c:v>
                </c:pt>
                <c:pt idx="2974">
                  <c:v>2.8305114063999999</c:v>
                </c:pt>
                <c:pt idx="2975">
                  <c:v>2.8305114063999999</c:v>
                </c:pt>
                <c:pt idx="2976">
                  <c:v>2.8305114063999999</c:v>
                </c:pt>
                <c:pt idx="2977">
                  <c:v>2.8070874576999998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0D-4E9B-98B4-21D270B5AEBC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D-4E9B-98B4-21D270B5AEBC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0D-4E9B-98B4-21D270B5AEBC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200</c:v>
                </c:pt>
                <c:pt idx="2923">
                  <c:v>-100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0D-4E9B-98B4-21D270B5A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in val="4447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0"/>
        <c:lblOffset val="100"/>
        <c:baseTimeUnit val="days"/>
      </c:dateAx>
      <c:valAx>
        <c:axId val="220953600"/>
        <c:scaling>
          <c:orientation val="minMax"/>
          <c:max val="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6625196850393694E-2"/>
          <c:y val="0.91182596480436962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dirty="0"/>
              <a:t>איור </a:t>
            </a:r>
            <a:r>
              <a:rPr lang="he-IL" sz="1800" dirty="0" smtClean="0"/>
              <a:t>8: </a:t>
            </a:r>
            <a:r>
              <a:rPr lang="he-IL" sz="1800" dirty="0"/>
              <a:t>שערי החליפין שקל-דולר, שקל-אירו והשער הנומינלי האפקטיבי
</a:t>
            </a:r>
            <a:r>
              <a:rPr lang="he-IL" sz="1800" b="0" dirty="0" smtClean="0"/>
              <a:t>1/1/2015 </a:t>
            </a:r>
            <a:r>
              <a:rPr lang="he-IL" sz="1800" b="0" dirty="0"/>
              <a:t>= 100, </a:t>
            </a:r>
            <a:r>
              <a:rPr lang="he-IL" sz="1800" b="0" dirty="0" smtClean="0"/>
              <a:t>יולי 2020 </a:t>
            </a:r>
            <a:r>
              <a:rPr lang="he-IL" sz="1800" b="0" dirty="0"/>
              <a:t>עד 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2024</a:t>
            </a:r>
            <a:endParaRPr lang="he-IL" sz="18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9635095613048371E-2"/>
          <c:y val="0.12754409546322221"/>
          <c:w val="0.90541248593925761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44846</c:v>
                </c:pt>
                <c:pt idx="1">
                  <c:v>44847</c:v>
                </c:pt>
                <c:pt idx="2">
                  <c:v>44848</c:v>
                </c:pt>
                <c:pt idx="3">
                  <c:v>44849</c:v>
                </c:pt>
                <c:pt idx="4">
                  <c:v>44850</c:v>
                </c:pt>
                <c:pt idx="5">
                  <c:v>44851</c:v>
                </c:pt>
                <c:pt idx="6">
                  <c:v>44852</c:v>
                </c:pt>
                <c:pt idx="7">
                  <c:v>44853</c:v>
                </c:pt>
                <c:pt idx="8">
                  <c:v>44854</c:v>
                </c:pt>
                <c:pt idx="9">
                  <c:v>44855</c:v>
                </c:pt>
                <c:pt idx="10">
                  <c:v>44856</c:v>
                </c:pt>
                <c:pt idx="11">
                  <c:v>44857</c:v>
                </c:pt>
                <c:pt idx="12">
                  <c:v>44858</c:v>
                </c:pt>
                <c:pt idx="13">
                  <c:v>44859</c:v>
                </c:pt>
                <c:pt idx="14">
                  <c:v>44860</c:v>
                </c:pt>
                <c:pt idx="15">
                  <c:v>44861</c:v>
                </c:pt>
                <c:pt idx="16">
                  <c:v>44862</c:v>
                </c:pt>
                <c:pt idx="17">
                  <c:v>44863</c:v>
                </c:pt>
                <c:pt idx="18">
                  <c:v>44864</c:v>
                </c:pt>
                <c:pt idx="19">
                  <c:v>44865</c:v>
                </c:pt>
                <c:pt idx="20">
                  <c:v>44866</c:v>
                </c:pt>
                <c:pt idx="21">
                  <c:v>44867</c:v>
                </c:pt>
                <c:pt idx="22">
                  <c:v>44868</c:v>
                </c:pt>
                <c:pt idx="23">
                  <c:v>44869</c:v>
                </c:pt>
                <c:pt idx="24">
                  <c:v>44870</c:v>
                </c:pt>
                <c:pt idx="25">
                  <c:v>44871</c:v>
                </c:pt>
                <c:pt idx="26">
                  <c:v>44872</c:v>
                </c:pt>
                <c:pt idx="27">
                  <c:v>44873</c:v>
                </c:pt>
                <c:pt idx="28">
                  <c:v>44874</c:v>
                </c:pt>
                <c:pt idx="29">
                  <c:v>44875</c:v>
                </c:pt>
                <c:pt idx="30">
                  <c:v>44876</c:v>
                </c:pt>
                <c:pt idx="31">
                  <c:v>44877</c:v>
                </c:pt>
                <c:pt idx="32">
                  <c:v>44878</c:v>
                </c:pt>
                <c:pt idx="33">
                  <c:v>44879</c:v>
                </c:pt>
                <c:pt idx="34">
                  <c:v>44880</c:v>
                </c:pt>
                <c:pt idx="35">
                  <c:v>44881</c:v>
                </c:pt>
                <c:pt idx="36">
                  <c:v>44882</c:v>
                </c:pt>
                <c:pt idx="37">
                  <c:v>44883</c:v>
                </c:pt>
                <c:pt idx="38">
                  <c:v>44884</c:v>
                </c:pt>
                <c:pt idx="39">
                  <c:v>44885</c:v>
                </c:pt>
                <c:pt idx="40">
                  <c:v>44886</c:v>
                </c:pt>
                <c:pt idx="41">
                  <c:v>44887</c:v>
                </c:pt>
                <c:pt idx="42">
                  <c:v>44888</c:v>
                </c:pt>
                <c:pt idx="43">
                  <c:v>44889</c:v>
                </c:pt>
                <c:pt idx="44">
                  <c:v>44890</c:v>
                </c:pt>
                <c:pt idx="45">
                  <c:v>44891</c:v>
                </c:pt>
                <c:pt idx="46">
                  <c:v>44892</c:v>
                </c:pt>
                <c:pt idx="47">
                  <c:v>44893</c:v>
                </c:pt>
                <c:pt idx="48">
                  <c:v>44894</c:v>
                </c:pt>
                <c:pt idx="49">
                  <c:v>44895</c:v>
                </c:pt>
                <c:pt idx="50">
                  <c:v>44896</c:v>
                </c:pt>
                <c:pt idx="51">
                  <c:v>44897</c:v>
                </c:pt>
                <c:pt idx="52">
                  <c:v>44898</c:v>
                </c:pt>
                <c:pt idx="53">
                  <c:v>44899</c:v>
                </c:pt>
                <c:pt idx="54">
                  <c:v>44900</c:v>
                </c:pt>
                <c:pt idx="55">
                  <c:v>44901</c:v>
                </c:pt>
                <c:pt idx="56">
                  <c:v>44902</c:v>
                </c:pt>
                <c:pt idx="57">
                  <c:v>44903</c:v>
                </c:pt>
                <c:pt idx="58">
                  <c:v>44904</c:v>
                </c:pt>
                <c:pt idx="59">
                  <c:v>44905</c:v>
                </c:pt>
                <c:pt idx="60">
                  <c:v>44906</c:v>
                </c:pt>
                <c:pt idx="61">
                  <c:v>44907</c:v>
                </c:pt>
                <c:pt idx="62">
                  <c:v>44908</c:v>
                </c:pt>
                <c:pt idx="63">
                  <c:v>44909</c:v>
                </c:pt>
                <c:pt idx="64">
                  <c:v>44910</c:v>
                </c:pt>
                <c:pt idx="65">
                  <c:v>44911</c:v>
                </c:pt>
                <c:pt idx="66">
                  <c:v>44912</c:v>
                </c:pt>
                <c:pt idx="67">
                  <c:v>44913</c:v>
                </c:pt>
                <c:pt idx="68">
                  <c:v>44914</c:v>
                </c:pt>
                <c:pt idx="69">
                  <c:v>44915</c:v>
                </c:pt>
                <c:pt idx="70">
                  <c:v>44916</c:v>
                </c:pt>
                <c:pt idx="71">
                  <c:v>44917</c:v>
                </c:pt>
                <c:pt idx="72">
                  <c:v>44918</c:v>
                </c:pt>
                <c:pt idx="73">
                  <c:v>44919</c:v>
                </c:pt>
                <c:pt idx="74">
                  <c:v>44920</c:v>
                </c:pt>
                <c:pt idx="75">
                  <c:v>44921</c:v>
                </c:pt>
                <c:pt idx="76">
                  <c:v>44922</c:v>
                </c:pt>
                <c:pt idx="77">
                  <c:v>44923</c:v>
                </c:pt>
                <c:pt idx="78">
                  <c:v>44924</c:v>
                </c:pt>
                <c:pt idx="79">
                  <c:v>44925</c:v>
                </c:pt>
                <c:pt idx="80">
                  <c:v>44926</c:v>
                </c:pt>
                <c:pt idx="81">
                  <c:v>44927</c:v>
                </c:pt>
                <c:pt idx="82">
                  <c:v>44928</c:v>
                </c:pt>
                <c:pt idx="83">
                  <c:v>44929</c:v>
                </c:pt>
                <c:pt idx="84">
                  <c:v>44930</c:v>
                </c:pt>
                <c:pt idx="85">
                  <c:v>44931</c:v>
                </c:pt>
                <c:pt idx="86">
                  <c:v>44932</c:v>
                </c:pt>
                <c:pt idx="87">
                  <c:v>44933</c:v>
                </c:pt>
                <c:pt idx="88">
                  <c:v>44934</c:v>
                </c:pt>
                <c:pt idx="89">
                  <c:v>44935</c:v>
                </c:pt>
                <c:pt idx="90">
                  <c:v>44936</c:v>
                </c:pt>
                <c:pt idx="91">
                  <c:v>44937</c:v>
                </c:pt>
                <c:pt idx="92">
                  <c:v>44938</c:v>
                </c:pt>
                <c:pt idx="93">
                  <c:v>44939</c:v>
                </c:pt>
                <c:pt idx="94">
                  <c:v>44940</c:v>
                </c:pt>
                <c:pt idx="95">
                  <c:v>44941</c:v>
                </c:pt>
                <c:pt idx="96">
                  <c:v>44942</c:v>
                </c:pt>
                <c:pt idx="97">
                  <c:v>44943</c:v>
                </c:pt>
                <c:pt idx="98">
                  <c:v>44944</c:v>
                </c:pt>
                <c:pt idx="99">
                  <c:v>44945</c:v>
                </c:pt>
                <c:pt idx="100">
                  <c:v>44946</c:v>
                </c:pt>
                <c:pt idx="101">
                  <c:v>44947</c:v>
                </c:pt>
                <c:pt idx="102">
                  <c:v>44948</c:v>
                </c:pt>
                <c:pt idx="103">
                  <c:v>44949</c:v>
                </c:pt>
                <c:pt idx="104">
                  <c:v>44950</c:v>
                </c:pt>
                <c:pt idx="105">
                  <c:v>44951</c:v>
                </c:pt>
                <c:pt idx="106">
                  <c:v>44952</c:v>
                </c:pt>
                <c:pt idx="107">
                  <c:v>44953</c:v>
                </c:pt>
                <c:pt idx="108">
                  <c:v>44954</c:v>
                </c:pt>
                <c:pt idx="109">
                  <c:v>44955</c:v>
                </c:pt>
                <c:pt idx="110">
                  <c:v>44956</c:v>
                </c:pt>
                <c:pt idx="111">
                  <c:v>44957</c:v>
                </c:pt>
                <c:pt idx="112">
                  <c:v>44958</c:v>
                </c:pt>
                <c:pt idx="113">
                  <c:v>44959</c:v>
                </c:pt>
                <c:pt idx="114">
                  <c:v>44960</c:v>
                </c:pt>
                <c:pt idx="115">
                  <c:v>44961</c:v>
                </c:pt>
                <c:pt idx="116">
                  <c:v>44962</c:v>
                </c:pt>
                <c:pt idx="117">
                  <c:v>44963</c:v>
                </c:pt>
                <c:pt idx="118">
                  <c:v>44964</c:v>
                </c:pt>
                <c:pt idx="119">
                  <c:v>44965</c:v>
                </c:pt>
                <c:pt idx="120">
                  <c:v>44966</c:v>
                </c:pt>
                <c:pt idx="121">
                  <c:v>44967</c:v>
                </c:pt>
                <c:pt idx="122">
                  <c:v>44968</c:v>
                </c:pt>
                <c:pt idx="123">
                  <c:v>44969</c:v>
                </c:pt>
                <c:pt idx="124">
                  <c:v>44970</c:v>
                </c:pt>
                <c:pt idx="125">
                  <c:v>44971</c:v>
                </c:pt>
                <c:pt idx="126">
                  <c:v>44972</c:v>
                </c:pt>
                <c:pt idx="127">
                  <c:v>44973</c:v>
                </c:pt>
                <c:pt idx="128">
                  <c:v>44974</c:v>
                </c:pt>
                <c:pt idx="129">
                  <c:v>44975</c:v>
                </c:pt>
                <c:pt idx="130">
                  <c:v>44976</c:v>
                </c:pt>
                <c:pt idx="131">
                  <c:v>44977</c:v>
                </c:pt>
                <c:pt idx="132">
                  <c:v>44978</c:v>
                </c:pt>
                <c:pt idx="133">
                  <c:v>44979</c:v>
                </c:pt>
                <c:pt idx="134">
                  <c:v>44980</c:v>
                </c:pt>
                <c:pt idx="135">
                  <c:v>44981</c:v>
                </c:pt>
                <c:pt idx="136">
                  <c:v>44982</c:v>
                </c:pt>
                <c:pt idx="137">
                  <c:v>44983</c:v>
                </c:pt>
                <c:pt idx="138">
                  <c:v>44984</c:v>
                </c:pt>
                <c:pt idx="139">
                  <c:v>44985</c:v>
                </c:pt>
                <c:pt idx="140">
                  <c:v>44986</c:v>
                </c:pt>
                <c:pt idx="141">
                  <c:v>44987</c:v>
                </c:pt>
                <c:pt idx="142">
                  <c:v>44988</c:v>
                </c:pt>
                <c:pt idx="143">
                  <c:v>44989</c:v>
                </c:pt>
                <c:pt idx="144">
                  <c:v>44990</c:v>
                </c:pt>
                <c:pt idx="145">
                  <c:v>44991</c:v>
                </c:pt>
                <c:pt idx="146">
                  <c:v>44992</c:v>
                </c:pt>
                <c:pt idx="147">
                  <c:v>44993</c:v>
                </c:pt>
                <c:pt idx="148">
                  <c:v>44994</c:v>
                </c:pt>
                <c:pt idx="149">
                  <c:v>44995</c:v>
                </c:pt>
                <c:pt idx="150">
                  <c:v>44996</c:v>
                </c:pt>
                <c:pt idx="151">
                  <c:v>44997</c:v>
                </c:pt>
                <c:pt idx="152">
                  <c:v>44998</c:v>
                </c:pt>
                <c:pt idx="153">
                  <c:v>44999</c:v>
                </c:pt>
                <c:pt idx="154">
                  <c:v>45000</c:v>
                </c:pt>
                <c:pt idx="155">
                  <c:v>45001</c:v>
                </c:pt>
                <c:pt idx="156">
                  <c:v>45002</c:v>
                </c:pt>
                <c:pt idx="157">
                  <c:v>45003</c:v>
                </c:pt>
                <c:pt idx="158">
                  <c:v>45004</c:v>
                </c:pt>
                <c:pt idx="159">
                  <c:v>45005</c:v>
                </c:pt>
                <c:pt idx="160">
                  <c:v>45006</c:v>
                </c:pt>
                <c:pt idx="161">
                  <c:v>45007</c:v>
                </c:pt>
                <c:pt idx="162">
                  <c:v>45008</c:v>
                </c:pt>
                <c:pt idx="163">
                  <c:v>45009</c:v>
                </c:pt>
                <c:pt idx="164">
                  <c:v>45010</c:v>
                </c:pt>
                <c:pt idx="165">
                  <c:v>45011</c:v>
                </c:pt>
                <c:pt idx="166">
                  <c:v>45012</c:v>
                </c:pt>
                <c:pt idx="167">
                  <c:v>45013</c:v>
                </c:pt>
                <c:pt idx="168">
                  <c:v>45014</c:v>
                </c:pt>
                <c:pt idx="169">
                  <c:v>45015</c:v>
                </c:pt>
                <c:pt idx="170">
                  <c:v>45016</c:v>
                </c:pt>
                <c:pt idx="171">
                  <c:v>45017</c:v>
                </c:pt>
                <c:pt idx="172">
                  <c:v>45018</c:v>
                </c:pt>
                <c:pt idx="173">
                  <c:v>45019</c:v>
                </c:pt>
                <c:pt idx="174">
                  <c:v>45020</c:v>
                </c:pt>
                <c:pt idx="175">
                  <c:v>45021</c:v>
                </c:pt>
                <c:pt idx="176">
                  <c:v>45022</c:v>
                </c:pt>
                <c:pt idx="177">
                  <c:v>45023</c:v>
                </c:pt>
                <c:pt idx="178">
                  <c:v>45024</c:v>
                </c:pt>
                <c:pt idx="179">
                  <c:v>45025</c:v>
                </c:pt>
                <c:pt idx="180">
                  <c:v>45026</c:v>
                </c:pt>
                <c:pt idx="181">
                  <c:v>45027</c:v>
                </c:pt>
                <c:pt idx="182">
                  <c:v>45028</c:v>
                </c:pt>
                <c:pt idx="183">
                  <c:v>45029</c:v>
                </c:pt>
                <c:pt idx="184">
                  <c:v>45030</c:v>
                </c:pt>
                <c:pt idx="185">
                  <c:v>45031</c:v>
                </c:pt>
                <c:pt idx="186">
                  <c:v>45032</c:v>
                </c:pt>
                <c:pt idx="187">
                  <c:v>45033</c:v>
                </c:pt>
                <c:pt idx="188">
                  <c:v>45034</c:v>
                </c:pt>
                <c:pt idx="189">
                  <c:v>45035</c:v>
                </c:pt>
                <c:pt idx="190">
                  <c:v>45036</c:v>
                </c:pt>
                <c:pt idx="191">
                  <c:v>45037</c:v>
                </c:pt>
                <c:pt idx="192">
                  <c:v>45038</c:v>
                </c:pt>
                <c:pt idx="193">
                  <c:v>45039</c:v>
                </c:pt>
                <c:pt idx="194">
                  <c:v>45040</c:v>
                </c:pt>
                <c:pt idx="195">
                  <c:v>45041</c:v>
                </c:pt>
                <c:pt idx="196">
                  <c:v>45042</c:v>
                </c:pt>
                <c:pt idx="197">
                  <c:v>45043</c:v>
                </c:pt>
                <c:pt idx="198">
                  <c:v>45044</c:v>
                </c:pt>
                <c:pt idx="199">
                  <c:v>45045</c:v>
                </c:pt>
                <c:pt idx="200">
                  <c:v>45046</c:v>
                </c:pt>
                <c:pt idx="201">
                  <c:v>45047</c:v>
                </c:pt>
                <c:pt idx="202">
                  <c:v>45048</c:v>
                </c:pt>
                <c:pt idx="203">
                  <c:v>45049</c:v>
                </c:pt>
                <c:pt idx="204">
                  <c:v>45050</c:v>
                </c:pt>
                <c:pt idx="205">
                  <c:v>45051</c:v>
                </c:pt>
                <c:pt idx="206">
                  <c:v>45052</c:v>
                </c:pt>
                <c:pt idx="207">
                  <c:v>45053</c:v>
                </c:pt>
                <c:pt idx="208">
                  <c:v>45054</c:v>
                </c:pt>
                <c:pt idx="209">
                  <c:v>45055</c:v>
                </c:pt>
                <c:pt idx="210">
                  <c:v>45056</c:v>
                </c:pt>
                <c:pt idx="211">
                  <c:v>45057</c:v>
                </c:pt>
                <c:pt idx="212">
                  <c:v>45058</c:v>
                </c:pt>
                <c:pt idx="213">
                  <c:v>45059</c:v>
                </c:pt>
                <c:pt idx="214">
                  <c:v>45060</c:v>
                </c:pt>
                <c:pt idx="215">
                  <c:v>45061</c:v>
                </c:pt>
                <c:pt idx="216">
                  <c:v>45062</c:v>
                </c:pt>
                <c:pt idx="217">
                  <c:v>45063</c:v>
                </c:pt>
                <c:pt idx="218">
                  <c:v>45064</c:v>
                </c:pt>
                <c:pt idx="219">
                  <c:v>45065</c:v>
                </c:pt>
                <c:pt idx="220">
                  <c:v>45066</c:v>
                </c:pt>
                <c:pt idx="221">
                  <c:v>45067</c:v>
                </c:pt>
                <c:pt idx="222">
                  <c:v>45068</c:v>
                </c:pt>
                <c:pt idx="223">
                  <c:v>45069</c:v>
                </c:pt>
                <c:pt idx="224">
                  <c:v>45070</c:v>
                </c:pt>
                <c:pt idx="225">
                  <c:v>45071</c:v>
                </c:pt>
                <c:pt idx="226">
                  <c:v>45072</c:v>
                </c:pt>
                <c:pt idx="227">
                  <c:v>45073</c:v>
                </c:pt>
                <c:pt idx="228">
                  <c:v>45074</c:v>
                </c:pt>
                <c:pt idx="229">
                  <c:v>45075</c:v>
                </c:pt>
                <c:pt idx="230">
                  <c:v>45076</c:v>
                </c:pt>
                <c:pt idx="231">
                  <c:v>45077</c:v>
                </c:pt>
                <c:pt idx="232">
                  <c:v>45078</c:v>
                </c:pt>
                <c:pt idx="233">
                  <c:v>45079</c:v>
                </c:pt>
                <c:pt idx="234">
                  <c:v>45080</c:v>
                </c:pt>
                <c:pt idx="235">
                  <c:v>45081</c:v>
                </c:pt>
                <c:pt idx="236">
                  <c:v>45082</c:v>
                </c:pt>
                <c:pt idx="237">
                  <c:v>45083</c:v>
                </c:pt>
                <c:pt idx="238">
                  <c:v>45084</c:v>
                </c:pt>
                <c:pt idx="239">
                  <c:v>45085</c:v>
                </c:pt>
                <c:pt idx="240">
                  <c:v>45086</c:v>
                </c:pt>
                <c:pt idx="241">
                  <c:v>45087</c:v>
                </c:pt>
                <c:pt idx="242">
                  <c:v>45088</c:v>
                </c:pt>
                <c:pt idx="243">
                  <c:v>45089</c:v>
                </c:pt>
                <c:pt idx="244">
                  <c:v>45090</c:v>
                </c:pt>
                <c:pt idx="245">
                  <c:v>45091</c:v>
                </c:pt>
                <c:pt idx="246">
                  <c:v>45092</c:v>
                </c:pt>
                <c:pt idx="247">
                  <c:v>45093</c:v>
                </c:pt>
                <c:pt idx="248">
                  <c:v>45094</c:v>
                </c:pt>
                <c:pt idx="249">
                  <c:v>45095</c:v>
                </c:pt>
                <c:pt idx="250">
                  <c:v>45096</c:v>
                </c:pt>
                <c:pt idx="251">
                  <c:v>45097</c:v>
                </c:pt>
                <c:pt idx="252">
                  <c:v>45098</c:v>
                </c:pt>
                <c:pt idx="253">
                  <c:v>45099</c:v>
                </c:pt>
                <c:pt idx="254">
                  <c:v>45100</c:v>
                </c:pt>
                <c:pt idx="255">
                  <c:v>45101</c:v>
                </c:pt>
                <c:pt idx="256">
                  <c:v>45102</c:v>
                </c:pt>
                <c:pt idx="257">
                  <c:v>45103</c:v>
                </c:pt>
                <c:pt idx="258">
                  <c:v>45104</c:v>
                </c:pt>
                <c:pt idx="259">
                  <c:v>45105</c:v>
                </c:pt>
                <c:pt idx="260">
                  <c:v>45106</c:v>
                </c:pt>
                <c:pt idx="261">
                  <c:v>45107</c:v>
                </c:pt>
                <c:pt idx="262">
                  <c:v>45108</c:v>
                </c:pt>
                <c:pt idx="263">
                  <c:v>45109</c:v>
                </c:pt>
                <c:pt idx="264">
                  <c:v>45110</c:v>
                </c:pt>
                <c:pt idx="265">
                  <c:v>45111</c:v>
                </c:pt>
                <c:pt idx="266">
                  <c:v>45112</c:v>
                </c:pt>
                <c:pt idx="267">
                  <c:v>45113</c:v>
                </c:pt>
                <c:pt idx="268">
                  <c:v>45114</c:v>
                </c:pt>
                <c:pt idx="269">
                  <c:v>45115</c:v>
                </c:pt>
                <c:pt idx="270">
                  <c:v>45116</c:v>
                </c:pt>
                <c:pt idx="271">
                  <c:v>45117</c:v>
                </c:pt>
                <c:pt idx="272">
                  <c:v>45118</c:v>
                </c:pt>
                <c:pt idx="273">
                  <c:v>45119</c:v>
                </c:pt>
                <c:pt idx="274">
                  <c:v>45120</c:v>
                </c:pt>
                <c:pt idx="275">
                  <c:v>45121</c:v>
                </c:pt>
                <c:pt idx="276">
                  <c:v>45122</c:v>
                </c:pt>
                <c:pt idx="277">
                  <c:v>45123</c:v>
                </c:pt>
                <c:pt idx="278">
                  <c:v>45124</c:v>
                </c:pt>
                <c:pt idx="279">
                  <c:v>45125</c:v>
                </c:pt>
                <c:pt idx="280">
                  <c:v>45126</c:v>
                </c:pt>
                <c:pt idx="281">
                  <c:v>45127</c:v>
                </c:pt>
                <c:pt idx="282">
                  <c:v>45128</c:v>
                </c:pt>
                <c:pt idx="283">
                  <c:v>45129</c:v>
                </c:pt>
                <c:pt idx="284">
                  <c:v>45130</c:v>
                </c:pt>
                <c:pt idx="285">
                  <c:v>45131</c:v>
                </c:pt>
                <c:pt idx="286">
                  <c:v>45132</c:v>
                </c:pt>
                <c:pt idx="287">
                  <c:v>45133</c:v>
                </c:pt>
                <c:pt idx="288">
                  <c:v>45134</c:v>
                </c:pt>
                <c:pt idx="289">
                  <c:v>45135</c:v>
                </c:pt>
                <c:pt idx="290">
                  <c:v>45136</c:v>
                </c:pt>
                <c:pt idx="291">
                  <c:v>45137</c:v>
                </c:pt>
                <c:pt idx="292">
                  <c:v>45138</c:v>
                </c:pt>
                <c:pt idx="293">
                  <c:v>45139</c:v>
                </c:pt>
                <c:pt idx="294">
                  <c:v>45140</c:v>
                </c:pt>
                <c:pt idx="295">
                  <c:v>45141</c:v>
                </c:pt>
                <c:pt idx="296">
                  <c:v>45142</c:v>
                </c:pt>
                <c:pt idx="297">
                  <c:v>45143</c:v>
                </c:pt>
                <c:pt idx="298">
                  <c:v>45144</c:v>
                </c:pt>
                <c:pt idx="299">
                  <c:v>45145</c:v>
                </c:pt>
                <c:pt idx="300">
                  <c:v>45146</c:v>
                </c:pt>
                <c:pt idx="301">
                  <c:v>45147</c:v>
                </c:pt>
                <c:pt idx="302">
                  <c:v>45148</c:v>
                </c:pt>
                <c:pt idx="303">
                  <c:v>45149</c:v>
                </c:pt>
                <c:pt idx="304">
                  <c:v>45150</c:v>
                </c:pt>
                <c:pt idx="305">
                  <c:v>45151</c:v>
                </c:pt>
                <c:pt idx="306">
                  <c:v>45152</c:v>
                </c:pt>
                <c:pt idx="307">
                  <c:v>45153</c:v>
                </c:pt>
                <c:pt idx="308">
                  <c:v>45154</c:v>
                </c:pt>
                <c:pt idx="309">
                  <c:v>45155</c:v>
                </c:pt>
                <c:pt idx="310">
                  <c:v>45156</c:v>
                </c:pt>
                <c:pt idx="311">
                  <c:v>45157</c:v>
                </c:pt>
                <c:pt idx="312">
                  <c:v>45158</c:v>
                </c:pt>
                <c:pt idx="313">
                  <c:v>45159</c:v>
                </c:pt>
                <c:pt idx="314">
                  <c:v>45160</c:v>
                </c:pt>
                <c:pt idx="315">
                  <c:v>45161</c:v>
                </c:pt>
                <c:pt idx="316">
                  <c:v>45162</c:v>
                </c:pt>
                <c:pt idx="317">
                  <c:v>45163</c:v>
                </c:pt>
                <c:pt idx="318">
                  <c:v>45164</c:v>
                </c:pt>
                <c:pt idx="319">
                  <c:v>45165</c:v>
                </c:pt>
                <c:pt idx="320">
                  <c:v>45166</c:v>
                </c:pt>
                <c:pt idx="321">
                  <c:v>45167</c:v>
                </c:pt>
                <c:pt idx="322">
                  <c:v>45168</c:v>
                </c:pt>
                <c:pt idx="323">
                  <c:v>45169</c:v>
                </c:pt>
                <c:pt idx="324">
                  <c:v>45170</c:v>
                </c:pt>
                <c:pt idx="325">
                  <c:v>45171</c:v>
                </c:pt>
                <c:pt idx="326">
                  <c:v>45172</c:v>
                </c:pt>
                <c:pt idx="327">
                  <c:v>45173</c:v>
                </c:pt>
                <c:pt idx="328">
                  <c:v>45174</c:v>
                </c:pt>
                <c:pt idx="329">
                  <c:v>45175</c:v>
                </c:pt>
                <c:pt idx="330">
                  <c:v>45176</c:v>
                </c:pt>
                <c:pt idx="331">
                  <c:v>45177</c:v>
                </c:pt>
                <c:pt idx="332">
                  <c:v>45178</c:v>
                </c:pt>
                <c:pt idx="333">
                  <c:v>45179</c:v>
                </c:pt>
                <c:pt idx="334">
                  <c:v>45180</c:v>
                </c:pt>
                <c:pt idx="335">
                  <c:v>45181</c:v>
                </c:pt>
                <c:pt idx="336">
                  <c:v>45182</c:v>
                </c:pt>
                <c:pt idx="337">
                  <c:v>45183</c:v>
                </c:pt>
                <c:pt idx="338">
                  <c:v>45184</c:v>
                </c:pt>
                <c:pt idx="339">
                  <c:v>45185</c:v>
                </c:pt>
                <c:pt idx="340">
                  <c:v>45186</c:v>
                </c:pt>
                <c:pt idx="341">
                  <c:v>45187</c:v>
                </c:pt>
                <c:pt idx="342">
                  <c:v>45188</c:v>
                </c:pt>
                <c:pt idx="343">
                  <c:v>45189</c:v>
                </c:pt>
                <c:pt idx="344">
                  <c:v>45190</c:v>
                </c:pt>
                <c:pt idx="345">
                  <c:v>45191</c:v>
                </c:pt>
                <c:pt idx="346">
                  <c:v>45192</c:v>
                </c:pt>
                <c:pt idx="347">
                  <c:v>45193</c:v>
                </c:pt>
                <c:pt idx="348">
                  <c:v>45194</c:v>
                </c:pt>
                <c:pt idx="349">
                  <c:v>45195</c:v>
                </c:pt>
                <c:pt idx="350">
                  <c:v>45196</c:v>
                </c:pt>
                <c:pt idx="351">
                  <c:v>45197</c:v>
                </c:pt>
                <c:pt idx="352">
                  <c:v>45198</c:v>
                </c:pt>
                <c:pt idx="353">
                  <c:v>45199</c:v>
                </c:pt>
                <c:pt idx="354">
                  <c:v>45200</c:v>
                </c:pt>
                <c:pt idx="355">
                  <c:v>45201</c:v>
                </c:pt>
                <c:pt idx="356">
                  <c:v>45202</c:v>
                </c:pt>
                <c:pt idx="357">
                  <c:v>45203</c:v>
                </c:pt>
                <c:pt idx="358">
                  <c:v>45204</c:v>
                </c:pt>
                <c:pt idx="359">
                  <c:v>45205</c:v>
                </c:pt>
                <c:pt idx="360">
                  <c:v>45206</c:v>
                </c:pt>
                <c:pt idx="361">
                  <c:v>45207</c:v>
                </c:pt>
                <c:pt idx="362">
                  <c:v>45208</c:v>
                </c:pt>
                <c:pt idx="363">
                  <c:v>45209</c:v>
                </c:pt>
                <c:pt idx="364">
                  <c:v>45210</c:v>
                </c:pt>
                <c:pt idx="365">
                  <c:v>45211</c:v>
                </c:pt>
                <c:pt idx="366">
                  <c:v>45212</c:v>
                </c:pt>
                <c:pt idx="367">
                  <c:v>45213</c:v>
                </c:pt>
                <c:pt idx="368">
                  <c:v>45214</c:v>
                </c:pt>
                <c:pt idx="369">
                  <c:v>45215</c:v>
                </c:pt>
                <c:pt idx="370">
                  <c:v>45216</c:v>
                </c:pt>
                <c:pt idx="371">
                  <c:v>45217</c:v>
                </c:pt>
                <c:pt idx="372">
                  <c:v>45218</c:v>
                </c:pt>
                <c:pt idx="373">
                  <c:v>45219</c:v>
                </c:pt>
                <c:pt idx="374">
                  <c:v>45220</c:v>
                </c:pt>
                <c:pt idx="375">
                  <c:v>45221</c:v>
                </c:pt>
                <c:pt idx="376">
                  <c:v>45222</c:v>
                </c:pt>
                <c:pt idx="377">
                  <c:v>45223</c:v>
                </c:pt>
                <c:pt idx="378">
                  <c:v>45224</c:v>
                </c:pt>
                <c:pt idx="379">
                  <c:v>45225</c:v>
                </c:pt>
                <c:pt idx="380">
                  <c:v>45226</c:v>
                </c:pt>
                <c:pt idx="381">
                  <c:v>45227</c:v>
                </c:pt>
                <c:pt idx="382">
                  <c:v>45228</c:v>
                </c:pt>
                <c:pt idx="383">
                  <c:v>45229</c:v>
                </c:pt>
                <c:pt idx="384">
                  <c:v>45230</c:v>
                </c:pt>
                <c:pt idx="385">
                  <c:v>45231</c:v>
                </c:pt>
                <c:pt idx="386">
                  <c:v>45232</c:v>
                </c:pt>
                <c:pt idx="387">
                  <c:v>45233</c:v>
                </c:pt>
                <c:pt idx="388">
                  <c:v>45234</c:v>
                </c:pt>
                <c:pt idx="389">
                  <c:v>45235</c:v>
                </c:pt>
                <c:pt idx="390">
                  <c:v>45236</c:v>
                </c:pt>
                <c:pt idx="391">
                  <c:v>45237</c:v>
                </c:pt>
                <c:pt idx="392">
                  <c:v>45238</c:v>
                </c:pt>
                <c:pt idx="393">
                  <c:v>45239</c:v>
                </c:pt>
                <c:pt idx="394">
                  <c:v>45240</c:v>
                </c:pt>
                <c:pt idx="395">
                  <c:v>45241</c:v>
                </c:pt>
                <c:pt idx="396">
                  <c:v>45242</c:v>
                </c:pt>
                <c:pt idx="397">
                  <c:v>45243</c:v>
                </c:pt>
                <c:pt idx="398">
                  <c:v>45244</c:v>
                </c:pt>
                <c:pt idx="399">
                  <c:v>45245</c:v>
                </c:pt>
                <c:pt idx="400">
                  <c:v>45246</c:v>
                </c:pt>
                <c:pt idx="401">
                  <c:v>45247</c:v>
                </c:pt>
                <c:pt idx="402">
                  <c:v>45248</c:v>
                </c:pt>
                <c:pt idx="403">
                  <c:v>45249</c:v>
                </c:pt>
                <c:pt idx="404">
                  <c:v>45250</c:v>
                </c:pt>
                <c:pt idx="405">
                  <c:v>45251</c:v>
                </c:pt>
                <c:pt idx="406">
                  <c:v>45252</c:v>
                </c:pt>
                <c:pt idx="407">
                  <c:v>45253</c:v>
                </c:pt>
                <c:pt idx="408">
                  <c:v>45254</c:v>
                </c:pt>
                <c:pt idx="409">
                  <c:v>45255</c:v>
                </c:pt>
                <c:pt idx="410">
                  <c:v>45256</c:v>
                </c:pt>
                <c:pt idx="411">
                  <c:v>45257</c:v>
                </c:pt>
                <c:pt idx="412">
                  <c:v>45258</c:v>
                </c:pt>
                <c:pt idx="413">
                  <c:v>45259</c:v>
                </c:pt>
                <c:pt idx="414">
                  <c:v>45260</c:v>
                </c:pt>
                <c:pt idx="415">
                  <c:v>45261</c:v>
                </c:pt>
                <c:pt idx="416">
                  <c:v>45262</c:v>
                </c:pt>
                <c:pt idx="417">
                  <c:v>45263</c:v>
                </c:pt>
                <c:pt idx="418">
                  <c:v>45264</c:v>
                </c:pt>
                <c:pt idx="419">
                  <c:v>45265</c:v>
                </c:pt>
                <c:pt idx="420">
                  <c:v>45266</c:v>
                </c:pt>
                <c:pt idx="421">
                  <c:v>45267</c:v>
                </c:pt>
                <c:pt idx="422">
                  <c:v>45268</c:v>
                </c:pt>
                <c:pt idx="423">
                  <c:v>45269</c:v>
                </c:pt>
                <c:pt idx="424">
                  <c:v>45270</c:v>
                </c:pt>
                <c:pt idx="425">
                  <c:v>45271</c:v>
                </c:pt>
                <c:pt idx="426">
                  <c:v>45272</c:v>
                </c:pt>
                <c:pt idx="427">
                  <c:v>45273</c:v>
                </c:pt>
                <c:pt idx="428">
                  <c:v>45274</c:v>
                </c:pt>
                <c:pt idx="429">
                  <c:v>45275</c:v>
                </c:pt>
                <c:pt idx="430">
                  <c:v>45276</c:v>
                </c:pt>
                <c:pt idx="431">
                  <c:v>45277</c:v>
                </c:pt>
                <c:pt idx="432">
                  <c:v>45278</c:v>
                </c:pt>
                <c:pt idx="433">
                  <c:v>45279</c:v>
                </c:pt>
                <c:pt idx="434">
                  <c:v>45280</c:v>
                </c:pt>
                <c:pt idx="435">
                  <c:v>45281</c:v>
                </c:pt>
                <c:pt idx="436">
                  <c:v>45282</c:v>
                </c:pt>
                <c:pt idx="437">
                  <c:v>45283</c:v>
                </c:pt>
                <c:pt idx="438">
                  <c:v>45284</c:v>
                </c:pt>
                <c:pt idx="439">
                  <c:v>45285</c:v>
                </c:pt>
                <c:pt idx="440">
                  <c:v>45286</c:v>
                </c:pt>
                <c:pt idx="441">
                  <c:v>45287</c:v>
                </c:pt>
                <c:pt idx="442">
                  <c:v>45288</c:v>
                </c:pt>
                <c:pt idx="443">
                  <c:v>45289</c:v>
                </c:pt>
                <c:pt idx="444">
                  <c:v>45290</c:v>
                </c:pt>
                <c:pt idx="445">
                  <c:v>45291</c:v>
                </c:pt>
                <c:pt idx="446">
                  <c:v>45292</c:v>
                </c:pt>
                <c:pt idx="447">
                  <c:v>45293</c:v>
                </c:pt>
                <c:pt idx="448">
                  <c:v>45294</c:v>
                </c:pt>
                <c:pt idx="449">
                  <c:v>45295</c:v>
                </c:pt>
                <c:pt idx="450">
                  <c:v>45296</c:v>
                </c:pt>
                <c:pt idx="451">
                  <c:v>45297</c:v>
                </c:pt>
                <c:pt idx="452">
                  <c:v>45298</c:v>
                </c:pt>
                <c:pt idx="453">
                  <c:v>45299</c:v>
                </c:pt>
                <c:pt idx="454">
                  <c:v>45300</c:v>
                </c:pt>
                <c:pt idx="455">
                  <c:v>45301</c:v>
                </c:pt>
                <c:pt idx="456">
                  <c:v>45302</c:v>
                </c:pt>
                <c:pt idx="457">
                  <c:v>45303</c:v>
                </c:pt>
                <c:pt idx="458">
                  <c:v>45304</c:v>
                </c:pt>
                <c:pt idx="459">
                  <c:v>45305</c:v>
                </c:pt>
                <c:pt idx="460">
                  <c:v>45306</c:v>
                </c:pt>
                <c:pt idx="461">
                  <c:v>45307</c:v>
                </c:pt>
                <c:pt idx="462">
                  <c:v>45308</c:v>
                </c:pt>
                <c:pt idx="463">
                  <c:v>45309</c:v>
                </c:pt>
                <c:pt idx="464">
                  <c:v>45310</c:v>
                </c:pt>
                <c:pt idx="465">
                  <c:v>45311</c:v>
                </c:pt>
                <c:pt idx="466">
                  <c:v>45312</c:v>
                </c:pt>
                <c:pt idx="467">
                  <c:v>45313</c:v>
                </c:pt>
                <c:pt idx="468">
                  <c:v>45314</c:v>
                </c:pt>
                <c:pt idx="469">
                  <c:v>45315</c:v>
                </c:pt>
                <c:pt idx="470">
                  <c:v>45316</c:v>
                </c:pt>
                <c:pt idx="471">
                  <c:v>45317</c:v>
                </c:pt>
                <c:pt idx="472">
                  <c:v>45318</c:v>
                </c:pt>
                <c:pt idx="473">
                  <c:v>45319</c:v>
                </c:pt>
                <c:pt idx="474">
                  <c:v>45320</c:v>
                </c:pt>
                <c:pt idx="475">
                  <c:v>45321</c:v>
                </c:pt>
                <c:pt idx="476">
                  <c:v>45322</c:v>
                </c:pt>
                <c:pt idx="477">
                  <c:v>45323</c:v>
                </c:pt>
                <c:pt idx="478">
                  <c:v>45324</c:v>
                </c:pt>
                <c:pt idx="479">
                  <c:v>45325</c:v>
                </c:pt>
                <c:pt idx="480">
                  <c:v>45326</c:v>
                </c:pt>
                <c:pt idx="481">
                  <c:v>45327</c:v>
                </c:pt>
                <c:pt idx="482">
                  <c:v>45328</c:v>
                </c:pt>
                <c:pt idx="483">
                  <c:v>45329</c:v>
                </c:pt>
                <c:pt idx="484">
                  <c:v>45330</c:v>
                </c:pt>
                <c:pt idx="485">
                  <c:v>45331</c:v>
                </c:pt>
                <c:pt idx="486">
                  <c:v>45332</c:v>
                </c:pt>
                <c:pt idx="487">
                  <c:v>45333</c:v>
                </c:pt>
                <c:pt idx="488">
                  <c:v>45334</c:v>
                </c:pt>
                <c:pt idx="489">
                  <c:v>45335</c:v>
                </c:pt>
                <c:pt idx="490">
                  <c:v>45336</c:v>
                </c:pt>
                <c:pt idx="491">
                  <c:v>45337</c:v>
                </c:pt>
                <c:pt idx="492">
                  <c:v>45338</c:v>
                </c:pt>
                <c:pt idx="493">
                  <c:v>45339</c:v>
                </c:pt>
                <c:pt idx="494">
                  <c:v>45340</c:v>
                </c:pt>
                <c:pt idx="495">
                  <c:v>45341</c:v>
                </c:pt>
                <c:pt idx="496">
                  <c:v>45342</c:v>
                </c:pt>
                <c:pt idx="497">
                  <c:v>45343</c:v>
                </c:pt>
                <c:pt idx="498">
                  <c:v>45344</c:v>
                </c:pt>
                <c:pt idx="499">
                  <c:v>45345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72.503240412400004</c:v>
                </c:pt>
                <c:pt idx="1">
                  <c:v>72.701331791800001</c:v>
                </c:pt>
                <c:pt idx="2">
                  <c:v>72.262928294100007</c:v>
                </c:pt>
                <c:pt idx="3">
                  <c:v>72.262928294100007</c:v>
                </c:pt>
                <c:pt idx="4">
                  <c:v>72.262928294100007</c:v>
                </c:pt>
                <c:pt idx="5">
                  <c:v>72.262928294100007</c:v>
                </c:pt>
                <c:pt idx="6">
                  <c:v>72.196446712300002</c:v>
                </c:pt>
                <c:pt idx="7">
                  <c:v>72.122183962899996</c:v>
                </c:pt>
                <c:pt idx="8">
                  <c:v>72.331696421000004</c:v>
                </c:pt>
                <c:pt idx="9">
                  <c:v>72.429118462800005</c:v>
                </c:pt>
                <c:pt idx="10">
                  <c:v>72.429118462800005</c:v>
                </c:pt>
                <c:pt idx="11">
                  <c:v>72.429118462800005</c:v>
                </c:pt>
                <c:pt idx="12">
                  <c:v>72.565277335600001</c:v>
                </c:pt>
                <c:pt idx="13">
                  <c:v>72.543657648999996</c:v>
                </c:pt>
                <c:pt idx="14">
                  <c:v>72.118981996100004</c:v>
                </c:pt>
                <c:pt idx="15">
                  <c:v>72.494133045799998</c:v>
                </c:pt>
                <c:pt idx="16">
                  <c:v>72.671861951599993</c:v>
                </c:pt>
                <c:pt idx="17">
                  <c:v>72.671861951599993</c:v>
                </c:pt>
                <c:pt idx="18">
                  <c:v>72.671861951599993</c:v>
                </c:pt>
                <c:pt idx="19">
                  <c:v>72.164688244399997</c:v>
                </c:pt>
                <c:pt idx="20">
                  <c:v>72.164688244399997</c:v>
                </c:pt>
                <c:pt idx="21">
                  <c:v>72.461354656599994</c:v>
                </c:pt>
                <c:pt idx="22">
                  <c:v>72.551502467900008</c:v>
                </c:pt>
                <c:pt idx="23">
                  <c:v>72.659737125999996</c:v>
                </c:pt>
                <c:pt idx="24">
                  <c:v>72.659737125999996</c:v>
                </c:pt>
                <c:pt idx="25">
                  <c:v>72.659737125999996</c:v>
                </c:pt>
                <c:pt idx="26">
                  <c:v>72.842865580600005</c:v>
                </c:pt>
                <c:pt idx="27">
                  <c:v>72.700586243299995</c:v>
                </c:pt>
                <c:pt idx="28">
                  <c:v>73.097782885599997</c:v>
                </c:pt>
                <c:pt idx="29">
                  <c:v>73.160732985599992</c:v>
                </c:pt>
                <c:pt idx="30">
                  <c:v>72.080433019799997</c:v>
                </c:pt>
                <c:pt idx="31">
                  <c:v>72.080433019799997</c:v>
                </c:pt>
                <c:pt idx="32">
                  <c:v>72.080433019799997</c:v>
                </c:pt>
                <c:pt idx="33">
                  <c:v>71.899340073800005</c:v>
                </c:pt>
                <c:pt idx="34">
                  <c:v>72.261907045900003</c:v>
                </c:pt>
                <c:pt idx="35">
                  <c:v>71.8717015119</c:v>
                </c:pt>
                <c:pt idx="36">
                  <c:v>72.250421339399992</c:v>
                </c:pt>
                <c:pt idx="37">
                  <c:v>72.717500901500003</c:v>
                </c:pt>
                <c:pt idx="38">
                  <c:v>72.717500901500003</c:v>
                </c:pt>
                <c:pt idx="39">
                  <c:v>72.717500901500003</c:v>
                </c:pt>
                <c:pt idx="40">
                  <c:v>72.116218507799999</c:v>
                </c:pt>
                <c:pt idx="41">
                  <c:v>72.500021449499997</c:v>
                </c:pt>
                <c:pt idx="42">
                  <c:v>72.134258810899993</c:v>
                </c:pt>
                <c:pt idx="43">
                  <c:v>71.771650652999995</c:v>
                </c:pt>
                <c:pt idx="44">
                  <c:v>71.690933661900004</c:v>
                </c:pt>
                <c:pt idx="45">
                  <c:v>71.690933661900004</c:v>
                </c:pt>
                <c:pt idx="46">
                  <c:v>71.690933661900004</c:v>
                </c:pt>
                <c:pt idx="47">
                  <c:v>72.171437613999998</c:v>
                </c:pt>
                <c:pt idx="48">
                  <c:v>71.900526718699993</c:v>
                </c:pt>
                <c:pt idx="49">
                  <c:v>72.236159057199998</c:v>
                </c:pt>
                <c:pt idx="50">
                  <c:v>71.978531393099999</c:v>
                </c:pt>
                <c:pt idx="51">
                  <c:v>71.562556808700009</c:v>
                </c:pt>
                <c:pt idx="52">
                  <c:v>71.562556808700009</c:v>
                </c:pt>
                <c:pt idx="53">
                  <c:v>71.562556808700009</c:v>
                </c:pt>
                <c:pt idx="54">
                  <c:v>71.840363728499995</c:v>
                </c:pt>
                <c:pt idx="55">
                  <c:v>71.934409249500007</c:v>
                </c:pt>
                <c:pt idx="56">
                  <c:v>72.768352086299998</c:v>
                </c:pt>
                <c:pt idx="57">
                  <c:v>72.728976285000002</c:v>
                </c:pt>
                <c:pt idx="58">
                  <c:v>72.468130958000003</c:v>
                </c:pt>
                <c:pt idx="59">
                  <c:v>72.468130958000003</c:v>
                </c:pt>
                <c:pt idx="60">
                  <c:v>72.468130958000003</c:v>
                </c:pt>
                <c:pt idx="61">
                  <c:v>72.575598622800001</c:v>
                </c:pt>
                <c:pt idx="62">
                  <c:v>72.582760568799998</c:v>
                </c:pt>
                <c:pt idx="63">
                  <c:v>72.4407331038</c:v>
                </c:pt>
                <c:pt idx="64">
                  <c:v>72.598357407900011</c:v>
                </c:pt>
                <c:pt idx="65">
                  <c:v>73.091034953600001</c:v>
                </c:pt>
                <c:pt idx="66">
                  <c:v>73.091034953600001</c:v>
                </c:pt>
                <c:pt idx="67">
                  <c:v>73.091034953600001</c:v>
                </c:pt>
                <c:pt idx="68">
                  <c:v>72.800800663800004</c:v>
                </c:pt>
                <c:pt idx="69">
                  <c:v>73.350746357600002</c:v>
                </c:pt>
                <c:pt idx="70">
                  <c:v>73.579602406500001</c:v>
                </c:pt>
                <c:pt idx="71">
                  <c:v>73.526588769399993</c:v>
                </c:pt>
                <c:pt idx="72">
                  <c:v>73.932729118899999</c:v>
                </c:pt>
                <c:pt idx="73">
                  <c:v>73.932729118899999</c:v>
                </c:pt>
                <c:pt idx="74">
                  <c:v>73.932729118899999</c:v>
                </c:pt>
                <c:pt idx="75">
                  <c:v>73.932729118899999</c:v>
                </c:pt>
                <c:pt idx="76">
                  <c:v>74.360410182600006</c:v>
                </c:pt>
                <c:pt idx="77">
                  <c:v>74.573255593699997</c:v>
                </c:pt>
                <c:pt idx="78">
                  <c:v>74.709096473900004</c:v>
                </c:pt>
                <c:pt idx="79">
                  <c:v>74.623227336599996</c:v>
                </c:pt>
                <c:pt idx="80">
                  <c:v>74.623227336599996</c:v>
                </c:pt>
                <c:pt idx="81">
                  <c:v>74.623227336599996</c:v>
                </c:pt>
                <c:pt idx="82">
                  <c:v>74.623227336599996</c:v>
                </c:pt>
                <c:pt idx="83">
                  <c:v>74.506902790599995</c:v>
                </c:pt>
                <c:pt idx="84">
                  <c:v>74.688899264</c:v>
                </c:pt>
                <c:pt idx="85">
                  <c:v>74.761374031900004</c:v>
                </c:pt>
                <c:pt idx="86">
                  <c:v>75.052559702500005</c:v>
                </c:pt>
                <c:pt idx="87">
                  <c:v>75.052559702500005</c:v>
                </c:pt>
                <c:pt idx="88">
                  <c:v>75.052559702500005</c:v>
                </c:pt>
                <c:pt idx="89">
                  <c:v>74.553498298700006</c:v>
                </c:pt>
                <c:pt idx="90">
                  <c:v>74.274542355400001</c:v>
                </c:pt>
                <c:pt idx="91">
                  <c:v>73.871298514700001</c:v>
                </c:pt>
                <c:pt idx="92">
                  <c:v>73.410355900699997</c:v>
                </c:pt>
                <c:pt idx="93">
                  <c:v>73.353270422099996</c:v>
                </c:pt>
                <c:pt idx="94">
                  <c:v>73.353270422099996</c:v>
                </c:pt>
                <c:pt idx="95">
                  <c:v>73.353270422099996</c:v>
                </c:pt>
                <c:pt idx="96">
                  <c:v>73.382318376499995</c:v>
                </c:pt>
                <c:pt idx="97">
                  <c:v>73.330651961599997</c:v>
                </c:pt>
                <c:pt idx="98">
                  <c:v>72.700030445500005</c:v>
                </c:pt>
                <c:pt idx="99">
                  <c:v>73.108545808199992</c:v>
                </c:pt>
                <c:pt idx="100">
                  <c:v>73.184223644199989</c:v>
                </c:pt>
                <c:pt idx="101">
                  <c:v>73.184223644199989</c:v>
                </c:pt>
                <c:pt idx="102">
                  <c:v>73.184223644199989</c:v>
                </c:pt>
                <c:pt idx="103">
                  <c:v>72.642139828799998</c:v>
                </c:pt>
                <c:pt idx="104">
                  <c:v>72.411730325899995</c:v>
                </c:pt>
                <c:pt idx="105">
                  <c:v>72.412689127999997</c:v>
                </c:pt>
                <c:pt idx="106">
                  <c:v>73.125669494600004</c:v>
                </c:pt>
                <c:pt idx="107">
                  <c:v>73.897088322499997</c:v>
                </c:pt>
                <c:pt idx="108">
                  <c:v>73.897088322499997</c:v>
                </c:pt>
                <c:pt idx="109">
                  <c:v>73.897088322499997</c:v>
                </c:pt>
                <c:pt idx="110">
                  <c:v>74.651016574099998</c:v>
                </c:pt>
                <c:pt idx="111">
                  <c:v>74.581156396500006</c:v>
                </c:pt>
                <c:pt idx="112">
                  <c:v>74.387209838100006</c:v>
                </c:pt>
                <c:pt idx="113">
                  <c:v>73.903380829</c:v>
                </c:pt>
                <c:pt idx="114">
                  <c:v>73.189935328600001</c:v>
                </c:pt>
                <c:pt idx="115">
                  <c:v>73.189935328600001</c:v>
                </c:pt>
                <c:pt idx="116">
                  <c:v>73.189935328600001</c:v>
                </c:pt>
                <c:pt idx="117">
                  <c:v>74.152827164499996</c:v>
                </c:pt>
                <c:pt idx="118">
                  <c:v>73.996862137600004</c:v>
                </c:pt>
                <c:pt idx="119">
                  <c:v>74.288235243900004</c:v>
                </c:pt>
                <c:pt idx="120">
                  <c:v>74.537317910200002</c:v>
                </c:pt>
                <c:pt idx="121">
                  <c:v>74.713563675900005</c:v>
                </c:pt>
                <c:pt idx="122">
                  <c:v>74.713563675900005</c:v>
                </c:pt>
                <c:pt idx="123">
                  <c:v>74.713563675900005</c:v>
                </c:pt>
                <c:pt idx="124">
                  <c:v>75.269454351199997</c:v>
                </c:pt>
                <c:pt idx="125">
                  <c:v>74.693981493599992</c:v>
                </c:pt>
                <c:pt idx="126">
                  <c:v>75.002621506400004</c:v>
                </c:pt>
                <c:pt idx="127">
                  <c:v>75.1471947247</c:v>
                </c:pt>
                <c:pt idx="128">
                  <c:v>75.449285752799994</c:v>
                </c:pt>
                <c:pt idx="129">
                  <c:v>75.449285752799994</c:v>
                </c:pt>
                <c:pt idx="130">
                  <c:v>75.449285752799994</c:v>
                </c:pt>
                <c:pt idx="131">
                  <c:v>75.612679086100002</c:v>
                </c:pt>
                <c:pt idx="132">
                  <c:v>77.331768557900006</c:v>
                </c:pt>
                <c:pt idx="133">
                  <c:v>77.526007478500006</c:v>
                </c:pt>
                <c:pt idx="134">
                  <c:v>76.439266826999997</c:v>
                </c:pt>
                <c:pt idx="135">
                  <c:v>77.2392291914</c:v>
                </c:pt>
                <c:pt idx="136">
                  <c:v>77.2392291914</c:v>
                </c:pt>
                <c:pt idx="137">
                  <c:v>77.2392291914</c:v>
                </c:pt>
                <c:pt idx="138">
                  <c:v>77.376579172899994</c:v>
                </c:pt>
                <c:pt idx="139">
                  <c:v>77.432415156399998</c:v>
                </c:pt>
                <c:pt idx="140">
                  <c:v>77.059626077200008</c:v>
                </c:pt>
                <c:pt idx="141">
                  <c:v>76.978064069699997</c:v>
                </c:pt>
                <c:pt idx="142">
                  <c:v>77.451045778299999</c:v>
                </c:pt>
                <c:pt idx="143">
                  <c:v>77.451045778299999</c:v>
                </c:pt>
                <c:pt idx="144">
                  <c:v>77.451045778299999</c:v>
                </c:pt>
                <c:pt idx="145">
                  <c:v>75.874386648799998</c:v>
                </c:pt>
                <c:pt idx="146">
                  <c:v>75.874386648799998</c:v>
                </c:pt>
                <c:pt idx="147">
                  <c:v>75.874386648799998</c:v>
                </c:pt>
                <c:pt idx="148">
                  <c:v>75.808986454900008</c:v>
                </c:pt>
                <c:pt idx="149">
                  <c:v>75.751656648999997</c:v>
                </c:pt>
                <c:pt idx="150">
                  <c:v>75.751656648999997</c:v>
                </c:pt>
                <c:pt idx="151">
                  <c:v>75.751656648999997</c:v>
                </c:pt>
                <c:pt idx="152">
                  <c:v>76.888760761699999</c:v>
                </c:pt>
                <c:pt idx="153">
                  <c:v>77.064339667399992</c:v>
                </c:pt>
                <c:pt idx="154">
                  <c:v>76.867766946100005</c:v>
                </c:pt>
                <c:pt idx="155">
                  <c:v>77.418718632400001</c:v>
                </c:pt>
                <c:pt idx="156">
                  <c:v>77.600120393699996</c:v>
                </c:pt>
                <c:pt idx="157">
                  <c:v>77.600120393699996</c:v>
                </c:pt>
                <c:pt idx="158">
                  <c:v>77.600120393699996</c:v>
                </c:pt>
                <c:pt idx="159">
                  <c:v>77.955005583399995</c:v>
                </c:pt>
                <c:pt idx="160">
                  <c:v>77.587622109999998</c:v>
                </c:pt>
                <c:pt idx="161">
                  <c:v>77.433913366599995</c:v>
                </c:pt>
                <c:pt idx="162">
                  <c:v>77.137392627600008</c:v>
                </c:pt>
                <c:pt idx="163">
                  <c:v>77.207813462299995</c:v>
                </c:pt>
                <c:pt idx="164">
                  <c:v>77.207813462299995</c:v>
                </c:pt>
                <c:pt idx="165">
                  <c:v>77.207813462299995</c:v>
                </c:pt>
                <c:pt idx="166">
                  <c:v>75.6431817032</c:v>
                </c:pt>
                <c:pt idx="167">
                  <c:v>75.276302087700003</c:v>
                </c:pt>
                <c:pt idx="168">
                  <c:v>75.970608928100006</c:v>
                </c:pt>
                <c:pt idx="169">
                  <c:v>76.463486567899992</c:v>
                </c:pt>
                <c:pt idx="170">
                  <c:v>77.111915218099995</c:v>
                </c:pt>
                <c:pt idx="171">
                  <c:v>77.111915218099995</c:v>
                </c:pt>
                <c:pt idx="172">
                  <c:v>77.111915218099995</c:v>
                </c:pt>
                <c:pt idx="173">
                  <c:v>76.577294867700004</c:v>
                </c:pt>
                <c:pt idx="174">
                  <c:v>76.082665146500005</c:v>
                </c:pt>
                <c:pt idx="175">
                  <c:v>76.082665146500005</c:v>
                </c:pt>
                <c:pt idx="176">
                  <c:v>76.082665146500005</c:v>
                </c:pt>
                <c:pt idx="177">
                  <c:v>76.082665146500005</c:v>
                </c:pt>
                <c:pt idx="178">
                  <c:v>76.082665146500005</c:v>
                </c:pt>
                <c:pt idx="179">
                  <c:v>76.082665146500005</c:v>
                </c:pt>
                <c:pt idx="180">
                  <c:v>76.082665146500005</c:v>
                </c:pt>
                <c:pt idx="181">
                  <c:v>77.242631506199999</c:v>
                </c:pt>
                <c:pt idx="182">
                  <c:v>77.242631506199999</c:v>
                </c:pt>
                <c:pt idx="183">
                  <c:v>78.288269169000003</c:v>
                </c:pt>
                <c:pt idx="184">
                  <c:v>78.565392013500002</c:v>
                </c:pt>
                <c:pt idx="185">
                  <c:v>78.565392013500002</c:v>
                </c:pt>
                <c:pt idx="186">
                  <c:v>78.565392013500002</c:v>
                </c:pt>
                <c:pt idx="187">
                  <c:v>77.9672982636</c:v>
                </c:pt>
                <c:pt idx="188">
                  <c:v>77.94319316459999</c:v>
                </c:pt>
                <c:pt idx="189">
                  <c:v>77.981600655800008</c:v>
                </c:pt>
                <c:pt idx="190">
                  <c:v>78.018964389600001</c:v>
                </c:pt>
                <c:pt idx="191">
                  <c:v>77.977271361299998</c:v>
                </c:pt>
                <c:pt idx="192">
                  <c:v>77.977271361299998</c:v>
                </c:pt>
                <c:pt idx="193">
                  <c:v>77.977271361299998</c:v>
                </c:pt>
                <c:pt idx="194">
                  <c:v>78.205850542299999</c:v>
                </c:pt>
                <c:pt idx="195">
                  <c:v>77.749119294699994</c:v>
                </c:pt>
                <c:pt idx="196">
                  <c:v>77.749119294699994</c:v>
                </c:pt>
                <c:pt idx="197">
                  <c:v>77.674659350200002</c:v>
                </c:pt>
                <c:pt idx="198">
                  <c:v>77.693230284799995</c:v>
                </c:pt>
                <c:pt idx="199">
                  <c:v>77.693230284799995</c:v>
                </c:pt>
                <c:pt idx="200">
                  <c:v>77.693230284799995</c:v>
                </c:pt>
                <c:pt idx="201">
                  <c:v>77.318191589999998</c:v>
                </c:pt>
                <c:pt idx="202">
                  <c:v>77.233728176200003</c:v>
                </c:pt>
                <c:pt idx="203">
                  <c:v>77.784251420900006</c:v>
                </c:pt>
                <c:pt idx="204">
                  <c:v>77.941497980299999</c:v>
                </c:pt>
                <c:pt idx="205">
                  <c:v>78.150153169700005</c:v>
                </c:pt>
                <c:pt idx="206">
                  <c:v>78.150153169700005</c:v>
                </c:pt>
                <c:pt idx="207">
                  <c:v>78.150153169700005</c:v>
                </c:pt>
                <c:pt idx="208">
                  <c:v>77.891503058399991</c:v>
                </c:pt>
                <c:pt idx="209">
                  <c:v>78.246766490200002</c:v>
                </c:pt>
                <c:pt idx="210">
                  <c:v>78.571871249200001</c:v>
                </c:pt>
                <c:pt idx="211">
                  <c:v>77.834979912199998</c:v>
                </c:pt>
                <c:pt idx="212">
                  <c:v>77.747137339200009</c:v>
                </c:pt>
                <c:pt idx="213">
                  <c:v>77.747137339200009</c:v>
                </c:pt>
                <c:pt idx="214">
                  <c:v>77.747137339200009</c:v>
                </c:pt>
                <c:pt idx="215">
                  <c:v>77.618497124299992</c:v>
                </c:pt>
                <c:pt idx="216">
                  <c:v>77.927127165900004</c:v>
                </c:pt>
                <c:pt idx="217">
                  <c:v>77.431374051299997</c:v>
                </c:pt>
                <c:pt idx="218">
                  <c:v>77.0925079501</c:v>
                </c:pt>
                <c:pt idx="219">
                  <c:v>77.132404264200005</c:v>
                </c:pt>
                <c:pt idx="220">
                  <c:v>77.132404264200005</c:v>
                </c:pt>
                <c:pt idx="221">
                  <c:v>77.132404264200005</c:v>
                </c:pt>
                <c:pt idx="222">
                  <c:v>77.365450722999995</c:v>
                </c:pt>
                <c:pt idx="223">
                  <c:v>77.613553404699999</c:v>
                </c:pt>
                <c:pt idx="224">
                  <c:v>78.814400987500008</c:v>
                </c:pt>
                <c:pt idx="225">
                  <c:v>78.656963474600005</c:v>
                </c:pt>
                <c:pt idx="226">
                  <c:v>78.656963474600005</c:v>
                </c:pt>
                <c:pt idx="227">
                  <c:v>78.656963474600005</c:v>
                </c:pt>
                <c:pt idx="228">
                  <c:v>78.656963474600005</c:v>
                </c:pt>
                <c:pt idx="229">
                  <c:v>78.656963474600005</c:v>
                </c:pt>
                <c:pt idx="230">
                  <c:v>78.155721149900003</c:v>
                </c:pt>
                <c:pt idx="231">
                  <c:v>77.990129157799998</c:v>
                </c:pt>
                <c:pt idx="232">
                  <c:v>78.513306592299998</c:v>
                </c:pt>
                <c:pt idx="233">
                  <c:v>79.007814428700001</c:v>
                </c:pt>
                <c:pt idx="234">
                  <c:v>79.007814428700001</c:v>
                </c:pt>
                <c:pt idx="235">
                  <c:v>79.007814428700001</c:v>
                </c:pt>
                <c:pt idx="236">
                  <c:v>78.392730233099996</c:v>
                </c:pt>
                <c:pt idx="237">
                  <c:v>77.966526011300004</c:v>
                </c:pt>
                <c:pt idx="238">
                  <c:v>76.542050609299991</c:v>
                </c:pt>
                <c:pt idx="239">
                  <c:v>76.618720261600004</c:v>
                </c:pt>
                <c:pt idx="240">
                  <c:v>76.085184250400005</c:v>
                </c:pt>
                <c:pt idx="241">
                  <c:v>76.085184250400005</c:v>
                </c:pt>
                <c:pt idx="242">
                  <c:v>76.085184250400005</c:v>
                </c:pt>
                <c:pt idx="243">
                  <c:v>75.163597715099996</c:v>
                </c:pt>
                <c:pt idx="244">
                  <c:v>74.55680433469999</c:v>
                </c:pt>
                <c:pt idx="245">
                  <c:v>75.795127551500002</c:v>
                </c:pt>
                <c:pt idx="246">
                  <c:v>75.206523901599994</c:v>
                </c:pt>
                <c:pt idx="247">
                  <c:v>74.92864995139999</c:v>
                </c:pt>
                <c:pt idx="248">
                  <c:v>74.92864995139999</c:v>
                </c:pt>
                <c:pt idx="249">
                  <c:v>74.92864995139999</c:v>
                </c:pt>
                <c:pt idx="250">
                  <c:v>75.806081649800007</c:v>
                </c:pt>
                <c:pt idx="251">
                  <c:v>75.899036745000004</c:v>
                </c:pt>
                <c:pt idx="252">
                  <c:v>75.746359656300001</c:v>
                </c:pt>
                <c:pt idx="253">
                  <c:v>76.313616660800008</c:v>
                </c:pt>
                <c:pt idx="254">
                  <c:v>75.882132611099991</c:v>
                </c:pt>
                <c:pt idx="255">
                  <c:v>75.882132611099991</c:v>
                </c:pt>
                <c:pt idx="256">
                  <c:v>75.882132611099991</c:v>
                </c:pt>
                <c:pt idx="257">
                  <c:v>75.705178589200003</c:v>
                </c:pt>
                <c:pt idx="258">
                  <c:v>76.042645934399999</c:v>
                </c:pt>
                <c:pt idx="259">
                  <c:v>76.799428009699994</c:v>
                </c:pt>
                <c:pt idx="260">
                  <c:v>76.966678766300006</c:v>
                </c:pt>
                <c:pt idx="261">
                  <c:v>76.9292357737</c:v>
                </c:pt>
                <c:pt idx="262">
                  <c:v>76.9292357737</c:v>
                </c:pt>
                <c:pt idx="263">
                  <c:v>76.9292357737</c:v>
                </c:pt>
                <c:pt idx="264">
                  <c:v>77.309642213000004</c:v>
                </c:pt>
                <c:pt idx="265">
                  <c:v>77.279359611999993</c:v>
                </c:pt>
                <c:pt idx="266">
                  <c:v>76.933399862500011</c:v>
                </c:pt>
                <c:pt idx="267">
                  <c:v>77.023935972700002</c:v>
                </c:pt>
                <c:pt idx="268">
                  <c:v>77.281053403100003</c:v>
                </c:pt>
                <c:pt idx="269">
                  <c:v>77.281053403100003</c:v>
                </c:pt>
                <c:pt idx="270">
                  <c:v>77.281053403100003</c:v>
                </c:pt>
                <c:pt idx="271">
                  <c:v>77.356564383000006</c:v>
                </c:pt>
                <c:pt idx="272">
                  <c:v>77.630244864099993</c:v>
                </c:pt>
                <c:pt idx="273">
                  <c:v>76.779202094200002</c:v>
                </c:pt>
                <c:pt idx="274">
                  <c:v>76.270012220300003</c:v>
                </c:pt>
                <c:pt idx="275">
                  <c:v>76.290304386000003</c:v>
                </c:pt>
                <c:pt idx="276">
                  <c:v>76.290304386000003</c:v>
                </c:pt>
                <c:pt idx="277">
                  <c:v>76.290304386000003</c:v>
                </c:pt>
                <c:pt idx="278">
                  <c:v>76.759920379999997</c:v>
                </c:pt>
                <c:pt idx="279">
                  <c:v>76.802272154099995</c:v>
                </c:pt>
                <c:pt idx="280">
                  <c:v>75.5114519973</c:v>
                </c:pt>
                <c:pt idx="281">
                  <c:v>75.683522155999995</c:v>
                </c:pt>
                <c:pt idx="282">
                  <c:v>75.907419463300002</c:v>
                </c:pt>
                <c:pt idx="283">
                  <c:v>75.907419463300002</c:v>
                </c:pt>
                <c:pt idx="284">
                  <c:v>75.907419463300002</c:v>
                </c:pt>
                <c:pt idx="285">
                  <c:v>75.936995425800006</c:v>
                </c:pt>
                <c:pt idx="286">
                  <c:v>77.946807744300003</c:v>
                </c:pt>
                <c:pt idx="287">
                  <c:v>77.877817920599995</c:v>
                </c:pt>
                <c:pt idx="288">
                  <c:v>77.877817920599995</c:v>
                </c:pt>
                <c:pt idx="289">
                  <c:v>77.6504684115</c:v>
                </c:pt>
                <c:pt idx="290">
                  <c:v>77.6504684115</c:v>
                </c:pt>
                <c:pt idx="291">
                  <c:v>77.6504684115</c:v>
                </c:pt>
                <c:pt idx="292">
                  <c:v>77.378611527900006</c:v>
                </c:pt>
                <c:pt idx="293">
                  <c:v>76.321723288699999</c:v>
                </c:pt>
                <c:pt idx="294">
                  <c:v>76.246391794900006</c:v>
                </c:pt>
                <c:pt idx="295">
                  <c:v>76.739988850099991</c:v>
                </c:pt>
                <c:pt idx="296">
                  <c:v>76.693920407799993</c:v>
                </c:pt>
                <c:pt idx="297">
                  <c:v>76.693920407799993</c:v>
                </c:pt>
                <c:pt idx="298">
                  <c:v>76.693920407799993</c:v>
                </c:pt>
                <c:pt idx="299">
                  <c:v>76.540102618900008</c:v>
                </c:pt>
                <c:pt idx="300">
                  <c:v>76.877052361799997</c:v>
                </c:pt>
                <c:pt idx="301">
                  <c:v>77.283842149600005</c:v>
                </c:pt>
                <c:pt idx="302">
                  <c:v>77.428468157400005</c:v>
                </c:pt>
                <c:pt idx="303">
                  <c:v>77.358357313500008</c:v>
                </c:pt>
                <c:pt idx="304">
                  <c:v>77.358357313500008</c:v>
                </c:pt>
                <c:pt idx="305">
                  <c:v>77.358357313500008</c:v>
                </c:pt>
                <c:pt idx="306">
                  <c:v>77.160498407199995</c:v>
                </c:pt>
                <c:pt idx="307">
                  <c:v>77.888673228499997</c:v>
                </c:pt>
                <c:pt idx="308">
                  <c:v>77.693092323300007</c:v>
                </c:pt>
                <c:pt idx="309">
                  <c:v>78.159889934099994</c:v>
                </c:pt>
                <c:pt idx="310">
                  <c:v>78.43995963239999</c:v>
                </c:pt>
                <c:pt idx="311">
                  <c:v>78.43995963239999</c:v>
                </c:pt>
                <c:pt idx="312">
                  <c:v>78.43995963239999</c:v>
                </c:pt>
                <c:pt idx="313">
                  <c:v>78.540793618199999</c:v>
                </c:pt>
                <c:pt idx="314">
                  <c:v>78.190007215199998</c:v>
                </c:pt>
                <c:pt idx="315">
                  <c:v>78.190189275999998</c:v>
                </c:pt>
                <c:pt idx="316">
                  <c:v>78.069968829299995</c:v>
                </c:pt>
                <c:pt idx="317">
                  <c:v>78.512810929899999</c:v>
                </c:pt>
                <c:pt idx="318">
                  <c:v>78.512810929899999</c:v>
                </c:pt>
                <c:pt idx="319">
                  <c:v>78.512810929899999</c:v>
                </c:pt>
                <c:pt idx="320">
                  <c:v>78.488648825500007</c:v>
                </c:pt>
                <c:pt idx="321">
                  <c:v>78.653648890200003</c:v>
                </c:pt>
                <c:pt idx="322">
                  <c:v>78.651723303699995</c:v>
                </c:pt>
                <c:pt idx="323">
                  <c:v>78.704372111699996</c:v>
                </c:pt>
                <c:pt idx="324">
                  <c:v>78.547744541400007</c:v>
                </c:pt>
                <c:pt idx="325">
                  <c:v>78.547744541400007</c:v>
                </c:pt>
                <c:pt idx="326">
                  <c:v>78.547744541400007</c:v>
                </c:pt>
                <c:pt idx="327">
                  <c:v>78.673161614799994</c:v>
                </c:pt>
                <c:pt idx="328">
                  <c:v>78.036364152499999</c:v>
                </c:pt>
                <c:pt idx="329">
                  <c:v>78.339650611599993</c:v>
                </c:pt>
                <c:pt idx="330">
                  <c:v>78.967953957300011</c:v>
                </c:pt>
                <c:pt idx="331">
                  <c:v>78.899591475400001</c:v>
                </c:pt>
                <c:pt idx="332">
                  <c:v>78.899591475400001</c:v>
                </c:pt>
                <c:pt idx="333">
                  <c:v>78.899591475400001</c:v>
                </c:pt>
                <c:pt idx="334">
                  <c:v>79.047825684000003</c:v>
                </c:pt>
                <c:pt idx="335">
                  <c:v>78.106465372100004</c:v>
                </c:pt>
                <c:pt idx="336">
                  <c:v>78.569695858499998</c:v>
                </c:pt>
                <c:pt idx="337">
                  <c:v>78.717255923599993</c:v>
                </c:pt>
                <c:pt idx="338">
                  <c:v>78.717255923599993</c:v>
                </c:pt>
                <c:pt idx="339">
                  <c:v>78.717255923599993</c:v>
                </c:pt>
                <c:pt idx="340">
                  <c:v>78.717255923599993</c:v>
                </c:pt>
                <c:pt idx="341">
                  <c:v>78.508900303099992</c:v>
                </c:pt>
                <c:pt idx="342">
                  <c:v>78.151533964500004</c:v>
                </c:pt>
                <c:pt idx="343">
                  <c:v>78.250519562099996</c:v>
                </c:pt>
                <c:pt idx="344">
                  <c:v>77.9725995891</c:v>
                </c:pt>
                <c:pt idx="345">
                  <c:v>78.158220562500006</c:v>
                </c:pt>
                <c:pt idx="346">
                  <c:v>78.158220562500006</c:v>
                </c:pt>
                <c:pt idx="347">
                  <c:v>78.158220562500006</c:v>
                </c:pt>
                <c:pt idx="348">
                  <c:v>78.158220562500006</c:v>
                </c:pt>
                <c:pt idx="349">
                  <c:v>77.991819545400006</c:v>
                </c:pt>
                <c:pt idx="350">
                  <c:v>78.382154474499998</c:v>
                </c:pt>
                <c:pt idx="351">
                  <c:v>78.423428406100001</c:v>
                </c:pt>
                <c:pt idx="352">
                  <c:v>78.094021250799997</c:v>
                </c:pt>
                <c:pt idx="353">
                  <c:v>78.094021250799997</c:v>
                </c:pt>
                <c:pt idx="354">
                  <c:v>78.094021250799997</c:v>
                </c:pt>
                <c:pt idx="355">
                  <c:v>78.044084984199998</c:v>
                </c:pt>
                <c:pt idx="356">
                  <c:v>78.098241948099997</c:v>
                </c:pt>
                <c:pt idx="357">
                  <c:v>78.357983314899997</c:v>
                </c:pt>
                <c:pt idx="358">
                  <c:v>78.385941566500009</c:v>
                </c:pt>
                <c:pt idx="359">
                  <c:v>78.548217760499995</c:v>
                </c:pt>
                <c:pt idx="360">
                  <c:v>78.548217760499995</c:v>
                </c:pt>
                <c:pt idx="361">
                  <c:v>78.548217760499995</c:v>
                </c:pt>
                <c:pt idx="362">
                  <c:v>79.482014746299996</c:v>
                </c:pt>
                <c:pt idx="363">
                  <c:v>80.4651743732</c:v>
                </c:pt>
                <c:pt idx="364">
                  <c:v>80.7353228992</c:v>
                </c:pt>
                <c:pt idx="365">
                  <c:v>80.8502755106</c:v>
                </c:pt>
                <c:pt idx="366">
                  <c:v>80.816127734899993</c:v>
                </c:pt>
                <c:pt idx="367">
                  <c:v>80.816127734899993</c:v>
                </c:pt>
                <c:pt idx="368">
                  <c:v>80.816127734899993</c:v>
                </c:pt>
                <c:pt idx="369">
                  <c:v>81.149658178300001</c:v>
                </c:pt>
                <c:pt idx="370">
                  <c:v>81.647349400300001</c:v>
                </c:pt>
                <c:pt idx="371">
                  <c:v>81.91477822120001</c:v>
                </c:pt>
                <c:pt idx="372">
                  <c:v>81.923204687799995</c:v>
                </c:pt>
                <c:pt idx="373">
                  <c:v>82.404903437099989</c:v>
                </c:pt>
                <c:pt idx="374">
                  <c:v>82.404903437099989</c:v>
                </c:pt>
                <c:pt idx="375">
                  <c:v>82.404903437099989</c:v>
                </c:pt>
                <c:pt idx="376">
                  <c:v>82.809808588500005</c:v>
                </c:pt>
                <c:pt idx="377">
                  <c:v>82.943581675200008</c:v>
                </c:pt>
                <c:pt idx="378">
                  <c:v>82.769575905600007</c:v>
                </c:pt>
                <c:pt idx="379">
                  <c:v>82.941712910099994</c:v>
                </c:pt>
                <c:pt idx="380">
                  <c:v>83.075489781199991</c:v>
                </c:pt>
                <c:pt idx="381">
                  <c:v>83.075489781199991</c:v>
                </c:pt>
                <c:pt idx="382">
                  <c:v>83.075489781199991</c:v>
                </c:pt>
                <c:pt idx="383">
                  <c:v>82.625754175899999</c:v>
                </c:pt>
                <c:pt idx="384">
                  <c:v>82.029112228800003</c:v>
                </c:pt>
                <c:pt idx="385">
                  <c:v>81.921355031899992</c:v>
                </c:pt>
                <c:pt idx="386">
                  <c:v>80.962401536399994</c:v>
                </c:pt>
                <c:pt idx="387">
                  <c:v>81.467614193700001</c:v>
                </c:pt>
                <c:pt idx="388">
                  <c:v>81.467614193700001</c:v>
                </c:pt>
                <c:pt idx="389">
                  <c:v>81.467614193700001</c:v>
                </c:pt>
                <c:pt idx="390">
                  <c:v>79.678836814899995</c:v>
                </c:pt>
                <c:pt idx="391">
                  <c:v>79.182485554500005</c:v>
                </c:pt>
                <c:pt idx="392">
                  <c:v>78.790469711300005</c:v>
                </c:pt>
                <c:pt idx="393">
                  <c:v>78.897249146700005</c:v>
                </c:pt>
                <c:pt idx="394">
                  <c:v>79.201103612300003</c:v>
                </c:pt>
                <c:pt idx="395">
                  <c:v>79.201103612300003</c:v>
                </c:pt>
                <c:pt idx="396">
                  <c:v>79.201103612300003</c:v>
                </c:pt>
                <c:pt idx="397">
                  <c:v>79.114072493500004</c:v>
                </c:pt>
                <c:pt idx="398">
                  <c:v>78.535556042099998</c:v>
                </c:pt>
                <c:pt idx="399">
                  <c:v>77.742385887899999</c:v>
                </c:pt>
                <c:pt idx="400">
                  <c:v>77.967846920699998</c:v>
                </c:pt>
                <c:pt idx="401">
                  <c:v>76.953729274300002</c:v>
                </c:pt>
                <c:pt idx="402">
                  <c:v>76.953729274300002</c:v>
                </c:pt>
                <c:pt idx="403">
                  <c:v>76.953729274300002</c:v>
                </c:pt>
                <c:pt idx="404">
                  <c:v>77.231123253899995</c:v>
                </c:pt>
                <c:pt idx="405">
                  <c:v>77.016034168499999</c:v>
                </c:pt>
                <c:pt idx="406">
                  <c:v>77.203632167999999</c:v>
                </c:pt>
                <c:pt idx="407">
                  <c:v>77.346681601200004</c:v>
                </c:pt>
                <c:pt idx="408">
                  <c:v>77.424592040699991</c:v>
                </c:pt>
                <c:pt idx="409">
                  <c:v>77.424592040699991</c:v>
                </c:pt>
                <c:pt idx="410">
                  <c:v>77.424592040699991</c:v>
                </c:pt>
                <c:pt idx="411">
                  <c:v>77.311360078299998</c:v>
                </c:pt>
                <c:pt idx="412">
                  <c:v>76.923372431700002</c:v>
                </c:pt>
                <c:pt idx="413">
                  <c:v>76.426098547500004</c:v>
                </c:pt>
                <c:pt idx="414">
                  <c:v>77.043955192200002</c:v>
                </c:pt>
                <c:pt idx="415">
                  <c:v>77.502384054100006</c:v>
                </c:pt>
                <c:pt idx="416">
                  <c:v>77.502384054100006</c:v>
                </c:pt>
                <c:pt idx="417">
                  <c:v>77.502384054100006</c:v>
                </c:pt>
                <c:pt idx="418">
                  <c:v>76.861239358900008</c:v>
                </c:pt>
                <c:pt idx="419">
                  <c:v>77.057443820200007</c:v>
                </c:pt>
                <c:pt idx="420">
                  <c:v>76.550596623900006</c:v>
                </c:pt>
                <c:pt idx="421">
                  <c:v>76.413692122599997</c:v>
                </c:pt>
                <c:pt idx="422">
                  <c:v>76.363974620700006</c:v>
                </c:pt>
                <c:pt idx="423">
                  <c:v>76.363974620700006</c:v>
                </c:pt>
                <c:pt idx="424">
                  <c:v>76.363974620700006</c:v>
                </c:pt>
                <c:pt idx="425">
                  <c:v>76.652768027400001</c:v>
                </c:pt>
                <c:pt idx="426">
                  <c:v>76.578870506100003</c:v>
                </c:pt>
                <c:pt idx="427">
                  <c:v>76.521064389299994</c:v>
                </c:pt>
                <c:pt idx="428">
                  <c:v>76.596930979199996</c:v>
                </c:pt>
                <c:pt idx="429">
                  <c:v>76.16174924020001</c:v>
                </c:pt>
                <c:pt idx="430">
                  <c:v>76.16174924020001</c:v>
                </c:pt>
                <c:pt idx="431">
                  <c:v>76.16174924020001</c:v>
                </c:pt>
                <c:pt idx="432">
                  <c:v>75.813390188300005</c:v>
                </c:pt>
                <c:pt idx="433">
                  <c:v>75.649845335500004</c:v>
                </c:pt>
                <c:pt idx="434">
                  <c:v>75.751896684599998</c:v>
                </c:pt>
                <c:pt idx="435">
                  <c:v>75.155441958400004</c:v>
                </c:pt>
                <c:pt idx="436">
                  <c:v>74.918958667599995</c:v>
                </c:pt>
                <c:pt idx="437">
                  <c:v>74.918958667599995</c:v>
                </c:pt>
                <c:pt idx="438">
                  <c:v>74.918958667599995</c:v>
                </c:pt>
                <c:pt idx="439">
                  <c:v>74.918958667599995</c:v>
                </c:pt>
                <c:pt idx="440">
                  <c:v>75.531435761200001</c:v>
                </c:pt>
                <c:pt idx="441">
                  <c:v>75.533096563000001</c:v>
                </c:pt>
                <c:pt idx="442">
                  <c:v>75.717488054699999</c:v>
                </c:pt>
                <c:pt idx="443">
                  <c:v>75.73844581329999</c:v>
                </c:pt>
                <c:pt idx="444">
                  <c:v>75.73844581329999</c:v>
                </c:pt>
                <c:pt idx="445">
                  <c:v>75.73844581329999</c:v>
                </c:pt>
                <c:pt idx="446">
                  <c:v>75.73844581329999</c:v>
                </c:pt>
                <c:pt idx="447">
                  <c:v>75.250722112799991</c:v>
                </c:pt>
                <c:pt idx="448">
                  <c:v>75.596946480699998</c:v>
                </c:pt>
                <c:pt idx="449">
                  <c:v>75.710546411699994</c:v>
                </c:pt>
                <c:pt idx="450">
                  <c:v>75.771166970700008</c:v>
                </c:pt>
                <c:pt idx="451">
                  <c:v>75.771166970700008</c:v>
                </c:pt>
                <c:pt idx="452">
                  <c:v>75.771166970700008</c:v>
                </c:pt>
                <c:pt idx="453">
                  <c:v>77.103333121999995</c:v>
                </c:pt>
                <c:pt idx="454">
                  <c:v>77.085228133800001</c:v>
                </c:pt>
                <c:pt idx="455">
                  <c:v>77.922396924799997</c:v>
                </c:pt>
                <c:pt idx="456">
                  <c:v>77.565397257100003</c:v>
                </c:pt>
                <c:pt idx="457">
                  <c:v>77.383776703099997</c:v>
                </c:pt>
                <c:pt idx="458">
                  <c:v>77.383776703099997</c:v>
                </c:pt>
                <c:pt idx="459">
                  <c:v>77.383776703099997</c:v>
                </c:pt>
                <c:pt idx="460">
                  <c:v>77.827906544900003</c:v>
                </c:pt>
                <c:pt idx="461">
                  <c:v>77.861084445700001</c:v>
                </c:pt>
                <c:pt idx="462">
                  <c:v>78.103860905800005</c:v>
                </c:pt>
                <c:pt idx="463">
                  <c:v>77.779444230899998</c:v>
                </c:pt>
                <c:pt idx="464">
                  <c:v>77.412340373899994</c:v>
                </c:pt>
                <c:pt idx="465">
                  <c:v>77.412340373899994</c:v>
                </c:pt>
                <c:pt idx="466">
                  <c:v>77.412340373899994</c:v>
                </c:pt>
                <c:pt idx="467">
                  <c:v>77.893708109500011</c:v>
                </c:pt>
                <c:pt idx="468">
                  <c:v>77.823207359500003</c:v>
                </c:pt>
                <c:pt idx="469">
                  <c:v>76.901486974600004</c:v>
                </c:pt>
                <c:pt idx="470">
                  <c:v>76.491828494799989</c:v>
                </c:pt>
                <c:pt idx="471">
                  <c:v>76.497953789299999</c:v>
                </c:pt>
                <c:pt idx="472">
                  <c:v>76.497953789299999</c:v>
                </c:pt>
                <c:pt idx="473">
                  <c:v>76.497953789299999</c:v>
                </c:pt>
                <c:pt idx="474">
                  <c:v>76.0402997172</c:v>
                </c:pt>
                <c:pt idx="475">
                  <c:v>75.354130476800009</c:v>
                </c:pt>
                <c:pt idx="476">
                  <c:v>74.988840779</c:v>
                </c:pt>
                <c:pt idx="477">
                  <c:v>75.289428874999999</c:v>
                </c:pt>
                <c:pt idx="478">
                  <c:v>75.328266724900004</c:v>
                </c:pt>
                <c:pt idx="479">
                  <c:v>75.328266724900004</c:v>
                </c:pt>
                <c:pt idx="480">
                  <c:v>75.328266724900004</c:v>
                </c:pt>
                <c:pt idx="481">
                  <c:v>75.470719249200002</c:v>
                </c:pt>
                <c:pt idx="482">
                  <c:v>74.847360625700006</c:v>
                </c:pt>
                <c:pt idx="483">
                  <c:v>74.997231540300007</c:v>
                </c:pt>
                <c:pt idx="484">
                  <c:v>75.358998683199999</c:v>
                </c:pt>
                <c:pt idx="485">
                  <c:v>75.708589549600006</c:v>
                </c:pt>
                <c:pt idx="486">
                  <c:v>75.708589549600006</c:v>
                </c:pt>
                <c:pt idx="487">
                  <c:v>75.708589549600006</c:v>
                </c:pt>
                <c:pt idx="488">
                  <c:v>75.6944554305</c:v>
                </c:pt>
                <c:pt idx="489">
                  <c:v>74.915503528199991</c:v>
                </c:pt>
                <c:pt idx="490">
                  <c:v>75.015075756399995</c:v>
                </c:pt>
                <c:pt idx="491">
                  <c:v>74.417936705900004</c:v>
                </c:pt>
                <c:pt idx="492">
                  <c:v>74.072946609699997</c:v>
                </c:pt>
                <c:pt idx="493">
                  <c:v>74.072946609699997</c:v>
                </c:pt>
                <c:pt idx="494">
                  <c:v>74.072946609699997</c:v>
                </c:pt>
                <c:pt idx="495">
                  <c:v>74.355747920799999</c:v>
                </c:pt>
                <c:pt idx="496">
                  <c:v>75.084893931899998</c:v>
                </c:pt>
                <c:pt idx="497">
                  <c:v>75.563611369</c:v>
                </c:pt>
                <c:pt idx="498">
                  <c:v>74.966994208100004</c:v>
                </c:pt>
                <c:pt idx="499">
                  <c:v>74.677976746300004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7-48CB-B542-D7410E6FE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44846</c:v>
                </c:pt>
                <c:pt idx="1">
                  <c:v>44847</c:v>
                </c:pt>
                <c:pt idx="2">
                  <c:v>44848</c:v>
                </c:pt>
                <c:pt idx="3">
                  <c:v>44849</c:v>
                </c:pt>
                <c:pt idx="4">
                  <c:v>44850</c:v>
                </c:pt>
                <c:pt idx="5">
                  <c:v>44851</c:v>
                </c:pt>
                <c:pt idx="6">
                  <c:v>44852</c:v>
                </c:pt>
                <c:pt idx="7">
                  <c:v>44853</c:v>
                </c:pt>
                <c:pt idx="8">
                  <c:v>44854</c:v>
                </c:pt>
                <c:pt idx="9">
                  <c:v>44855</c:v>
                </c:pt>
                <c:pt idx="10">
                  <c:v>44856</c:v>
                </c:pt>
                <c:pt idx="11">
                  <c:v>44857</c:v>
                </c:pt>
                <c:pt idx="12">
                  <c:v>44858</c:v>
                </c:pt>
                <c:pt idx="13">
                  <c:v>44859</c:v>
                </c:pt>
                <c:pt idx="14">
                  <c:v>44860</c:v>
                </c:pt>
                <c:pt idx="15">
                  <c:v>44861</c:v>
                </c:pt>
                <c:pt idx="16">
                  <c:v>44862</c:v>
                </c:pt>
                <c:pt idx="17">
                  <c:v>44863</c:v>
                </c:pt>
                <c:pt idx="18">
                  <c:v>44864</c:v>
                </c:pt>
                <c:pt idx="19">
                  <c:v>44865</c:v>
                </c:pt>
                <c:pt idx="20">
                  <c:v>44866</c:v>
                </c:pt>
                <c:pt idx="21">
                  <c:v>44867</c:v>
                </c:pt>
                <c:pt idx="22">
                  <c:v>44868</c:v>
                </c:pt>
                <c:pt idx="23">
                  <c:v>44869</c:v>
                </c:pt>
                <c:pt idx="24">
                  <c:v>44870</c:v>
                </c:pt>
                <c:pt idx="25">
                  <c:v>44871</c:v>
                </c:pt>
                <c:pt idx="26">
                  <c:v>44872</c:v>
                </c:pt>
                <c:pt idx="27">
                  <c:v>44873</c:v>
                </c:pt>
                <c:pt idx="28">
                  <c:v>44874</c:v>
                </c:pt>
                <c:pt idx="29">
                  <c:v>44875</c:v>
                </c:pt>
                <c:pt idx="30">
                  <c:v>44876</c:v>
                </c:pt>
                <c:pt idx="31">
                  <c:v>44877</c:v>
                </c:pt>
                <c:pt idx="32">
                  <c:v>44878</c:v>
                </c:pt>
                <c:pt idx="33">
                  <c:v>44879</c:v>
                </c:pt>
                <c:pt idx="34">
                  <c:v>44880</c:v>
                </c:pt>
                <c:pt idx="35">
                  <c:v>44881</c:v>
                </c:pt>
                <c:pt idx="36">
                  <c:v>44882</c:v>
                </c:pt>
                <c:pt idx="37">
                  <c:v>44883</c:v>
                </c:pt>
                <c:pt idx="38">
                  <c:v>44884</c:v>
                </c:pt>
                <c:pt idx="39">
                  <c:v>44885</c:v>
                </c:pt>
                <c:pt idx="40">
                  <c:v>44886</c:v>
                </c:pt>
                <c:pt idx="41">
                  <c:v>44887</c:v>
                </c:pt>
                <c:pt idx="42">
                  <c:v>44888</c:v>
                </c:pt>
                <c:pt idx="43">
                  <c:v>44889</c:v>
                </c:pt>
                <c:pt idx="44">
                  <c:v>44890</c:v>
                </c:pt>
                <c:pt idx="45">
                  <c:v>44891</c:v>
                </c:pt>
                <c:pt idx="46">
                  <c:v>44892</c:v>
                </c:pt>
                <c:pt idx="47">
                  <c:v>44893</c:v>
                </c:pt>
                <c:pt idx="48">
                  <c:v>44894</c:v>
                </c:pt>
                <c:pt idx="49">
                  <c:v>44895</c:v>
                </c:pt>
                <c:pt idx="50">
                  <c:v>44896</c:v>
                </c:pt>
                <c:pt idx="51">
                  <c:v>44897</c:v>
                </c:pt>
                <c:pt idx="52">
                  <c:v>44898</c:v>
                </c:pt>
                <c:pt idx="53">
                  <c:v>44899</c:v>
                </c:pt>
                <c:pt idx="54">
                  <c:v>44900</c:v>
                </c:pt>
                <c:pt idx="55">
                  <c:v>44901</c:v>
                </c:pt>
                <c:pt idx="56">
                  <c:v>44902</c:v>
                </c:pt>
                <c:pt idx="57">
                  <c:v>44903</c:v>
                </c:pt>
                <c:pt idx="58">
                  <c:v>44904</c:v>
                </c:pt>
                <c:pt idx="59">
                  <c:v>44905</c:v>
                </c:pt>
                <c:pt idx="60">
                  <c:v>44906</c:v>
                </c:pt>
                <c:pt idx="61">
                  <c:v>44907</c:v>
                </c:pt>
                <c:pt idx="62">
                  <c:v>44908</c:v>
                </c:pt>
                <c:pt idx="63">
                  <c:v>44909</c:v>
                </c:pt>
                <c:pt idx="64">
                  <c:v>44910</c:v>
                </c:pt>
                <c:pt idx="65">
                  <c:v>44911</c:v>
                </c:pt>
                <c:pt idx="66">
                  <c:v>44912</c:v>
                </c:pt>
                <c:pt idx="67">
                  <c:v>44913</c:v>
                </c:pt>
                <c:pt idx="68">
                  <c:v>44914</c:v>
                </c:pt>
                <c:pt idx="69">
                  <c:v>44915</c:v>
                </c:pt>
                <c:pt idx="70">
                  <c:v>44916</c:v>
                </c:pt>
                <c:pt idx="71">
                  <c:v>44917</c:v>
                </c:pt>
                <c:pt idx="72">
                  <c:v>44918</c:v>
                </c:pt>
                <c:pt idx="73">
                  <c:v>44919</c:v>
                </c:pt>
                <c:pt idx="74">
                  <c:v>44920</c:v>
                </c:pt>
                <c:pt idx="75">
                  <c:v>44921</c:v>
                </c:pt>
                <c:pt idx="76">
                  <c:v>44922</c:v>
                </c:pt>
                <c:pt idx="77">
                  <c:v>44923</c:v>
                </c:pt>
                <c:pt idx="78">
                  <c:v>44924</c:v>
                </c:pt>
                <c:pt idx="79">
                  <c:v>44925</c:v>
                </c:pt>
                <c:pt idx="80">
                  <c:v>44926</c:v>
                </c:pt>
                <c:pt idx="81">
                  <c:v>44927</c:v>
                </c:pt>
                <c:pt idx="82">
                  <c:v>44928</c:v>
                </c:pt>
                <c:pt idx="83">
                  <c:v>44929</c:v>
                </c:pt>
                <c:pt idx="84">
                  <c:v>44930</c:v>
                </c:pt>
                <c:pt idx="85">
                  <c:v>44931</c:v>
                </c:pt>
                <c:pt idx="86">
                  <c:v>44932</c:v>
                </c:pt>
                <c:pt idx="87">
                  <c:v>44933</c:v>
                </c:pt>
                <c:pt idx="88">
                  <c:v>44934</c:v>
                </c:pt>
                <c:pt idx="89">
                  <c:v>44935</c:v>
                </c:pt>
                <c:pt idx="90">
                  <c:v>44936</c:v>
                </c:pt>
                <c:pt idx="91">
                  <c:v>44937</c:v>
                </c:pt>
                <c:pt idx="92">
                  <c:v>44938</c:v>
                </c:pt>
                <c:pt idx="93">
                  <c:v>44939</c:v>
                </c:pt>
                <c:pt idx="94">
                  <c:v>44940</c:v>
                </c:pt>
                <c:pt idx="95">
                  <c:v>44941</c:v>
                </c:pt>
                <c:pt idx="96">
                  <c:v>44942</c:v>
                </c:pt>
                <c:pt idx="97">
                  <c:v>44943</c:v>
                </c:pt>
                <c:pt idx="98">
                  <c:v>44944</c:v>
                </c:pt>
                <c:pt idx="99">
                  <c:v>44945</c:v>
                </c:pt>
                <c:pt idx="100">
                  <c:v>44946</c:v>
                </c:pt>
                <c:pt idx="101">
                  <c:v>44947</c:v>
                </c:pt>
                <c:pt idx="102">
                  <c:v>44948</c:v>
                </c:pt>
                <c:pt idx="103">
                  <c:v>44949</c:v>
                </c:pt>
                <c:pt idx="104">
                  <c:v>44950</c:v>
                </c:pt>
                <c:pt idx="105">
                  <c:v>44951</c:v>
                </c:pt>
                <c:pt idx="106">
                  <c:v>44952</c:v>
                </c:pt>
                <c:pt idx="107">
                  <c:v>44953</c:v>
                </c:pt>
                <c:pt idx="108">
                  <c:v>44954</c:v>
                </c:pt>
                <c:pt idx="109">
                  <c:v>44955</c:v>
                </c:pt>
                <c:pt idx="110">
                  <c:v>44956</c:v>
                </c:pt>
                <c:pt idx="111">
                  <c:v>44957</c:v>
                </c:pt>
                <c:pt idx="112">
                  <c:v>44958</c:v>
                </c:pt>
                <c:pt idx="113">
                  <c:v>44959</c:v>
                </c:pt>
                <c:pt idx="114">
                  <c:v>44960</c:v>
                </c:pt>
                <c:pt idx="115">
                  <c:v>44961</c:v>
                </c:pt>
                <c:pt idx="116">
                  <c:v>44962</c:v>
                </c:pt>
                <c:pt idx="117">
                  <c:v>44963</c:v>
                </c:pt>
                <c:pt idx="118">
                  <c:v>44964</c:v>
                </c:pt>
                <c:pt idx="119">
                  <c:v>44965</c:v>
                </c:pt>
                <c:pt idx="120">
                  <c:v>44966</c:v>
                </c:pt>
                <c:pt idx="121">
                  <c:v>44967</c:v>
                </c:pt>
                <c:pt idx="122">
                  <c:v>44968</c:v>
                </c:pt>
                <c:pt idx="123">
                  <c:v>44969</c:v>
                </c:pt>
                <c:pt idx="124">
                  <c:v>44970</c:v>
                </c:pt>
                <c:pt idx="125">
                  <c:v>44971</c:v>
                </c:pt>
                <c:pt idx="126">
                  <c:v>44972</c:v>
                </c:pt>
                <c:pt idx="127">
                  <c:v>44973</c:v>
                </c:pt>
                <c:pt idx="128">
                  <c:v>44974</c:v>
                </c:pt>
                <c:pt idx="129">
                  <c:v>44975</c:v>
                </c:pt>
                <c:pt idx="130">
                  <c:v>44976</c:v>
                </c:pt>
                <c:pt idx="131">
                  <c:v>44977</c:v>
                </c:pt>
                <c:pt idx="132">
                  <c:v>44978</c:v>
                </c:pt>
                <c:pt idx="133">
                  <c:v>44979</c:v>
                </c:pt>
                <c:pt idx="134">
                  <c:v>44980</c:v>
                </c:pt>
                <c:pt idx="135">
                  <c:v>44981</c:v>
                </c:pt>
                <c:pt idx="136">
                  <c:v>44982</c:v>
                </c:pt>
                <c:pt idx="137">
                  <c:v>44983</c:v>
                </c:pt>
                <c:pt idx="138">
                  <c:v>44984</c:v>
                </c:pt>
                <c:pt idx="139">
                  <c:v>44985</c:v>
                </c:pt>
                <c:pt idx="140">
                  <c:v>44986</c:v>
                </c:pt>
                <c:pt idx="141">
                  <c:v>44987</c:v>
                </c:pt>
                <c:pt idx="142">
                  <c:v>44988</c:v>
                </c:pt>
                <c:pt idx="143">
                  <c:v>44989</c:v>
                </c:pt>
                <c:pt idx="144">
                  <c:v>44990</c:v>
                </c:pt>
                <c:pt idx="145">
                  <c:v>44991</c:v>
                </c:pt>
                <c:pt idx="146">
                  <c:v>44992</c:v>
                </c:pt>
                <c:pt idx="147">
                  <c:v>44993</c:v>
                </c:pt>
                <c:pt idx="148">
                  <c:v>44994</c:v>
                </c:pt>
                <c:pt idx="149">
                  <c:v>44995</c:v>
                </c:pt>
                <c:pt idx="150">
                  <c:v>44996</c:v>
                </c:pt>
                <c:pt idx="151">
                  <c:v>44997</c:v>
                </c:pt>
                <c:pt idx="152">
                  <c:v>44998</c:v>
                </c:pt>
                <c:pt idx="153">
                  <c:v>44999</c:v>
                </c:pt>
                <c:pt idx="154">
                  <c:v>45000</c:v>
                </c:pt>
                <c:pt idx="155">
                  <c:v>45001</c:v>
                </c:pt>
                <c:pt idx="156">
                  <c:v>45002</c:v>
                </c:pt>
                <c:pt idx="157">
                  <c:v>45003</c:v>
                </c:pt>
                <c:pt idx="158">
                  <c:v>45004</c:v>
                </c:pt>
                <c:pt idx="159">
                  <c:v>45005</c:v>
                </c:pt>
                <c:pt idx="160">
                  <c:v>45006</c:v>
                </c:pt>
                <c:pt idx="161">
                  <c:v>45007</c:v>
                </c:pt>
                <c:pt idx="162">
                  <c:v>45008</c:v>
                </c:pt>
                <c:pt idx="163">
                  <c:v>45009</c:v>
                </c:pt>
                <c:pt idx="164">
                  <c:v>45010</c:v>
                </c:pt>
                <c:pt idx="165">
                  <c:v>45011</c:v>
                </c:pt>
                <c:pt idx="166">
                  <c:v>45012</c:v>
                </c:pt>
                <c:pt idx="167">
                  <c:v>45013</c:v>
                </c:pt>
                <c:pt idx="168">
                  <c:v>45014</c:v>
                </c:pt>
                <c:pt idx="169">
                  <c:v>45015</c:v>
                </c:pt>
                <c:pt idx="170">
                  <c:v>45016</c:v>
                </c:pt>
                <c:pt idx="171">
                  <c:v>45017</c:v>
                </c:pt>
                <c:pt idx="172">
                  <c:v>45018</c:v>
                </c:pt>
                <c:pt idx="173">
                  <c:v>45019</c:v>
                </c:pt>
                <c:pt idx="174">
                  <c:v>45020</c:v>
                </c:pt>
                <c:pt idx="175">
                  <c:v>45021</c:v>
                </c:pt>
                <c:pt idx="176">
                  <c:v>45022</c:v>
                </c:pt>
                <c:pt idx="177">
                  <c:v>45023</c:v>
                </c:pt>
                <c:pt idx="178">
                  <c:v>45024</c:v>
                </c:pt>
                <c:pt idx="179">
                  <c:v>45025</c:v>
                </c:pt>
                <c:pt idx="180">
                  <c:v>45026</c:v>
                </c:pt>
                <c:pt idx="181">
                  <c:v>45027</c:v>
                </c:pt>
                <c:pt idx="182">
                  <c:v>45028</c:v>
                </c:pt>
                <c:pt idx="183">
                  <c:v>45029</c:v>
                </c:pt>
                <c:pt idx="184">
                  <c:v>45030</c:v>
                </c:pt>
                <c:pt idx="185">
                  <c:v>45031</c:v>
                </c:pt>
                <c:pt idx="186">
                  <c:v>45032</c:v>
                </c:pt>
                <c:pt idx="187">
                  <c:v>45033</c:v>
                </c:pt>
                <c:pt idx="188">
                  <c:v>45034</c:v>
                </c:pt>
                <c:pt idx="189">
                  <c:v>45035</c:v>
                </c:pt>
                <c:pt idx="190">
                  <c:v>45036</c:v>
                </c:pt>
                <c:pt idx="191">
                  <c:v>45037</c:v>
                </c:pt>
                <c:pt idx="192">
                  <c:v>45038</c:v>
                </c:pt>
                <c:pt idx="193">
                  <c:v>45039</c:v>
                </c:pt>
                <c:pt idx="194">
                  <c:v>45040</c:v>
                </c:pt>
                <c:pt idx="195">
                  <c:v>45041</c:v>
                </c:pt>
                <c:pt idx="196">
                  <c:v>45042</c:v>
                </c:pt>
                <c:pt idx="197">
                  <c:v>45043</c:v>
                </c:pt>
                <c:pt idx="198">
                  <c:v>45044</c:v>
                </c:pt>
                <c:pt idx="199">
                  <c:v>45045</c:v>
                </c:pt>
                <c:pt idx="200">
                  <c:v>45046</c:v>
                </c:pt>
                <c:pt idx="201">
                  <c:v>45047</c:v>
                </c:pt>
                <c:pt idx="202">
                  <c:v>45048</c:v>
                </c:pt>
                <c:pt idx="203">
                  <c:v>45049</c:v>
                </c:pt>
                <c:pt idx="204">
                  <c:v>45050</c:v>
                </c:pt>
                <c:pt idx="205">
                  <c:v>45051</c:v>
                </c:pt>
                <c:pt idx="206">
                  <c:v>45052</c:v>
                </c:pt>
                <c:pt idx="207">
                  <c:v>45053</c:v>
                </c:pt>
                <c:pt idx="208">
                  <c:v>45054</c:v>
                </c:pt>
                <c:pt idx="209">
                  <c:v>45055</c:v>
                </c:pt>
                <c:pt idx="210">
                  <c:v>45056</c:v>
                </c:pt>
                <c:pt idx="211">
                  <c:v>45057</c:v>
                </c:pt>
                <c:pt idx="212">
                  <c:v>45058</c:v>
                </c:pt>
                <c:pt idx="213">
                  <c:v>45059</c:v>
                </c:pt>
                <c:pt idx="214">
                  <c:v>45060</c:v>
                </c:pt>
                <c:pt idx="215">
                  <c:v>45061</c:v>
                </c:pt>
                <c:pt idx="216">
                  <c:v>45062</c:v>
                </c:pt>
                <c:pt idx="217">
                  <c:v>45063</c:v>
                </c:pt>
                <c:pt idx="218">
                  <c:v>45064</c:v>
                </c:pt>
                <c:pt idx="219">
                  <c:v>45065</c:v>
                </c:pt>
                <c:pt idx="220">
                  <c:v>45066</c:v>
                </c:pt>
                <c:pt idx="221">
                  <c:v>45067</c:v>
                </c:pt>
                <c:pt idx="222">
                  <c:v>45068</c:v>
                </c:pt>
                <c:pt idx="223">
                  <c:v>45069</c:v>
                </c:pt>
                <c:pt idx="224">
                  <c:v>45070</c:v>
                </c:pt>
                <c:pt idx="225">
                  <c:v>45071</c:v>
                </c:pt>
                <c:pt idx="226">
                  <c:v>45072</c:v>
                </c:pt>
                <c:pt idx="227">
                  <c:v>45073</c:v>
                </c:pt>
                <c:pt idx="228">
                  <c:v>45074</c:v>
                </c:pt>
                <c:pt idx="229">
                  <c:v>45075</c:v>
                </c:pt>
                <c:pt idx="230">
                  <c:v>45076</c:v>
                </c:pt>
                <c:pt idx="231">
                  <c:v>45077</c:v>
                </c:pt>
                <c:pt idx="232">
                  <c:v>45078</c:v>
                </c:pt>
                <c:pt idx="233">
                  <c:v>45079</c:v>
                </c:pt>
                <c:pt idx="234">
                  <c:v>45080</c:v>
                </c:pt>
                <c:pt idx="235">
                  <c:v>45081</c:v>
                </c:pt>
                <c:pt idx="236">
                  <c:v>45082</c:v>
                </c:pt>
                <c:pt idx="237">
                  <c:v>45083</c:v>
                </c:pt>
                <c:pt idx="238">
                  <c:v>45084</c:v>
                </c:pt>
                <c:pt idx="239">
                  <c:v>45085</c:v>
                </c:pt>
                <c:pt idx="240">
                  <c:v>45086</c:v>
                </c:pt>
                <c:pt idx="241">
                  <c:v>45087</c:v>
                </c:pt>
                <c:pt idx="242">
                  <c:v>45088</c:v>
                </c:pt>
                <c:pt idx="243">
                  <c:v>45089</c:v>
                </c:pt>
                <c:pt idx="244">
                  <c:v>45090</c:v>
                </c:pt>
                <c:pt idx="245">
                  <c:v>45091</c:v>
                </c:pt>
                <c:pt idx="246">
                  <c:v>45092</c:v>
                </c:pt>
                <c:pt idx="247">
                  <c:v>45093</c:v>
                </c:pt>
                <c:pt idx="248">
                  <c:v>45094</c:v>
                </c:pt>
                <c:pt idx="249">
                  <c:v>45095</c:v>
                </c:pt>
                <c:pt idx="250">
                  <c:v>45096</c:v>
                </c:pt>
                <c:pt idx="251">
                  <c:v>45097</c:v>
                </c:pt>
                <c:pt idx="252">
                  <c:v>45098</c:v>
                </c:pt>
                <c:pt idx="253">
                  <c:v>45099</c:v>
                </c:pt>
                <c:pt idx="254">
                  <c:v>45100</c:v>
                </c:pt>
                <c:pt idx="255">
                  <c:v>45101</c:v>
                </c:pt>
                <c:pt idx="256">
                  <c:v>45102</c:v>
                </c:pt>
                <c:pt idx="257">
                  <c:v>45103</c:v>
                </c:pt>
                <c:pt idx="258">
                  <c:v>45104</c:v>
                </c:pt>
                <c:pt idx="259">
                  <c:v>45105</c:v>
                </c:pt>
                <c:pt idx="260">
                  <c:v>45106</c:v>
                </c:pt>
                <c:pt idx="261">
                  <c:v>45107</c:v>
                </c:pt>
                <c:pt idx="262">
                  <c:v>45108</c:v>
                </c:pt>
                <c:pt idx="263">
                  <c:v>45109</c:v>
                </c:pt>
                <c:pt idx="264">
                  <c:v>45110</c:v>
                </c:pt>
                <c:pt idx="265">
                  <c:v>45111</c:v>
                </c:pt>
                <c:pt idx="266">
                  <c:v>45112</c:v>
                </c:pt>
                <c:pt idx="267">
                  <c:v>45113</c:v>
                </c:pt>
                <c:pt idx="268">
                  <c:v>45114</c:v>
                </c:pt>
                <c:pt idx="269">
                  <c:v>45115</c:v>
                </c:pt>
                <c:pt idx="270">
                  <c:v>45116</c:v>
                </c:pt>
                <c:pt idx="271">
                  <c:v>45117</c:v>
                </c:pt>
                <c:pt idx="272">
                  <c:v>45118</c:v>
                </c:pt>
                <c:pt idx="273">
                  <c:v>45119</c:v>
                </c:pt>
                <c:pt idx="274">
                  <c:v>45120</c:v>
                </c:pt>
                <c:pt idx="275">
                  <c:v>45121</c:v>
                </c:pt>
                <c:pt idx="276">
                  <c:v>45122</c:v>
                </c:pt>
                <c:pt idx="277">
                  <c:v>45123</c:v>
                </c:pt>
                <c:pt idx="278">
                  <c:v>45124</c:v>
                </c:pt>
                <c:pt idx="279">
                  <c:v>45125</c:v>
                </c:pt>
                <c:pt idx="280">
                  <c:v>45126</c:v>
                </c:pt>
                <c:pt idx="281">
                  <c:v>45127</c:v>
                </c:pt>
                <c:pt idx="282">
                  <c:v>45128</c:v>
                </c:pt>
                <c:pt idx="283">
                  <c:v>45129</c:v>
                </c:pt>
                <c:pt idx="284">
                  <c:v>45130</c:v>
                </c:pt>
                <c:pt idx="285">
                  <c:v>45131</c:v>
                </c:pt>
                <c:pt idx="286">
                  <c:v>45132</c:v>
                </c:pt>
                <c:pt idx="287">
                  <c:v>45133</c:v>
                </c:pt>
                <c:pt idx="288">
                  <c:v>45134</c:v>
                </c:pt>
                <c:pt idx="289">
                  <c:v>45135</c:v>
                </c:pt>
                <c:pt idx="290">
                  <c:v>45136</c:v>
                </c:pt>
                <c:pt idx="291">
                  <c:v>45137</c:v>
                </c:pt>
                <c:pt idx="292">
                  <c:v>45138</c:v>
                </c:pt>
                <c:pt idx="293">
                  <c:v>45139</c:v>
                </c:pt>
                <c:pt idx="294">
                  <c:v>45140</c:v>
                </c:pt>
                <c:pt idx="295">
                  <c:v>45141</c:v>
                </c:pt>
                <c:pt idx="296">
                  <c:v>45142</c:v>
                </c:pt>
                <c:pt idx="297">
                  <c:v>45143</c:v>
                </c:pt>
                <c:pt idx="298">
                  <c:v>45144</c:v>
                </c:pt>
                <c:pt idx="299">
                  <c:v>45145</c:v>
                </c:pt>
                <c:pt idx="300">
                  <c:v>45146</c:v>
                </c:pt>
                <c:pt idx="301">
                  <c:v>45147</c:v>
                </c:pt>
                <c:pt idx="302">
                  <c:v>45148</c:v>
                </c:pt>
                <c:pt idx="303">
                  <c:v>45149</c:v>
                </c:pt>
                <c:pt idx="304">
                  <c:v>45150</c:v>
                </c:pt>
                <c:pt idx="305">
                  <c:v>45151</c:v>
                </c:pt>
                <c:pt idx="306">
                  <c:v>45152</c:v>
                </c:pt>
                <c:pt idx="307">
                  <c:v>45153</c:v>
                </c:pt>
                <c:pt idx="308">
                  <c:v>45154</c:v>
                </c:pt>
                <c:pt idx="309">
                  <c:v>45155</c:v>
                </c:pt>
                <c:pt idx="310">
                  <c:v>45156</c:v>
                </c:pt>
                <c:pt idx="311">
                  <c:v>45157</c:v>
                </c:pt>
                <c:pt idx="312">
                  <c:v>45158</c:v>
                </c:pt>
                <c:pt idx="313">
                  <c:v>45159</c:v>
                </c:pt>
                <c:pt idx="314">
                  <c:v>45160</c:v>
                </c:pt>
                <c:pt idx="315">
                  <c:v>45161</c:v>
                </c:pt>
                <c:pt idx="316">
                  <c:v>45162</c:v>
                </c:pt>
                <c:pt idx="317">
                  <c:v>45163</c:v>
                </c:pt>
                <c:pt idx="318">
                  <c:v>45164</c:v>
                </c:pt>
                <c:pt idx="319">
                  <c:v>45165</c:v>
                </c:pt>
                <c:pt idx="320">
                  <c:v>45166</c:v>
                </c:pt>
                <c:pt idx="321">
                  <c:v>45167</c:v>
                </c:pt>
                <c:pt idx="322">
                  <c:v>45168</c:v>
                </c:pt>
                <c:pt idx="323">
                  <c:v>45169</c:v>
                </c:pt>
                <c:pt idx="324">
                  <c:v>45170</c:v>
                </c:pt>
                <c:pt idx="325">
                  <c:v>45171</c:v>
                </c:pt>
                <c:pt idx="326">
                  <c:v>45172</c:v>
                </c:pt>
                <c:pt idx="327">
                  <c:v>45173</c:v>
                </c:pt>
                <c:pt idx="328">
                  <c:v>45174</c:v>
                </c:pt>
                <c:pt idx="329">
                  <c:v>45175</c:v>
                </c:pt>
                <c:pt idx="330">
                  <c:v>45176</c:v>
                </c:pt>
                <c:pt idx="331">
                  <c:v>45177</c:v>
                </c:pt>
                <c:pt idx="332">
                  <c:v>45178</c:v>
                </c:pt>
                <c:pt idx="333">
                  <c:v>45179</c:v>
                </c:pt>
                <c:pt idx="334">
                  <c:v>45180</c:v>
                </c:pt>
                <c:pt idx="335">
                  <c:v>45181</c:v>
                </c:pt>
                <c:pt idx="336">
                  <c:v>45182</c:v>
                </c:pt>
                <c:pt idx="337">
                  <c:v>45183</c:v>
                </c:pt>
                <c:pt idx="338">
                  <c:v>45184</c:v>
                </c:pt>
                <c:pt idx="339">
                  <c:v>45185</c:v>
                </c:pt>
                <c:pt idx="340">
                  <c:v>45186</c:v>
                </c:pt>
                <c:pt idx="341">
                  <c:v>45187</c:v>
                </c:pt>
                <c:pt idx="342">
                  <c:v>45188</c:v>
                </c:pt>
                <c:pt idx="343">
                  <c:v>45189</c:v>
                </c:pt>
                <c:pt idx="344">
                  <c:v>45190</c:v>
                </c:pt>
                <c:pt idx="345">
                  <c:v>45191</c:v>
                </c:pt>
                <c:pt idx="346">
                  <c:v>45192</c:v>
                </c:pt>
                <c:pt idx="347">
                  <c:v>45193</c:v>
                </c:pt>
                <c:pt idx="348">
                  <c:v>45194</c:v>
                </c:pt>
                <c:pt idx="349">
                  <c:v>45195</c:v>
                </c:pt>
                <c:pt idx="350">
                  <c:v>45196</c:v>
                </c:pt>
                <c:pt idx="351">
                  <c:v>45197</c:v>
                </c:pt>
                <c:pt idx="352">
                  <c:v>45198</c:v>
                </c:pt>
                <c:pt idx="353">
                  <c:v>45199</c:v>
                </c:pt>
                <c:pt idx="354">
                  <c:v>45200</c:v>
                </c:pt>
                <c:pt idx="355">
                  <c:v>45201</c:v>
                </c:pt>
                <c:pt idx="356">
                  <c:v>45202</c:v>
                </c:pt>
                <c:pt idx="357">
                  <c:v>45203</c:v>
                </c:pt>
                <c:pt idx="358">
                  <c:v>45204</c:v>
                </c:pt>
                <c:pt idx="359">
                  <c:v>45205</c:v>
                </c:pt>
                <c:pt idx="360">
                  <c:v>45206</c:v>
                </c:pt>
                <c:pt idx="361">
                  <c:v>45207</c:v>
                </c:pt>
                <c:pt idx="362">
                  <c:v>45208</c:v>
                </c:pt>
                <c:pt idx="363">
                  <c:v>45209</c:v>
                </c:pt>
                <c:pt idx="364">
                  <c:v>45210</c:v>
                </c:pt>
                <c:pt idx="365">
                  <c:v>45211</c:v>
                </c:pt>
                <c:pt idx="366">
                  <c:v>45212</c:v>
                </c:pt>
                <c:pt idx="367">
                  <c:v>45213</c:v>
                </c:pt>
                <c:pt idx="368">
                  <c:v>45214</c:v>
                </c:pt>
                <c:pt idx="369">
                  <c:v>45215</c:v>
                </c:pt>
                <c:pt idx="370">
                  <c:v>45216</c:v>
                </c:pt>
                <c:pt idx="371">
                  <c:v>45217</c:v>
                </c:pt>
                <c:pt idx="372">
                  <c:v>45218</c:v>
                </c:pt>
                <c:pt idx="373">
                  <c:v>45219</c:v>
                </c:pt>
                <c:pt idx="374">
                  <c:v>45220</c:v>
                </c:pt>
                <c:pt idx="375">
                  <c:v>45221</c:v>
                </c:pt>
                <c:pt idx="376">
                  <c:v>45222</c:v>
                </c:pt>
                <c:pt idx="377">
                  <c:v>45223</c:v>
                </c:pt>
                <c:pt idx="378">
                  <c:v>45224</c:v>
                </c:pt>
                <c:pt idx="379">
                  <c:v>45225</c:v>
                </c:pt>
                <c:pt idx="380">
                  <c:v>45226</c:v>
                </c:pt>
                <c:pt idx="381">
                  <c:v>45227</c:v>
                </c:pt>
                <c:pt idx="382">
                  <c:v>45228</c:v>
                </c:pt>
                <c:pt idx="383">
                  <c:v>45229</c:v>
                </c:pt>
                <c:pt idx="384">
                  <c:v>45230</c:v>
                </c:pt>
                <c:pt idx="385">
                  <c:v>45231</c:v>
                </c:pt>
                <c:pt idx="386">
                  <c:v>45232</c:v>
                </c:pt>
                <c:pt idx="387">
                  <c:v>45233</c:v>
                </c:pt>
                <c:pt idx="388">
                  <c:v>45234</c:v>
                </c:pt>
                <c:pt idx="389">
                  <c:v>45235</c:v>
                </c:pt>
                <c:pt idx="390">
                  <c:v>45236</c:v>
                </c:pt>
                <c:pt idx="391">
                  <c:v>45237</c:v>
                </c:pt>
                <c:pt idx="392">
                  <c:v>45238</c:v>
                </c:pt>
                <c:pt idx="393">
                  <c:v>45239</c:v>
                </c:pt>
                <c:pt idx="394">
                  <c:v>45240</c:v>
                </c:pt>
                <c:pt idx="395">
                  <c:v>45241</c:v>
                </c:pt>
                <c:pt idx="396">
                  <c:v>45242</c:v>
                </c:pt>
                <c:pt idx="397">
                  <c:v>45243</c:v>
                </c:pt>
                <c:pt idx="398">
                  <c:v>45244</c:v>
                </c:pt>
                <c:pt idx="399">
                  <c:v>45245</c:v>
                </c:pt>
                <c:pt idx="400">
                  <c:v>45246</c:v>
                </c:pt>
                <c:pt idx="401">
                  <c:v>45247</c:v>
                </c:pt>
                <c:pt idx="402">
                  <c:v>45248</c:v>
                </c:pt>
                <c:pt idx="403">
                  <c:v>45249</c:v>
                </c:pt>
                <c:pt idx="404">
                  <c:v>45250</c:v>
                </c:pt>
                <c:pt idx="405">
                  <c:v>45251</c:v>
                </c:pt>
                <c:pt idx="406">
                  <c:v>45252</c:v>
                </c:pt>
                <c:pt idx="407">
                  <c:v>45253</c:v>
                </c:pt>
                <c:pt idx="408">
                  <c:v>45254</c:v>
                </c:pt>
                <c:pt idx="409">
                  <c:v>45255</c:v>
                </c:pt>
                <c:pt idx="410">
                  <c:v>45256</c:v>
                </c:pt>
                <c:pt idx="411">
                  <c:v>45257</c:v>
                </c:pt>
                <c:pt idx="412">
                  <c:v>45258</c:v>
                </c:pt>
                <c:pt idx="413">
                  <c:v>45259</c:v>
                </c:pt>
                <c:pt idx="414">
                  <c:v>45260</c:v>
                </c:pt>
                <c:pt idx="415">
                  <c:v>45261</c:v>
                </c:pt>
                <c:pt idx="416">
                  <c:v>45262</c:v>
                </c:pt>
                <c:pt idx="417">
                  <c:v>45263</c:v>
                </c:pt>
                <c:pt idx="418">
                  <c:v>45264</c:v>
                </c:pt>
                <c:pt idx="419">
                  <c:v>45265</c:v>
                </c:pt>
                <c:pt idx="420">
                  <c:v>45266</c:v>
                </c:pt>
                <c:pt idx="421">
                  <c:v>45267</c:v>
                </c:pt>
                <c:pt idx="422">
                  <c:v>45268</c:v>
                </c:pt>
                <c:pt idx="423">
                  <c:v>45269</c:v>
                </c:pt>
                <c:pt idx="424">
                  <c:v>45270</c:v>
                </c:pt>
                <c:pt idx="425">
                  <c:v>45271</c:v>
                </c:pt>
                <c:pt idx="426">
                  <c:v>45272</c:v>
                </c:pt>
                <c:pt idx="427">
                  <c:v>45273</c:v>
                </c:pt>
                <c:pt idx="428">
                  <c:v>45274</c:v>
                </c:pt>
                <c:pt idx="429">
                  <c:v>45275</c:v>
                </c:pt>
                <c:pt idx="430">
                  <c:v>45276</c:v>
                </c:pt>
                <c:pt idx="431">
                  <c:v>45277</c:v>
                </c:pt>
                <c:pt idx="432">
                  <c:v>45278</c:v>
                </c:pt>
                <c:pt idx="433">
                  <c:v>45279</c:v>
                </c:pt>
                <c:pt idx="434">
                  <c:v>45280</c:v>
                </c:pt>
                <c:pt idx="435">
                  <c:v>45281</c:v>
                </c:pt>
                <c:pt idx="436">
                  <c:v>45282</c:v>
                </c:pt>
                <c:pt idx="437">
                  <c:v>45283</c:v>
                </c:pt>
                <c:pt idx="438">
                  <c:v>45284</c:v>
                </c:pt>
                <c:pt idx="439">
                  <c:v>45285</c:v>
                </c:pt>
                <c:pt idx="440">
                  <c:v>45286</c:v>
                </c:pt>
                <c:pt idx="441">
                  <c:v>45287</c:v>
                </c:pt>
                <c:pt idx="442">
                  <c:v>45288</c:v>
                </c:pt>
                <c:pt idx="443">
                  <c:v>45289</c:v>
                </c:pt>
                <c:pt idx="444">
                  <c:v>45290</c:v>
                </c:pt>
                <c:pt idx="445">
                  <c:v>45291</c:v>
                </c:pt>
                <c:pt idx="446">
                  <c:v>45292</c:v>
                </c:pt>
                <c:pt idx="447">
                  <c:v>45293</c:v>
                </c:pt>
                <c:pt idx="448">
                  <c:v>45294</c:v>
                </c:pt>
                <c:pt idx="449">
                  <c:v>45295</c:v>
                </c:pt>
                <c:pt idx="450">
                  <c:v>45296</c:v>
                </c:pt>
                <c:pt idx="451">
                  <c:v>45297</c:v>
                </c:pt>
                <c:pt idx="452">
                  <c:v>45298</c:v>
                </c:pt>
                <c:pt idx="453">
                  <c:v>45299</c:v>
                </c:pt>
                <c:pt idx="454">
                  <c:v>45300</c:v>
                </c:pt>
                <c:pt idx="455">
                  <c:v>45301</c:v>
                </c:pt>
                <c:pt idx="456">
                  <c:v>45302</c:v>
                </c:pt>
                <c:pt idx="457">
                  <c:v>45303</c:v>
                </c:pt>
                <c:pt idx="458">
                  <c:v>45304</c:v>
                </c:pt>
                <c:pt idx="459">
                  <c:v>45305</c:v>
                </c:pt>
                <c:pt idx="460">
                  <c:v>45306</c:v>
                </c:pt>
                <c:pt idx="461">
                  <c:v>45307</c:v>
                </c:pt>
                <c:pt idx="462">
                  <c:v>45308</c:v>
                </c:pt>
                <c:pt idx="463">
                  <c:v>45309</c:v>
                </c:pt>
                <c:pt idx="464">
                  <c:v>45310</c:v>
                </c:pt>
                <c:pt idx="465">
                  <c:v>45311</c:v>
                </c:pt>
                <c:pt idx="466">
                  <c:v>45312</c:v>
                </c:pt>
                <c:pt idx="467">
                  <c:v>45313</c:v>
                </c:pt>
                <c:pt idx="468">
                  <c:v>45314</c:v>
                </c:pt>
                <c:pt idx="469">
                  <c:v>45315</c:v>
                </c:pt>
                <c:pt idx="470">
                  <c:v>45316</c:v>
                </c:pt>
                <c:pt idx="471">
                  <c:v>45317</c:v>
                </c:pt>
                <c:pt idx="472">
                  <c:v>45318</c:v>
                </c:pt>
                <c:pt idx="473">
                  <c:v>45319</c:v>
                </c:pt>
                <c:pt idx="474">
                  <c:v>45320</c:v>
                </c:pt>
                <c:pt idx="475">
                  <c:v>45321</c:v>
                </c:pt>
                <c:pt idx="476">
                  <c:v>45322</c:v>
                </c:pt>
                <c:pt idx="477">
                  <c:v>45323</c:v>
                </c:pt>
                <c:pt idx="478">
                  <c:v>45324</c:v>
                </c:pt>
                <c:pt idx="479">
                  <c:v>45325</c:v>
                </c:pt>
                <c:pt idx="480">
                  <c:v>45326</c:v>
                </c:pt>
                <c:pt idx="481">
                  <c:v>45327</c:v>
                </c:pt>
                <c:pt idx="482">
                  <c:v>45328</c:v>
                </c:pt>
                <c:pt idx="483">
                  <c:v>45329</c:v>
                </c:pt>
                <c:pt idx="484">
                  <c:v>45330</c:v>
                </c:pt>
                <c:pt idx="485">
                  <c:v>45331</c:v>
                </c:pt>
                <c:pt idx="486">
                  <c:v>45332</c:v>
                </c:pt>
                <c:pt idx="487">
                  <c:v>45333</c:v>
                </c:pt>
                <c:pt idx="488">
                  <c:v>45334</c:v>
                </c:pt>
                <c:pt idx="489">
                  <c:v>45335</c:v>
                </c:pt>
                <c:pt idx="490">
                  <c:v>45336</c:v>
                </c:pt>
                <c:pt idx="491">
                  <c:v>45337</c:v>
                </c:pt>
                <c:pt idx="492">
                  <c:v>45338</c:v>
                </c:pt>
                <c:pt idx="493">
                  <c:v>45339</c:v>
                </c:pt>
                <c:pt idx="494">
                  <c:v>45340</c:v>
                </c:pt>
                <c:pt idx="495">
                  <c:v>45341</c:v>
                </c:pt>
                <c:pt idx="496">
                  <c:v>45342</c:v>
                </c:pt>
                <c:pt idx="497">
                  <c:v>45343</c:v>
                </c:pt>
                <c:pt idx="498">
                  <c:v>45344</c:v>
                </c:pt>
                <c:pt idx="499">
                  <c:v>45345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3.4601000000000002</c:v>
                </c:pt>
                <c:pt idx="1">
                  <c:v>3.4710999999999999</c:v>
                </c:pt>
                <c:pt idx="2">
                  <c:v>3.4571000000000001</c:v>
                </c:pt>
                <c:pt idx="3">
                  <c:v>3.4571000000000001</c:v>
                </c:pt>
                <c:pt idx="4">
                  <c:v>3.4571000000000001</c:v>
                </c:pt>
                <c:pt idx="5">
                  <c:v>3.4571000000000001</c:v>
                </c:pt>
                <c:pt idx="6">
                  <c:v>3.4773000000000001</c:v>
                </c:pt>
                <c:pt idx="7">
                  <c:v>3.4603000000000002</c:v>
                </c:pt>
                <c:pt idx="8">
                  <c:v>3.4727999999999999</c:v>
                </c:pt>
                <c:pt idx="9">
                  <c:v>3.4796999999999998</c:v>
                </c:pt>
                <c:pt idx="10">
                  <c:v>3.4796999999999998</c:v>
                </c:pt>
                <c:pt idx="11">
                  <c:v>3.4796999999999998</c:v>
                </c:pt>
                <c:pt idx="12">
                  <c:v>3.4969000000000001</c:v>
                </c:pt>
                <c:pt idx="13">
                  <c:v>3.5087999999999999</c:v>
                </c:pt>
                <c:pt idx="14">
                  <c:v>3.5106000000000002</c:v>
                </c:pt>
                <c:pt idx="15">
                  <c:v>3.5386000000000002</c:v>
                </c:pt>
                <c:pt idx="16">
                  <c:v>3.5257999999999998</c:v>
                </c:pt>
                <c:pt idx="17">
                  <c:v>3.5257999999999998</c:v>
                </c:pt>
                <c:pt idx="18">
                  <c:v>3.5257999999999998</c:v>
                </c:pt>
                <c:pt idx="19">
                  <c:v>3.4980000000000002</c:v>
                </c:pt>
                <c:pt idx="20">
                  <c:v>3.4980000000000002</c:v>
                </c:pt>
                <c:pt idx="21">
                  <c:v>3.5009999999999999</c:v>
                </c:pt>
                <c:pt idx="22">
                  <c:v>3.4824000000000002</c:v>
                </c:pt>
                <c:pt idx="23">
                  <c:v>3.4849999999999999</c:v>
                </c:pt>
                <c:pt idx="24">
                  <c:v>3.4849999999999999</c:v>
                </c:pt>
                <c:pt idx="25">
                  <c:v>3.4849999999999999</c:v>
                </c:pt>
                <c:pt idx="26">
                  <c:v>3.5324</c:v>
                </c:pt>
                <c:pt idx="27">
                  <c:v>3.5333999999999999</c:v>
                </c:pt>
                <c:pt idx="28">
                  <c:v>3.5649999999999999</c:v>
                </c:pt>
                <c:pt idx="29">
                  <c:v>3.5451999999999999</c:v>
                </c:pt>
                <c:pt idx="30">
                  <c:v>3.5400999999999998</c:v>
                </c:pt>
                <c:pt idx="31">
                  <c:v>3.5400999999999998</c:v>
                </c:pt>
                <c:pt idx="32">
                  <c:v>3.5400999999999998</c:v>
                </c:pt>
                <c:pt idx="33">
                  <c:v>3.5327999999999999</c:v>
                </c:pt>
                <c:pt idx="34">
                  <c:v>3.58</c:v>
                </c:pt>
                <c:pt idx="35">
                  <c:v>3.5619999999999998</c:v>
                </c:pt>
                <c:pt idx="36">
                  <c:v>3.5760000000000001</c:v>
                </c:pt>
                <c:pt idx="37">
                  <c:v>3.5964999999999998</c:v>
                </c:pt>
                <c:pt idx="38">
                  <c:v>3.5964999999999998</c:v>
                </c:pt>
                <c:pt idx="39">
                  <c:v>3.5964999999999998</c:v>
                </c:pt>
                <c:pt idx="40">
                  <c:v>3.5482</c:v>
                </c:pt>
                <c:pt idx="41">
                  <c:v>3.5670999999999999</c:v>
                </c:pt>
                <c:pt idx="42">
                  <c:v>3.5653999999999999</c:v>
                </c:pt>
                <c:pt idx="43">
                  <c:v>3.5577999999999999</c:v>
                </c:pt>
                <c:pt idx="44">
                  <c:v>3.5558000000000001</c:v>
                </c:pt>
                <c:pt idx="45">
                  <c:v>3.5558000000000001</c:v>
                </c:pt>
                <c:pt idx="46">
                  <c:v>3.5558000000000001</c:v>
                </c:pt>
                <c:pt idx="47">
                  <c:v>3.601</c:v>
                </c:pt>
                <c:pt idx="48">
                  <c:v>3.5608</c:v>
                </c:pt>
                <c:pt idx="49">
                  <c:v>3.5642</c:v>
                </c:pt>
                <c:pt idx="50">
                  <c:v>3.5672999999999999</c:v>
                </c:pt>
                <c:pt idx="51">
                  <c:v>3.5607000000000002</c:v>
                </c:pt>
                <c:pt idx="52">
                  <c:v>3.5607000000000002</c:v>
                </c:pt>
                <c:pt idx="53">
                  <c:v>3.5607000000000002</c:v>
                </c:pt>
                <c:pt idx="54">
                  <c:v>3.5785999999999998</c:v>
                </c:pt>
                <c:pt idx="55">
                  <c:v>3.5798000000000001</c:v>
                </c:pt>
                <c:pt idx="56">
                  <c:v>3.6240000000000001</c:v>
                </c:pt>
                <c:pt idx="57">
                  <c:v>3.6190000000000002</c:v>
                </c:pt>
                <c:pt idx="58">
                  <c:v>3.6122000000000001</c:v>
                </c:pt>
                <c:pt idx="59">
                  <c:v>3.6122000000000001</c:v>
                </c:pt>
                <c:pt idx="60">
                  <c:v>3.6122000000000001</c:v>
                </c:pt>
                <c:pt idx="61">
                  <c:v>3.6208999999999998</c:v>
                </c:pt>
                <c:pt idx="62">
                  <c:v>3.6187999999999998</c:v>
                </c:pt>
                <c:pt idx="63">
                  <c:v>3.6303999999999998</c:v>
                </c:pt>
                <c:pt idx="64">
                  <c:v>3.6362999999999999</c:v>
                </c:pt>
                <c:pt idx="65">
                  <c:v>3.6720999999999999</c:v>
                </c:pt>
                <c:pt idx="66">
                  <c:v>3.6720999999999999</c:v>
                </c:pt>
                <c:pt idx="67">
                  <c:v>3.6720999999999999</c:v>
                </c:pt>
                <c:pt idx="68">
                  <c:v>3.6514000000000002</c:v>
                </c:pt>
                <c:pt idx="69">
                  <c:v>3.6753999999999998</c:v>
                </c:pt>
                <c:pt idx="70">
                  <c:v>3.6951999999999998</c:v>
                </c:pt>
                <c:pt idx="71">
                  <c:v>3.6932999999999998</c:v>
                </c:pt>
                <c:pt idx="72">
                  <c:v>3.7054999999999998</c:v>
                </c:pt>
                <c:pt idx="73">
                  <c:v>3.7054999999999998</c:v>
                </c:pt>
                <c:pt idx="74">
                  <c:v>3.7054999999999998</c:v>
                </c:pt>
                <c:pt idx="75">
                  <c:v>3.7054999999999998</c:v>
                </c:pt>
                <c:pt idx="76">
                  <c:v>3.7401</c:v>
                </c:pt>
                <c:pt idx="77">
                  <c:v>3.7524000000000002</c:v>
                </c:pt>
                <c:pt idx="78">
                  <c:v>3.7566999999999999</c:v>
                </c:pt>
                <c:pt idx="79">
                  <c:v>3.7530000000000001</c:v>
                </c:pt>
                <c:pt idx="80">
                  <c:v>3.7530000000000001</c:v>
                </c:pt>
                <c:pt idx="81">
                  <c:v>3.7530000000000001</c:v>
                </c:pt>
                <c:pt idx="82">
                  <c:v>3.7530000000000001</c:v>
                </c:pt>
                <c:pt idx="83">
                  <c:v>3.7187999999999999</c:v>
                </c:pt>
                <c:pt idx="84">
                  <c:v>3.7408999999999999</c:v>
                </c:pt>
                <c:pt idx="85">
                  <c:v>3.7439</c:v>
                </c:pt>
                <c:pt idx="86">
                  <c:v>3.7355</c:v>
                </c:pt>
                <c:pt idx="87">
                  <c:v>3.7355</c:v>
                </c:pt>
                <c:pt idx="88">
                  <c:v>3.7355</c:v>
                </c:pt>
                <c:pt idx="89">
                  <c:v>3.7347000000000001</c:v>
                </c:pt>
                <c:pt idx="90">
                  <c:v>3.7288000000000001</c:v>
                </c:pt>
                <c:pt idx="91">
                  <c:v>3.7124999999999999</c:v>
                </c:pt>
                <c:pt idx="92">
                  <c:v>3.6884999999999999</c:v>
                </c:pt>
                <c:pt idx="93">
                  <c:v>3.6972999999999998</c:v>
                </c:pt>
                <c:pt idx="94">
                  <c:v>3.6972999999999998</c:v>
                </c:pt>
                <c:pt idx="95">
                  <c:v>3.6972999999999998</c:v>
                </c:pt>
                <c:pt idx="96">
                  <c:v>3.6985000000000001</c:v>
                </c:pt>
                <c:pt idx="97">
                  <c:v>3.6996000000000002</c:v>
                </c:pt>
                <c:pt idx="98">
                  <c:v>3.6638999999999999</c:v>
                </c:pt>
                <c:pt idx="99">
                  <c:v>3.6871</c:v>
                </c:pt>
                <c:pt idx="100">
                  <c:v>3.6947999999999999</c:v>
                </c:pt>
                <c:pt idx="101">
                  <c:v>3.6947999999999999</c:v>
                </c:pt>
                <c:pt idx="102">
                  <c:v>3.6947999999999999</c:v>
                </c:pt>
                <c:pt idx="103">
                  <c:v>3.6777000000000002</c:v>
                </c:pt>
                <c:pt idx="104">
                  <c:v>3.6629</c:v>
                </c:pt>
                <c:pt idx="105">
                  <c:v>3.6642000000000001</c:v>
                </c:pt>
                <c:pt idx="106">
                  <c:v>3.7044999999999999</c:v>
                </c:pt>
                <c:pt idx="107">
                  <c:v>3.7374000000000001</c:v>
                </c:pt>
                <c:pt idx="108">
                  <c:v>3.7374000000000001</c:v>
                </c:pt>
                <c:pt idx="109">
                  <c:v>3.7374000000000001</c:v>
                </c:pt>
                <c:pt idx="110">
                  <c:v>3.7789999999999999</c:v>
                </c:pt>
                <c:pt idx="111">
                  <c:v>3.7646000000000002</c:v>
                </c:pt>
                <c:pt idx="112">
                  <c:v>3.7639</c:v>
                </c:pt>
                <c:pt idx="113">
                  <c:v>3.7621000000000002</c:v>
                </c:pt>
                <c:pt idx="114">
                  <c:v>3.7128000000000001</c:v>
                </c:pt>
                <c:pt idx="115">
                  <c:v>3.7128000000000001</c:v>
                </c:pt>
                <c:pt idx="116">
                  <c:v>3.7128000000000001</c:v>
                </c:pt>
                <c:pt idx="117">
                  <c:v>3.7385999999999999</c:v>
                </c:pt>
                <c:pt idx="118">
                  <c:v>3.7176</c:v>
                </c:pt>
                <c:pt idx="119">
                  <c:v>3.7378999999999998</c:v>
                </c:pt>
                <c:pt idx="120">
                  <c:v>3.7570000000000001</c:v>
                </c:pt>
                <c:pt idx="121">
                  <c:v>3.7578</c:v>
                </c:pt>
                <c:pt idx="122">
                  <c:v>3.7578</c:v>
                </c:pt>
                <c:pt idx="123">
                  <c:v>3.7578</c:v>
                </c:pt>
                <c:pt idx="124">
                  <c:v>3.7820999999999998</c:v>
                </c:pt>
                <c:pt idx="125">
                  <c:v>3.7665999999999999</c:v>
                </c:pt>
                <c:pt idx="126">
                  <c:v>3.7801999999999998</c:v>
                </c:pt>
                <c:pt idx="127">
                  <c:v>3.7877000000000001</c:v>
                </c:pt>
                <c:pt idx="128">
                  <c:v>3.7936999999999999</c:v>
                </c:pt>
                <c:pt idx="129">
                  <c:v>3.7936999999999999</c:v>
                </c:pt>
                <c:pt idx="130">
                  <c:v>3.7936999999999999</c:v>
                </c:pt>
                <c:pt idx="131">
                  <c:v>3.8069999999999999</c:v>
                </c:pt>
                <c:pt idx="132">
                  <c:v>3.8885999999999998</c:v>
                </c:pt>
                <c:pt idx="133">
                  <c:v>3.8944999999999999</c:v>
                </c:pt>
                <c:pt idx="134">
                  <c:v>3.8363999999999998</c:v>
                </c:pt>
                <c:pt idx="135">
                  <c:v>3.8752</c:v>
                </c:pt>
                <c:pt idx="136">
                  <c:v>3.8752</c:v>
                </c:pt>
                <c:pt idx="137">
                  <c:v>3.8752</c:v>
                </c:pt>
                <c:pt idx="138">
                  <c:v>3.8788</c:v>
                </c:pt>
                <c:pt idx="139">
                  <c:v>3.8913000000000002</c:v>
                </c:pt>
                <c:pt idx="140">
                  <c:v>3.8795000000000002</c:v>
                </c:pt>
                <c:pt idx="141">
                  <c:v>3.8715999999999999</c:v>
                </c:pt>
                <c:pt idx="142">
                  <c:v>3.8873000000000002</c:v>
                </c:pt>
                <c:pt idx="143">
                  <c:v>3.8873000000000002</c:v>
                </c:pt>
                <c:pt idx="144">
                  <c:v>3.8873000000000002</c:v>
                </c:pt>
                <c:pt idx="145">
                  <c:v>3.8172999999999999</c:v>
                </c:pt>
                <c:pt idx="146">
                  <c:v>3.8172999999999999</c:v>
                </c:pt>
                <c:pt idx="147">
                  <c:v>3.8172999999999999</c:v>
                </c:pt>
                <c:pt idx="148">
                  <c:v>3.8056999999999999</c:v>
                </c:pt>
                <c:pt idx="149">
                  <c:v>3.8037000000000001</c:v>
                </c:pt>
                <c:pt idx="150">
                  <c:v>3.8037000000000001</c:v>
                </c:pt>
                <c:pt idx="151">
                  <c:v>3.8037000000000001</c:v>
                </c:pt>
                <c:pt idx="152">
                  <c:v>3.8751000000000002</c:v>
                </c:pt>
                <c:pt idx="153">
                  <c:v>3.8969999999999998</c:v>
                </c:pt>
                <c:pt idx="154">
                  <c:v>3.8582999999999998</c:v>
                </c:pt>
                <c:pt idx="155">
                  <c:v>3.8828</c:v>
                </c:pt>
                <c:pt idx="156">
                  <c:v>3.9026000000000001</c:v>
                </c:pt>
                <c:pt idx="157">
                  <c:v>3.9026000000000001</c:v>
                </c:pt>
                <c:pt idx="158">
                  <c:v>3.9026000000000001</c:v>
                </c:pt>
                <c:pt idx="159">
                  <c:v>3.9344999999999999</c:v>
                </c:pt>
                <c:pt idx="160">
                  <c:v>3.9350999999999998</c:v>
                </c:pt>
                <c:pt idx="161">
                  <c:v>3.9325000000000001</c:v>
                </c:pt>
                <c:pt idx="162">
                  <c:v>3.9283999999999999</c:v>
                </c:pt>
                <c:pt idx="163">
                  <c:v>3.9142999999999999</c:v>
                </c:pt>
                <c:pt idx="164">
                  <c:v>3.9142999999999999</c:v>
                </c:pt>
                <c:pt idx="165">
                  <c:v>3.9142999999999999</c:v>
                </c:pt>
                <c:pt idx="166">
                  <c:v>3.8336000000000001</c:v>
                </c:pt>
                <c:pt idx="167">
                  <c:v>3.8254999999999999</c:v>
                </c:pt>
                <c:pt idx="168">
                  <c:v>3.8671000000000002</c:v>
                </c:pt>
                <c:pt idx="169">
                  <c:v>3.8961999999999999</c:v>
                </c:pt>
                <c:pt idx="170">
                  <c:v>3.9321999999999999</c:v>
                </c:pt>
                <c:pt idx="171">
                  <c:v>3.9321999999999999</c:v>
                </c:pt>
                <c:pt idx="172">
                  <c:v>3.9321999999999999</c:v>
                </c:pt>
                <c:pt idx="173">
                  <c:v>3.9037000000000002</c:v>
                </c:pt>
                <c:pt idx="174">
                  <c:v>3.8879000000000001</c:v>
                </c:pt>
                <c:pt idx="175">
                  <c:v>3.8879000000000001</c:v>
                </c:pt>
                <c:pt idx="176">
                  <c:v>3.8879000000000001</c:v>
                </c:pt>
                <c:pt idx="177">
                  <c:v>3.8879000000000001</c:v>
                </c:pt>
                <c:pt idx="178">
                  <c:v>3.8879000000000001</c:v>
                </c:pt>
                <c:pt idx="179">
                  <c:v>3.8879000000000001</c:v>
                </c:pt>
                <c:pt idx="180">
                  <c:v>3.8879000000000001</c:v>
                </c:pt>
                <c:pt idx="181">
                  <c:v>3.9489000000000001</c:v>
                </c:pt>
                <c:pt idx="182">
                  <c:v>3.9489000000000001</c:v>
                </c:pt>
                <c:pt idx="183">
                  <c:v>4.0285000000000002</c:v>
                </c:pt>
                <c:pt idx="184">
                  <c:v>4.0491999999999999</c:v>
                </c:pt>
                <c:pt idx="185">
                  <c:v>4.0491999999999999</c:v>
                </c:pt>
                <c:pt idx="186">
                  <c:v>4.0491999999999999</c:v>
                </c:pt>
                <c:pt idx="187">
                  <c:v>4.0026999999999999</c:v>
                </c:pt>
                <c:pt idx="188">
                  <c:v>4.0026999999999999</c:v>
                </c:pt>
                <c:pt idx="189">
                  <c:v>3.9984999999999999</c:v>
                </c:pt>
                <c:pt idx="190">
                  <c:v>4.0091999999999999</c:v>
                </c:pt>
                <c:pt idx="191">
                  <c:v>4.0023</c:v>
                </c:pt>
                <c:pt idx="192">
                  <c:v>4.0023</c:v>
                </c:pt>
                <c:pt idx="193">
                  <c:v>4.0023</c:v>
                </c:pt>
                <c:pt idx="194">
                  <c:v>4.0286</c:v>
                </c:pt>
                <c:pt idx="195">
                  <c:v>4.0138999999999996</c:v>
                </c:pt>
                <c:pt idx="196">
                  <c:v>4.0138999999999996</c:v>
                </c:pt>
                <c:pt idx="197">
                  <c:v>4.0149999999999997</c:v>
                </c:pt>
                <c:pt idx="198">
                  <c:v>4.0021000000000004</c:v>
                </c:pt>
                <c:pt idx="199">
                  <c:v>4.0021000000000004</c:v>
                </c:pt>
                <c:pt idx="200">
                  <c:v>4.0021000000000004</c:v>
                </c:pt>
                <c:pt idx="201">
                  <c:v>3.984</c:v>
                </c:pt>
                <c:pt idx="202">
                  <c:v>3.9706999999999999</c:v>
                </c:pt>
                <c:pt idx="203">
                  <c:v>4.0148999999999999</c:v>
                </c:pt>
                <c:pt idx="204">
                  <c:v>4.0267999999999997</c:v>
                </c:pt>
                <c:pt idx="205">
                  <c:v>4.0220000000000002</c:v>
                </c:pt>
                <c:pt idx="206">
                  <c:v>4.0220000000000002</c:v>
                </c:pt>
                <c:pt idx="207">
                  <c:v>4.0220000000000002</c:v>
                </c:pt>
                <c:pt idx="208">
                  <c:v>4.0129000000000001</c:v>
                </c:pt>
                <c:pt idx="209">
                  <c:v>4.0148000000000001</c:v>
                </c:pt>
                <c:pt idx="210">
                  <c:v>4.0232999999999999</c:v>
                </c:pt>
                <c:pt idx="211">
                  <c:v>3.9817999999999998</c:v>
                </c:pt>
                <c:pt idx="212">
                  <c:v>3.9807000000000001</c:v>
                </c:pt>
                <c:pt idx="213">
                  <c:v>3.9807000000000001</c:v>
                </c:pt>
                <c:pt idx="214">
                  <c:v>3.9807000000000001</c:v>
                </c:pt>
                <c:pt idx="215">
                  <c:v>3.9653</c:v>
                </c:pt>
                <c:pt idx="216">
                  <c:v>3.9872000000000001</c:v>
                </c:pt>
                <c:pt idx="217">
                  <c:v>3.9535999999999998</c:v>
                </c:pt>
                <c:pt idx="218">
                  <c:v>3.9355000000000002</c:v>
                </c:pt>
                <c:pt idx="219">
                  <c:v>3.9297</c:v>
                </c:pt>
                <c:pt idx="220">
                  <c:v>3.9297</c:v>
                </c:pt>
                <c:pt idx="221">
                  <c:v>3.9297</c:v>
                </c:pt>
                <c:pt idx="222">
                  <c:v>3.9523999999999999</c:v>
                </c:pt>
                <c:pt idx="223">
                  <c:v>3.9575</c:v>
                </c:pt>
                <c:pt idx="224">
                  <c:v>4.0122999999999998</c:v>
                </c:pt>
                <c:pt idx="225">
                  <c:v>3.9990000000000001</c:v>
                </c:pt>
                <c:pt idx="226">
                  <c:v>3.9990000000000001</c:v>
                </c:pt>
                <c:pt idx="227">
                  <c:v>3.9990000000000001</c:v>
                </c:pt>
                <c:pt idx="228">
                  <c:v>3.9990000000000001</c:v>
                </c:pt>
                <c:pt idx="229">
                  <c:v>3.9990000000000001</c:v>
                </c:pt>
                <c:pt idx="230">
                  <c:v>3.9817</c:v>
                </c:pt>
                <c:pt idx="231">
                  <c:v>3.9672000000000001</c:v>
                </c:pt>
                <c:pt idx="232">
                  <c:v>3.9967999999999999</c:v>
                </c:pt>
                <c:pt idx="233">
                  <c:v>4.0347</c:v>
                </c:pt>
                <c:pt idx="234">
                  <c:v>4.0347</c:v>
                </c:pt>
                <c:pt idx="235">
                  <c:v>4.0347</c:v>
                </c:pt>
                <c:pt idx="236">
                  <c:v>3.9922</c:v>
                </c:pt>
                <c:pt idx="237">
                  <c:v>3.9687000000000001</c:v>
                </c:pt>
                <c:pt idx="238">
                  <c:v>3.9178999999999999</c:v>
                </c:pt>
                <c:pt idx="239">
                  <c:v>3.9291</c:v>
                </c:pt>
                <c:pt idx="240">
                  <c:v>3.9114</c:v>
                </c:pt>
                <c:pt idx="241">
                  <c:v>3.9114</c:v>
                </c:pt>
                <c:pt idx="242">
                  <c:v>3.9114</c:v>
                </c:pt>
                <c:pt idx="243">
                  <c:v>3.8637999999999999</c:v>
                </c:pt>
                <c:pt idx="244">
                  <c:v>3.8407</c:v>
                </c:pt>
                <c:pt idx="245">
                  <c:v>3.9056999999999999</c:v>
                </c:pt>
                <c:pt idx="246">
                  <c:v>3.8845999999999998</c:v>
                </c:pt>
                <c:pt idx="247">
                  <c:v>3.8917000000000002</c:v>
                </c:pt>
                <c:pt idx="248">
                  <c:v>3.8917000000000002</c:v>
                </c:pt>
                <c:pt idx="249">
                  <c:v>3.8917000000000002</c:v>
                </c:pt>
                <c:pt idx="250">
                  <c:v>3.9344000000000001</c:v>
                </c:pt>
                <c:pt idx="251">
                  <c:v>3.9430000000000001</c:v>
                </c:pt>
                <c:pt idx="252">
                  <c:v>3.9352999999999998</c:v>
                </c:pt>
                <c:pt idx="253">
                  <c:v>3.9855999999999998</c:v>
                </c:pt>
                <c:pt idx="254">
                  <c:v>3.9439000000000002</c:v>
                </c:pt>
                <c:pt idx="255">
                  <c:v>3.9439000000000002</c:v>
                </c:pt>
                <c:pt idx="256">
                  <c:v>3.9439000000000002</c:v>
                </c:pt>
                <c:pt idx="257">
                  <c:v>3.9527999999999999</c:v>
                </c:pt>
                <c:pt idx="258">
                  <c:v>3.9817999999999998</c:v>
                </c:pt>
                <c:pt idx="259">
                  <c:v>4.0308999999999999</c:v>
                </c:pt>
                <c:pt idx="260">
                  <c:v>4.0334000000000003</c:v>
                </c:pt>
                <c:pt idx="261">
                  <c:v>4.0185000000000004</c:v>
                </c:pt>
                <c:pt idx="262">
                  <c:v>4.0185000000000004</c:v>
                </c:pt>
                <c:pt idx="263">
                  <c:v>4.0185000000000004</c:v>
                </c:pt>
                <c:pt idx="264">
                  <c:v>4.0464000000000002</c:v>
                </c:pt>
                <c:pt idx="265">
                  <c:v>4.0393999999999997</c:v>
                </c:pt>
                <c:pt idx="266">
                  <c:v>4.0217999999999998</c:v>
                </c:pt>
                <c:pt idx="267">
                  <c:v>4.0286999999999997</c:v>
                </c:pt>
                <c:pt idx="268">
                  <c:v>4.0427999999999997</c:v>
                </c:pt>
                <c:pt idx="269">
                  <c:v>4.0427999999999997</c:v>
                </c:pt>
                <c:pt idx="270">
                  <c:v>4.0427999999999997</c:v>
                </c:pt>
                <c:pt idx="271">
                  <c:v>4.0640999999999998</c:v>
                </c:pt>
                <c:pt idx="272">
                  <c:v>4.0824999999999996</c:v>
                </c:pt>
                <c:pt idx="273">
                  <c:v>4.0395000000000003</c:v>
                </c:pt>
                <c:pt idx="274">
                  <c:v>4.0378999999999996</c:v>
                </c:pt>
                <c:pt idx="275">
                  <c:v>4.0528000000000004</c:v>
                </c:pt>
                <c:pt idx="276">
                  <c:v>4.0528000000000004</c:v>
                </c:pt>
                <c:pt idx="277">
                  <c:v>4.0528000000000004</c:v>
                </c:pt>
                <c:pt idx="278">
                  <c:v>4.0838000000000001</c:v>
                </c:pt>
                <c:pt idx="279">
                  <c:v>4.0903</c:v>
                </c:pt>
                <c:pt idx="280">
                  <c:v>4.0263999999999998</c:v>
                </c:pt>
                <c:pt idx="281">
                  <c:v>4.0256999999999996</c:v>
                </c:pt>
                <c:pt idx="282">
                  <c:v>4.0240999999999998</c:v>
                </c:pt>
                <c:pt idx="283">
                  <c:v>4.0240999999999998</c:v>
                </c:pt>
                <c:pt idx="284">
                  <c:v>4.0240999999999998</c:v>
                </c:pt>
                <c:pt idx="285">
                  <c:v>4.0183999999999997</c:v>
                </c:pt>
                <c:pt idx="286">
                  <c:v>4.1055999999999999</c:v>
                </c:pt>
                <c:pt idx="287">
                  <c:v>4.1086999999999998</c:v>
                </c:pt>
                <c:pt idx="288">
                  <c:v>4.1086999999999998</c:v>
                </c:pt>
                <c:pt idx="289">
                  <c:v>4.0713999999999997</c:v>
                </c:pt>
                <c:pt idx="290">
                  <c:v>4.0713999999999997</c:v>
                </c:pt>
                <c:pt idx="291">
                  <c:v>4.0713999999999997</c:v>
                </c:pt>
                <c:pt idx="292">
                  <c:v>4.0736999999999997</c:v>
                </c:pt>
                <c:pt idx="293">
                  <c:v>4.0088999999999997</c:v>
                </c:pt>
                <c:pt idx="294">
                  <c:v>4.0109000000000004</c:v>
                </c:pt>
                <c:pt idx="295">
                  <c:v>4.0297999999999998</c:v>
                </c:pt>
                <c:pt idx="296">
                  <c:v>4.0338000000000003</c:v>
                </c:pt>
                <c:pt idx="297">
                  <c:v>4.0338000000000003</c:v>
                </c:pt>
                <c:pt idx="298">
                  <c:v>4.0338000000000003</c:v>
                </c:pt>
                <c:pt idx="299">
                  <c:v>4.0354000000000001</c:v>
                </c:pt>
                <c:pt idx="300">
                  <c:v>4.0507</c:v>
                </c:pt>
                <c:pt idx="301">
                  <c:v>4.0797999999999996</c:v>
                </c:pt>
                <c:pt idx="302">
                  <c:v>4.0979999999999999</c:v>
                </c:pt>
                <c:pt idx="303">
                  <c:v>4.0937000000000001</c:v>
                </c:pt>
                <c:pt idx="304">
                  <c:v>4.0937000000000001</c:v>
                </c:pt>
                <c:pt idx="305">
                  <c:v>4.0937000000000001</c:v>
                </c:pt>
                <c:pt idx="306">
                  <c:v>4.0770999999999997</c:v>
                </c:pt>
                <c:pt idx="307">
                  <c:v>4.1143999999999998</c:v>
                </c:pt>
                <c:pt idx="308">
                  <c:v>4.0979000000000001</c:v>
                </c:pt>
                <c:pt idx="309">
                  <c:v>4.1128</c:v>
                </c:pt>
                <c:pt idx="310">
                  <c:v>4.1205999999999996</c:v>
                </c:pt>
                <c:pt idx="311">
                  <c:v>4.1205999999999996</c:v>
                </c:pt>
                <c:pt idx="312">
                  <c:v>4.1205999999999996</c:v>
                </c:pt>
                <c:pt idx="313">
                  <c:v>4.1372</c:v>
                </c:pt>
                <c:pt idx="314">
                  <c:v>4.1134000000000004</c:v>
                </c:pt>
                <c:pt idx="315">
                  <c:v>4.0941000000000001</c:v>
                </c:pt>
                <c:pt idx="316">
                  <c:v>4.0941999999999998</c:v>
                </c:pt>
                <c:pt idx="317">
                  <c:v>4.0974000000000004</c:v>
                </c:pt>
                <c:pt idx="318">
                  <c:v>4.0974000000000004</c:v>
                </c:pt>
                <c:pt idx="319">
                  <c:v>4.0974000000000004</c:v>
                </c:pt>
                <c:pt idx="320">
                  <c:v>4.1050000000000004</c:v>
                </c:pt>
                <c:pt idx="321">
                  <c:v>4.1151</c:v>
                </c:pt>
                <c:pt idx="322">
                  <c:v>4.1337999999999999</c:v>
                </c:pt>
                <c:pt idx="323">
                  <c:v>4.1329000000000002</c:v>
                </c:pt>
                <c:pt idx="324">
                  <c:v>4.1172000000000004</c:v>
                </c:pt>
                <c:pt idx="325">
                  <c:v>4.1172000000000004</c:v>
                </c:pt>
                <c:pt idx="326">
                  <c:v>4.1172000000000004</c:v>
                </c:pt>
                <c:pt idx="327">
                  <c:v>4.1132999999999997</c:v>
                </c:pt>
                <c:pt idx="328">
                  <c:v>4.0709</c:v>
                </c:pt>
                <c:pt idx="329">
                  <c:v>4.0904999999999996</c:v>
                </c:pt>
                <c:pt idx="330">
                  <c:v>4.1188000000000002</c:v>
                </c:pt>
                <c:pt idx="331">
                  <c:v>4.1176000000000004</c:v>
                </c:pt>
                <c:pt idx="332">
                  <c:v>4.1176000000000004</c:v>
                </c:pt>
                <c:pt idx="333">
                  <c:v>4.1176000000000004</c:v>
                </c:pt>
                <c:pt idx="334">
                  <c:v>4.1233000000000004</c:v>
                </c:pt>
                <c:pt idx="335">
                  <c:v>4.0693999999999999</c:v>
                </c:pt>
                <c:pt idx="336">
                  <c:v>4.0986000000000002</c:v>
                </c:pt>
                <c:pt idx="337">
                  <c:v>4.1059000000000001</c:v>
                </c:pt>
                <c:pt idx="338">
                  <c:v>4.1059000000000001</c:v>
                </c:pt>
                <c:pt idx="339">
                  <c:v>4.1059000000000001</c:v>
                </c:pt>
                <c:pt idx="340">
                  <c:v>4.1059000000000001</c:v>
                </c:pt>
                <c:pt idx="341">
                  <c:v>4.0810000000000004</c:v>
                </c:pt>
                <c:pt idx="342">
                  <c:v>4.0709</c:v>
                </c:pt>
                <c:pt idx="343">
                  <c:v>4.0776000000000003</c:v>
                </c:pt>
                <c:pt idx="344">
                  <c:v>4.0533000000000001</c:v>
                </c:pt>
                <c:pt idx="345">
                  <c:v>4.0621999999999998</c:v>
                </c:pt>
                <c:pt idx="346">
                  <c:v>4.0621999999999998</c:v>
                </c:pt>
                <c:pt idx="347">
                  <c:v>4.0621999999999998</c:v>
                </c:pt>
                <c:pt idx="348">
                  <c:v>4.0621999999999998</c:v>
                </c:pt>
                <c:pt idx="349">
                  <c:v>4.0484999999999998</c:v>
                </c:pt>
                <c:pt idx="350">
                  <c:v>4.0542999999999996</c:v>
                </c:pt>
                <c:pt idx="351">
                  <c:v>4.0575000000000001</c:v>
                </c:pt>
                <c:pt idx="352">
                  <c:v>4.0530999999999997</c:v>
                </c:pt>
                <c:pt idx="353">
                  <c:v>4.0530999999999997</c:v>
                </c:pt>
                <c:pt idx="354">
                  <c:v>4.0530999999999997</c:v>
                </c:pt>
                <c:pt idx="355">
                  <c:v>4.0438999999999998</c:v>
                </c:pt>
                <c:pt idx="356">
                  <c:v>4.0334000000000003</c:v>
                </c:pt>
                <c:pt idx="357">
                  <c:v>4.0480999999999998</c:v>
                </c:pt>
                <c:pt idx="358">
                  <c:v>4.0545</c:v>
                </c:pt>
                <c:pt idx="359">
                  <c:v>4.0724999999999998</c:v>
                </c:pt>
                <c:pt idx="360">
                  <c:v>4.0724999999999998</c:v>
                </c:pt>
                <c:pt idx="361">
                  <c:v>4.0724999999999998</c:v>
                </c:pt>
                <c:pt idx="362">
                  <c:v>4.1196000000000002</c:v>
                </c:pt>
                <c:pt idx="363">
                  <c:v>4.1773999999999996</c:v>
                </c:pt>
                <c:pt idx="364">
                  <c:v>4.1969000000000003</c:v>
                </c:pt>
                <c:pt idx="365">
                  <c:v>4.2024999999999997</c:v>
                </c:pt>
                <c:pt idx="366">
                  <c:v>4.1867000000000001</c:v>
                </c:pt>
                <c:pt idx="367">
                  <c:v>4.1867000000000001</c:v>
                </c:pt>
                <c:pt idx="368">
                  <c:v>4.1867000000000001</c:v>
                </c:pt>
                <c:pt idx="369">
                  <c:v>4.2004000000000001</c:v>
                </c:pt>
                <c:pt idx="370">
                  <c:v>4.2371999999999996</c:v>
                </c:pt>
                <c:pt idx="371">
                  <c:v>4.2474999999999996</c:v>
                </c:pt>
                <c:pt idx="372">
                  <c:v>4.2492000000000001</c:v>
                </c:pt>
                <c:pt idx="373">
                  <c:v>4.2798999999999996</c:v>
                </c:pt>
                <c:pt idx="374">
                  <c:v>4.2798999999999996</c:v>
                </c:pt>
                <c:pt idx="375">
                  <c:v>4.2798999999999996</c:v>
                </c:pt>
                <c:pt idx="376">
                  <c:v>4.3087</c:v>
                </c:pt>
                <c:pt idx="377">
                  <c:v>4.3167999999999997</c:v>
                </c:pt>
                <c:pt idx="378">
                  <c:v>4.2968000000000002</c:v>
                </c:pt>
                <c:pt idx="379">
                  <c:v>4.2975000000000003</c:v>
                </c:pt>
                <c:pt idx="380">
                  <c:v>4.3076999999999996</c:v>
                </c:pt>
                <c:pt idx="381">
                  <c:v>4.3076999999999996</c:v>
                </c:pt>
                <c:pt idx="382">
                  <c:v>4.3076999999999996</c:v>
                </c:pt>
                <c:pt idx="383">
                  <c:v>4.2934000000000001</c:v>
                </c:pt>
                <c:pt idx="384">
                  <c:v>4.2832999999999997</c:v>
                </c:pt>
                <c:pt idx="385">
                  <c:v>4.2480000000000002</c:v>
                </c:pt>
                <c:pt idx="386">
                  <c:v>4.2243000000000004</c:v>
                </c:pt>
                <c:pt idx="387">
                  <c:v>4.2423000000000002</c:v>
                </c:pt>
                <c:pt idx="388">
                  <c:v>4.2423000000000002</c:v>
                </c:pt>
                <c:pt idx="389">
                  <c:v>4.2423000000000002</c:v>
                </c:pt>
                <c:pt idx="390">
                  <c:v>4.1677</c:v>
                </c:pt>
                <c:pt idx="391">
                  <c:v>4.1289999999999996</c:v>
                </c:pt>
                <c:pt idx="392">
                  <c:v>4.1074999999999999</c:v>
                </c:pt>
                <c:pt idx="393">
                  <c:v>4.1173000000000002</c:v>
                </c:pt>
                <c:pt idx="394">
                  <c:v>4.1325000000000003</c:v>
                </c:pt>
                <c:pt idx="395">
                  <c:v>4.1325000000000003</c:v>
                </c:pt>
                <c:pt idx="396">
                  <c:v>4.1325000000000003</c:v>
                </c:pt>
                <c:pt idx="397">
                  <c:v>4.1326000000000001</c:v>
                </c:pt>
                <c:pt idx="398">
                  <c:v>4.1101000000000001</c:v>
                </c:pt>
                <c:pt idx="399">
                  <c:v>4.09</c:v>
                </c:pt>
                <c:pt idx="400">
                  <c:v>4.1022999999999996</c:v>
                </c:pt>
                <c:pt idx="401">
                  <c:v>4.0476000000000001</c:v>
                </c:pt>
                <c:pt idx="402">
                  <c:v>4.0476000000000001</c:v>
                </c:pt>
                <c:pt idx="403">
                  <c:v>4.0476000000000001</c:v>
                </c:pt>
                <c:pt idx="404">
                  <c:v>4.0712999999999999</c:v>
                </c:pt>
                <c:pt idx="405">
                  <c:v>4.0609999999999999</c:v>
                </c:pt>
                <c:pt idx="406">
                  <c:v>4.0643000000000002</c:v>
                </c:pt>
                <c:pt idx="407">
                  <c:v>4.0716000000000001</c:v>
                </c:pt>
                <c:pt idx="408">
                  <c:v>4.0782999999999996</c:v>
                </c:pt>
                <c:pt idx="409">
                  <c:v>4.0782999999999996</c:v>
                </c:pt>
                <c:pt idx="410">
                  <c:v>4.0782999999999996</c:v>
                </c:pt>
                <c:pt idx="411">
                  <c:v>4.0795000000000003</c:v>
                </c:pt>
                <c:pt idx="412">
                  <c:v>4.0609000000000002</c:v>
                </c:pt>
                <c:pt idx="413">
                  <c:v>4.0358000000000001</c:v>
                </c:pt>
                <c:pt idx="414">
                  <c:v>4.0542999999999996</c:v>
                </c:pt>
                <c:pt idx="415">
                  <c:v>4.0743</c:v>
                </c:pt>
                <c:pt idx="416">
                  <c:v>4.0743</c:v>
                </c:pt>
                <c:pt idx="417">
                  <c:v>4.0743</c:v>
                </c:pt>
                <c:pt idx="418">
                  <c:v>4.0327999999999999</c:v>
                </c:pt>
                <c:pt idx="419">
                  <c:v>4.0346000000000002</c:v>
                </c:pt>
                <c:pt idx="420">
                  <c:v>3.9996999999999998</c:v>
                </c:pt>
                <c:pt idx="421">
                  <c:v>3.9857</c:v>
                </c:pt>
                <c:pt idx="422">
                  <c:v>3.9885999999999999</c:v>
                </c:pt>
                <c:pt idx="423">
                  <c:v>3.9885999999999999</c:v>
                </c:pt>
                <c:pt idx="424">
                  <c:v>3.9885999999999999</c:v>
                </c:pt>
                <c:pt idx="425">
                  <c:v>4.0011000000000001</c:v>
                </c:pt>
                <c:pt idx="426">
                  <c:v>4.0042</c:v>
                </c:pt>
                <c:pt idx="427">
                  <c:v>4.0000999999999998</c:v>
                </c:pt>
                <c:pt idx="428">
                  <c:v>4.0259</c:v>
                </c:pt>
                <c:pt idx="429">
                  <c:v>4.0095000000000001</c:v>
                </c:pt>
                <c:pt idx="430">
                  <c:v>4.0095000000000001</c:v>
                </c:pt>
                <c:pt idx="431">
                  <c:v>4.0095000000000001</c:v>
                </c:pt>
                <c:pt idx="432">
                  <c:v>3.9868999999999999</c:v>
                </c:pt>
                <c:pt idx="433">
                  <c:v>3.9849999999999999</c:v>
                </c:pt>
                <c:pt idx="434">
                  <c:v>3.9901</c:v>
                </c:pt>
                <c:pt idx="435">
                  <c:v>3.9704999999999999</c:v>
                </c:pt>
                <c:pt idx="436">
                  <c:v>3.9615999999999998</c:v>
                </c:pt>
                <c:pt idx="437">
                  <c:v>3.9615999999999998</c:v>
                </c:pt>
                <c:pt idx="438">
                  <c:v>3.9615999999999998</c:v>
                </c:pt>
                <c:pt idx="439">
                  <c:v>3.9615999999999998</c:v>
                </c:pt>
                <c:pt idx="440">
                  <c:v>3.9973000000000001</c:v>
                </c:pt>
                <c:pt idx="441">
                  <c:v>4.0065999999999997</c:v>
                </c:pt>
                <c:pt idx="442">
                  <c:v>4.0221999999999998</c:v>
                </c:pt>
                <c:pt idx="443">
                  <c:v>4.0115999999999996</c:v>
                </c:pt>
                <c:pt idx="444">
                  <c:v>4.0115999999999996</c:v>
                </c:pt>
                <c:pt idx="445">
                  <c:v>4.0115999999999996</c:v>
                </c:pt>
                <c:pt idx="446">
                  <c:v>4.0115999999999996</c:v>
                </c:pt>
                <c:pt idx="447">
                  <c:v>3.9773000000000001</c:v>
                </c:pt>
                <c:pt idx="448">
                  <c:v>3.9832999999999998</c:v>
                </c:pt>
                <c:pt idx="449">
                  <c:v>3.9961000000000002</c:v>
                </c:pt>
                <c:pt idx="450">
                  <c:v>3.9916999999999998</c:v>
                </c:pt>
                <c:pt idx="451">
                  <c:v>3.9916999999999998</c:v>
                </c:pt>
                <c:pt idx="452">
                  <c:v>3.9916999999999998</c:v>
                </c:pt>
                <c:pt idx="453">
                  <c:v>4.0681000000000003</c:v>
                </c:pt>
                <c:pt idx="454">
                  <c:v>4.0639000000000003</c:v>
                </c:pt>
                <c:pt idx="455">
                  <c:v>4.1125999999999996</c:v>
                </c:pt>
                <c:pt idx="456">
                  <c:v>4.1013000000000002</c:v>
                </c:pt>
                <c:pt idx="457">
                  <c:v>4.0876000000000001</c:v>
                </c:pt>
                <c:pt idx="458">
                  <c:v>4.0876000000000001</c:v>
                </c:pt>
                <c:pt idx="459">
                  <c:v>4.0876000000000001</c:v>
                </c:pt>
                <c:pt idx="460">
                  <c:v>4.1086999999999998</c:v>
                </c:pt>
                <c:pt idx="461">
                  <c:v>4.1013999999999999</c:v>
                </c:pt>
                <c:pt idx="462">
                  <c:v>4.1157000000000004</c:v>
                </c:pt>
                <c:pt idx="463">
                  <c:v>4.1016000000000004</c:v>
                </c:pt>
                <c:pt idx="464">
                  <c:v>4.0781000000000001</c:v>
                </c:pt>
                <c:pt idx="465">
                  <c:v>4.0781000000000001</c:v>
                </c:pt>
                <c:pt idx="466">
                  <c:v>4.0781000000000001</c:v>
                </c:pt>
                <c:pt idx="467">
                  <c:v>4.1044</c:v>
                </c:pt>
                <c:pt idx="468">
                  <c:v>4.0960000000000001</c:v>
                </c:pt>
                <c:pt idx="469">
                  <c:v>4.0521000000000003</c:v>
                </c:pt>
                <c:pt idx="470">
                  <c:v>4.0324</c:v>
                </c:pt>
                <c:pt idx="471">
                  <c:v>4.0213000000000001</c:v>
                </c:pt>
                <c:pt idx="472">
                  <c:v>4.0213000000000001</c:v>
                </c:pt>
                <c:pt idx="473">
                  <c:v>4.0213000000000001</c:v>
                </c:pt>
                <c:pt idx="474">
                  <c:v>3.9918999999999998</c:v>
                </c:pt>
                <c:pt idx="475">
                  <c:v>3.9592999999999998</c:v>
                </c:pt>
                <c:pt idx="476">
                  <c:v>3.9398</c:v>
                </c:pt>
                <c:pt idx="477">
                  <c:v>3.9499</c:v>
                </c:pt>
                <c:pt idx="478">
                  <c:v>3.9674999999999998</c:v>
                </c:pt>
                <c:pt idx="479">
                  <c:v>3.9674999999999998</c:v>
                </c:pt>
                <c:pt idx="480">
                  <c:v>3.9674999999999998</c:v>
                </c:pt>
                <c:pt idx="481">
                  <c:v>3.9493</c:v>
                </c:pt>
                <c:pt idx="482">
                  <c:v>3.9125999999999999</c:v>
                </c:pt>
                <c:pt idx="483">
                  <c:v>3.9268999999999998</c:v>
                </c:pt>
                <c:pt idx="484">
                  <c:v>3.9487000000000001</c:v>
                </c:pt>
                <c:pt idx="485">
                  <c:v>3.9676</c:v>
                </c:pt>
                <c:pt idx="486">
                  <c:v>3.9676</c:v>
                </c:pt>
                <c:pt idx="487">
                  <c:v>3.9676</c:v>
                </c:pt>
                <c:pt idx="488">
                  <c:v>3.9666999999999999</c:v>
                </c:pt>
                <c:pt idx="489">
                  <c:v>3.9285000000000001</c:v>
                </c:pt>
                <c:pt idx="490">
                  <c:v>3.9186999999999999</c:v>
                </c:pt>
                <c:pt idx="491">
                  <c:v>3.8986000000000001</c:v>
                </c:pt>
                <c:pt idx="492">
                  <c:v>3.8856999999999999</c:v>
                </c:pt>
                <c:pt idx="493">
                  <c:v>3.8856999999999999</c:v>
                </c:pt>
                <c:pt idx="494">
                  <c:v>3.8856999999999999</c:v>
                </c:pt>
                <c:pt idx="495">
                  <c:v>3.9034</c:v>
                </c:pt>
                <c:pt idx="496">
                  <c:v>3.9474999999999998</c:v>
                </c:pt>
                <c:pt idx="497">
                  <c:v>3.9719000000000002</c:v>
                </c:pt>
                <c:pt idx="498">
                  <c:v>3.9538000000000002</c:v>
                </c:pt>
                <c:pt idx="499">
                  <c:v>3.9346999999999999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7-48CB-B542-D7410E6FEEB7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44846</c:v>
                </c:pt>
                <c:pt idx="1">
                  <c:v>44847</c:v>
                </c:pt>
                <c:pt idx="2">
                  <c:v>44848</c:v>
                </c:pt>
                <c:pt idx="3">
                  <c:v>44849</c:v>
                </c:pt>
                <c:pt idx="4">
                  <c:v>44850</c:v>
                </c:pt>
                <c:pt idx="5">
                  <c:v>44851</c:v>
                </c:pt>
                <c:pt idx="6">
                  <c:v>44852</c:v>
                </c:pt>
                <c:pt idx="7">
                  <c:v>44853</c:v>
                </c:pt>
                <c:pt idx="8">
                  <c:v>44854</c:v>
                </c:pt>
                <c:pt idx="9">
                  <c:v>44855</c:v>
                </c:pt>
                <c:pt idx="10">
                  <c:v>44856</c:v>
                </c:pt>
                <c:pt idx="11">
                  <c:v>44857</c:v>
                </c:pt>
                <c:pt idx="12">
                  <c:v>44858</c:v>
                </c:pt>
                <c:pt idx="13">
                  <c:v>44859</c:v>
                </c:pt>
                <c:pt idx="14">
                  <c:v>44860</c:v>
                </c:pt>
                <c:pt idx="15">
                  <c:v>44861</c:v>
                </c:pt>
                <c:pt idx="16">
                  <c:v>44862</c:v>
                </c:pt>
                <c:pt idx="17">
                  <c:v>44863</c:v>
                </c:pt>
                <c:pt idx="18">
                  <c:v>44864</c:v>
                </c:pt>
                <c:pt idx="19">
                  <c:v>44865</c:v>
                </c:pt>
                <c:pt idx="20">
                  <c:v>44866</c:v>
                </c:pt>
                <c:pt idx="21">
                  <c:v>44867</c:v>
                </c:pt>
                <c:pt idx="22">
                  <c:v>44868</c:v>
                </c:pt>
                <c:pt idx="23">
                  <c:v>44869</c:v>
                </c:pt>
                <c:pt idx="24">
                  <c:v>44870</c:v>
                </c:pt>
                <c:pt idx="25">
                  <c:v>44871</c:v>
                </c:pt>
                <c:pt idx="26">
                  <c:v>44872</c:v>
                </c:pt>
                <c:pt idx="27">
                  <c:v>44873</c:v>
                </c:pt>
                <c:pt idx="28">
                  <c:v>44874</c:v>
                </c:pt>
                <c:pt idx="29">
                  <c:v>44875</c:v>
                </c:pt>
                <c:pt idx="30">
                  <c:v>44876</c:v>
                </c:pt>
                <c:pt idx="31">
                  <c:v>44877</c:v>
                </c:pt>
                <c:pt idx="32">
                  <c:v>44878</c:v>
                </c:pt>
                <c:pt idx="33">
                  <c:v>44879</c:v>
                </c:pt>
                <c:pt idx="34">
                  <c:v>44880</c:v>
                </c:pt>
                <c:pt idx="35">
                  <c:v>44881</c:v>
                </c:pt>
                <c:pt idx="36">
                  <c:v>44882</c:v>
                </c:pt>
                <c:pt idx="37">
                  <c:v>44883</c:v>
                </c:pt>
                <c:pt idx="38">
                  <c:v>44884</c:v>
                </c:pt>
                <c:pt idx="39">
                  <c:v>44885</c:v>
                </c:pt>
                <c:pt idx="40">
                  <c:v>44886</c:v>
                </c:pt>
                <c:pt idx="41">
                  <c:v>44887</c:v>
                </c:pt>
                <c:pt idx="42">
                  <c:v>44888</c:v>
                </c:pt>
                <c:pt idx="43">
                  <c:v>44889</c:v>
                </c:pt>
                <c:pt idx="44">
                  <c:v>44890</c:v>
                </c:pt>
                <c:pt idx="45">
                  <c:v>44891</c:v>
                </c:pt>
                <c:pt idx="46">
                  <c:v>44892</c:v>
                </c:pt>
                <c:pt idx="47">
                  <c:v>44893</c:v>
                </c:pt>
                <c:pt idx="48">
                  <c:v>44894</c:v>
                </c:pt>
                <c:pt idx="49">
                  <c:v>44895</c:v>
                </c:pt>
                <c:pt idx="50">
                  <c:v>44896</c:v>
                </c:pt>
                <c:pt idx="51">
                  <c:v>44897</c:v>
                </c:pt>
                <c:pt idx="52">
                  <c:v>44898</c:v>
                </c:pt>
                <c:pt idx="53">
                  <c:v>44899</c:v>
                </c:pt>
                <c:pt idx="54">
                  <c:v>44900</c:v>
                </c:pt>
                <c:pt idx="55">
                  <c:v>44901</c:v>
                </c:pt>
                <c:pt idx="56">
                  <c:v>44902</c:v>
                </c:pt>
                <c:pt idx="57">
                  <c:v>44903</c:v>
                </c:pt>
                <c:pt idx="58">
                  <c:v>44904</c:v>
                </c:pt>
                <c:pt idx="59">
                  <c:v>44905</c:v>
                </c:pt>
                <c:pt idx="60">
                  <c:v>44906</c:v>
                </c:pt>
                <c:pt idx="61">
                  <c:v>44907</c:v>
                </c:pt>
                <c:pt idx="62">
                  <c:v>44908</c:v>
                </c:pt>
                <c:pt idx="63">
                  <c:v>44909</c:v>
                </c:pt>
                <c:pt idx="64">
                  <c:v>44910</c:v>
                </c:pt>
                <c:pt idx="65">
                  <c:v>44911</c:v>
                </c:pt>
                <c:pt idx="66">
                  <c:v>44912</c:v>
                </c:pt>
                <c:pt idx="67">
                  <c:v>44913</c:v>
                </c:pt>
                <c:pt idx="68">
                  <c:v>44914</c:v>
                </c:pt>
                <c:pt idx="69">
                  <c:v>44915</c:v>
                </c:pt>
                <c:pt idx="70">
                  <c:v>44916</c:v>
                </c:pt>
                <c:pt idx="71">
                  <c:v>44917</c:v>
                </c:pt>
                <c:pt idx="72">
                  <c:v>44918</c:v>
                </c:pt>
                <c:pt idx="73">
                  <c:v>44919</c:v>
                </c:pt>
                <c:pt idx="74">
                  <c:v>44920</c:v>
                </c:pt>
                <c:pt idx="75">
                  <c:v>44921</c:v>
                </c:pt>
                <c:pt idx="76">
                  <c:v>44922</c:v>
                </c:pt>
                <c:pt idx="77">
                  <c:v>44923</c:v>
                </c:pt>
                <c:pt idx="78">
                  <c:v>44924</c:v>
                </c:pt>
                <c:pt idx="79">
                  <c:v>44925</c:v>
                </c:pt>
                <c:pt idx="80">
                  <c:v>44926</c:v>
                </c:pt>
                <c:pt idx="81">
                  <c:v>44927</c:v>
                </c:pt>
                <c:pt idx="82">
                  <c:v>44928</c:v>
                </c:pt>
                <c:pt idx="83">
                  <c:v>44929</c:v>
                </c:pt>
                <c:pt idx="84">
                  <c:v>44930</c:v>
                </c:pt>
                <c:pt idx="85">
                  <c:v>44931</c:v>
                </c:pt>
                <c:pt idx="86">
                  <c:v>44932</c:v>
                </c:pt>
                <c:pt idx="87">
                  <c:v>44933</c:v>
                </c:pt>
                <c:pt idx="88">
                  <c:v>44934</c:v>
                </c:pt>
                <c:pt idx="89">
                  <c:v>44935</c:v>
                </c:pt>
                <c:pt idx="90">
                  <c:v>44936</c:v>
                </c:pt>
                <c:pt idx="91">
                  <c:v>44937</c:v>
                </c:pt>
                <c:pt idx="92">
                  <c:v>44938</c:v>
                </c:pt>
                <c:pt idx="93">
                  <c:v>44939</c:v>
                </c:pt>
                <c:pt idx="94">
                  <c:v>44940</c:v>
                </c:pt>
                <c:pt idx="95">
                  <c:v>44941</c:v>
                </c:pt>
                <c:pt idx="96">
                  <c:v>44942</c:v>
                </c:pt>
                <c:pt idx="97">
                  <c:v>44943</c:v>
                </c:pt>
                <c:pt idx="98">
                  <c:v>44944</c:v>
                </c:pt>
                <c:pt idx="99">
                  <c:v>44945</c:v>
                </c:pt>
                <c:pt idx="100">
                  <c:v>44946</c:v>
                </c:pt>
                <c:pt idx="101">
                  <c:v>44947</c:v>
                </c:pt>
                <c:pt idx="102">
                  <c:v>44948</c:v>
                </c:pt>
                <c:pt idx="103">
                  <c:v>44949</c:v>
                </c:pt>
                <c:pt idx="104">
                  <c:v>44950</c:v>
                </c:pt>
                <c:pt idx="105">
                  <c:v>44951</c:v>
                </c:pt>
                <c:pt idx="106">
                  <c:v>44952</c:v>
                </c:pt>
                <c:pt idx="107">
                  <c:v>44953</c:v>
                </c:pt>
                <c:pt idx="108">
                  <c:v>44954</c:v>
                </c:pt>
                <c:pt idx="109">
                  <c:v>44955</c:v>
                </c:pt>
                <c:pt idx="110">
                  <c:v>44956</c:v>
                </c:pt>
                <c:pt idx="111">
                  <c:v>44957</c:v>
                </c:pt>
                <c:pt idx="112">
                  <c:v>44958</c:v>
                </c:pt>
                <c:pt idx="113">
                  <c:v>44959</c:v>
                </c:pt>
                <c:pt idx="114">
                  <c:v>44960</c:v>
                </c:pt>
                <c:pt idx="115">
                  <c:v>44961</c:v>
                </c:pt>
                <c:pt idx="116">
                  <c:v>44962</c:v>
                </c:pt>
                <c:pt idx="117">
                  <c:v>44963</c:v>
                </c:pt>
                <c:pt idx="118">
                  <c:v>44964</c:v>
                </c:pt>
                <c:pt idx="119">
                  <c:v>44965</c:v>
                </c:pt>
                <c:pt idx="120">
                  <c:v>44966</c:v>
                </c:pt>
                <c:pt idx="121">
                  <c:v>44967</c:v>
                </c:pt>
                <c:pt idx="122">
                  <c:v>44968</c:v>
                </c:pt>
                <c:pt idx="123">
                  <c:v>44969</c:v>
                </c:pt>
                <c:pt idx="124">
                  <c:v>44970</c:v>
                </c:pt>
                <c:pt idx="125">
                  <c:v>44971</c:v>
                </c:pt>
                <c:pt idx="126">
                  <c:v>44972</c:v>
                </c:pt>
                <c:pt idx="127">
                  <c:v>44973</c:v>
                </c:pt>
                <c:pt idx="128">
                  <c:v>44974</c:v>
                </c:pt>
                <c:pt idx="129">
                  <c:v>44975</c:v>
                </c:pt>
                <c:pt idx="130">
                  <c:v>44976</c:v>
                </c:pt>
                <c:pt idx="131">
                  <c:v>44977</c:v>
                </c:pt>
                <c:pt idx="132">
                  <c:v>44978</c:v>
                </c:pt>
                <c:pt idx="133">
                  <c:v>44979</c:v>
                </c:pt>
                <c:pt idx="134">
                  <c:v>44980</c:v>
                </c:pt>
                <c:pt idx="135">
                  <c:v>44981</c:v>
                </c:pt>
                <c:pt idx="136">
                  <c:v>44982</c:v>
                </c:pt>
                <c:pt idx="137">
                  <c:v>44983</c:v>
                </c:pt>
                <c:pt idx="138">
                  <c:v>44984</c:v>
                </c:pt>
                <c:pt idx="139">
                  <c:v>44985</c:v>
                </c:pt>
                <c:pt idx="140">
                  <c:v>44986</c:v>
                </c:pt>
                <c:pt idx="141">
                  <c:v>44987</c:v>
                </c:pt>
                <c:pt idx="142">
                  <c:v>44988</c:v>
                </c:pt>
                <c:pt idx="143">
                  <c:v>44989</c:v>
                </c:pt>
                <c:pt idx="144">
                  <c:v>44990</c:v>
                </c:pt>
                <c:pt idx="145">
                  <c:v>44991</c:v>
                </c:pt>
                <c:pt idx="146">
                  <c:v>44992</c:v>
                </c:pt>
                <c:pt idx="147">
                  <c:v>44993</c:v>
                </c:pt>
                <c:pt idx="148">
                  <c:v>44994</c:v>
                </c:pt>
                <c:pt idx="149">
                  <c:v>44995</c:v>
                </c:pt>
                <c:pt idx="150">
                  <c:v>44996</c:v>
                </c:pt>
                <c:pt idx="151">
                  <c:v>44997</c:v>
                </c:pt>
                <c:pt idx="152">
                  <c:v>44998</c:v>
                </c:pt>
                <c:pt idx="153">
                  <c:v>44999</c:v>
                </c:pt>
                <c:pt idx="154">
                  <c:v>45000</c:v>
                </c:pt>
                <c:pt idx="155">
                  <c:v>45001</c:v>
                </c:pt>
                <c:pt idx="156">
                  <c:v>45002</c:v>
                </c:pt>
                <c:pt idx="157">
                  <c:v>45003</c:v>
                </c:pt>
                <c:pt idx="158">
                  <c:v>45004</c:v>
                </c:pt>
                <c:pt idx="159">
                  <c:v>45005</c:v>
                </c:pt>
                <c:pt idx="160">
                  <c:v>45006</c:v>
                </c:pt>
                <c:pt idx="161">
                  <c:v>45007</c:v>
                </c:pt>
                <c:pt idx="162">
                  <c:v>45008</c:v>
                </c:pt>
                <c:pt idx="163">
                  <c:v>45009</c:v>
                </c:pt>
                <c:pt idx="164">
                  <c:v>45010</c:v>
                </c:pt>
                <c:pt idx="165">
                  <c:v>45011</c:v>
                </c:pt>
                <c:pt idx="166">
                  <c:v>45012</c:v>
                </c:pt>
                <c:pt idx="167">
                  <c:v>45013</c:v>
                </c:pt>
                <c:pt idx="168">
                  <c:v>45014</c:v>
                </c:pt>
                <c:pt idx="169">
                  <c:v>45015</c:v>
                </c:pt>
                <c:pt idx="170">
                  <c:v>45016</c:v>
                </c:pt>
                <c:pt idx="171">
                  <c:v>45017</c:v>
                </c:pt>
                <c:pt idx="172">
                  <c:v>45018</c:v>
                </c:pt>
                <c:pt idx="173">
                  <c:v>45019</c:v>
                </c:pt>
                <c:pt idx="174">
                  <c:v>45020</c:v>
                </c:pt>
                <c:pt idx="175">
                  <c:v>45021</c:v>
                </c:pt>
                <c:pt idx="176">
                  <c:v>45022</c:v>
                </c:pt>
                <c:pt idx="177">
                  <c:v>45023</c:v>
                </c:pt>
                <c:pt idx="178">
                  <c:v>45024</c:v>
                </c:pt>
                <c:pt idx="179">
                  <c:v>45025</c:v>
                </c:pt>
                <c:pt idx="180">
                  <c:v>45026</c:v>
                </c:pt>
                <c:pt idx="181">
                  <c:v>45027</c:v>
                </c:pt>
                <c:pt idx="182">
                  <c:v>45028</c:v>
                </c:pt>
                <c:pt idx="183">
                  <c:v>45029</c:v>
                </c:pt>
                <c:pt idx="184">
                  <c:v>45030</c:v>
                </c:pt>
                <c:pt idx="185">
                  <c:v>45031</c:v>
                </c:pt>
                <c:pt idx="186">
                  <c:v>45032</c:v>
                </c:pt>
                <c:pt idx="187">
                  <c:v>45033</c:v>
                </c:pt>
                <c:pt idx="188">
                  <c:v>45034</c:v>
                </c:pt>
                <c:pt idx="189">
                  <c:v>45035</c:v>
                </c:pt>
                <c:pt idx="190">
                  <c:v>45036</c:v>
                </c:pt>
                <c:pt idx="191">
                  <c:v>45037</c:v>
                </c:pt>
                <c:pt idx="192">
                  <c:v>45038</c:v>
                </c:pt>
                <c:pt idx="193">
                  <c:v>45039</c:v>
                </c:pt>
                <c:pt idx="194">
                  <c:v>45040</c:v>
                </c:pt>
                <c:pt idx="195">
                  <c:v>45041</c:v>
                </c:pt>
                <c:pt idx="196">
                  <c:v>45042</c:v>
                </c:pt>
                <c:pt idx="197">
                  <c:v>45043</c:v>
                </c:pt>
                <c:pt idx="198">
                  <c:v>45044</c:v>
                </c:pt>
                <c:pt idx="199">
                  <c:v>45045</c:v>
                </c:pt>
                <c:pt idx="200">
                  <c:v>45046</c:v>
                </c:pt>
                <c:pt idx="201">
                  <c:v>45047</c:v>
                </c:pt>
                <c:pt idx="202">
                  <c:v>45048</c:v>
                </c:pt>
                <c:pt idx="203">
                  <c:v>45049</c:v>
                </c:pt>
                <c:pt idx="204">
                  <c:v>45050</c:v>
                </c:pt>
                <c:pt idx="205">
                  <c:v>45051</c:v>
                </c:pt>
                <c:pt idx="206">
                  <c:v>45052</c:v>
                </c:pt>
                <c:pt idx="207">
                  <c:v>45053</c:v>
                </c:pt>
                <c:pt idx="208">
                  <c:v>45054</c:v>
                </c:pt>
                <c:pt idx="209">
                  <c:v>45055</c:v>
                </c:pt>
                <c:pt idx="210">
                  <c:v>45056</c:v>
                </c:pt>
                <c:pt idx="211">
                  <c:v>45057</c:v>
                </c:pt>
                <c:pt idx="212">
                  <c:v>45058</c:v>
                </c:pt>
                <c:pt idx="213">
                  <c:v>45059</c:v>
                </c:pt>
                <c:pt idx="214">
                  <c:v>45060</c:v>
                </c:pt>
                <c:pt idx="215">
                  <c:v>45061</c:v>
                </c:pt>
                <c:pt idx="216">
                  <c:v>45062</c:v>
                </c:pt>
                <c:pt idx="217">
                  <c:v>45063</c:v>
                </c:pt>
                <c:pt idx="218">
                  <c:v>45064</c:v>
                </c:pt>
                <c:pt idx="219">
                  <c:v>45065</c:v>
                </c:pt>
                <c:pt idx="220">
                  <c:v>45066</c:v>
                </c:pt>
                <c:pt idx="221">
                  <c:v>45067</c:v>
                </c:pt>
                <c:pt idx="222">
                  <c:v>45068</c:v>
                </c:pt>
                <c:pt idx="223">
                  <c:v>45069</c:v>
                </c:pt>
                <c:pt idx="224">
                  <c:v>45070</c:v>
                </c:pt>
                <c:pt idx="225">
                  <c:v>45071</c:v>
                </c:pt>
                <c:pt idx="226">
                  <c:v>45072</c:v>
                </c:pt>
                <c:pt idx="227">
                  <c:v>45073</c:v>
                </c:pt>
                <c:pt idx="228">
                  <c:v>45074</c:v>
                </c:pt>
                <c:pt idx="229">
                  <c:v>45075</c:v>
                </c:pt>
                <c:pt idx="230">
                  <c:v>45076</c:v>
                </c:pt>
                <c:pt idx="231">
                  <c:v>45077</c:v>
                </c:pt>
                <c:pt idx="232">
                  <c:v>45078</c:v>
                </c:pt>
                <c:pt idx="233">
                  <c:v>45079</c:v>
                </c:pt>
                <c:pt idx="234">
                  <c:v>45080</c:v>
                </c:pt>
                <c:pt idx="235">
                  <c:v>45081</c:v>
                </c:pt>
                <c:pt idx="236">
                  <c:v>45082</c:v>
                </c:pt>
                <c:pt idx="237">
                  <c:v>45083</c:v>
                </c:pt>
                <c:pt idx="238">
                  <c:v>45084</c:v>
                </c:pt>
                <c:pt idx="239">
                  <c:v>45085</c:v>
                </c:pt>
                <c:pt idx="240">
                  <c:v>45086</c:v>
                </c:pt>
                <c:pt idx="241">
                  <c:v>45087</c:v>
                </c:pt>
                <c:pt idx="242">
                  <c:v>45088</c:v>
                </c:pt>
                <c:pt idx="243">
                  <c:v>45089</c:v>
                </c:pt>
                <c:pt idx="244">
                  <c:v>45090</c:v>
                </c:pt>
                <c:pt idx="245">
                  <c:v>45091</c:v>
                </c:pt>
                <c:pt idx="246">
                  <c:v>45092</c:v>
                </c:pt>
                <c:pt idx="247">
                  <c:v>45093</c:v>
                </c:pt>
                <c:pt idx="248">
                  <c:v>45094</c:v>
                </c:pt>
                <c:pt idx="249">
                  <c:v>45095</c:v>
                </c:pt>
                <c:pt idx="250">
                  <c:v>45096</c:v>
                </c:pt>
                <c:pt idx="251">
                  <c:v>45097</c:v>
                </c:pt>
                <c:pt idx="252">
                  <c:v>45098</c:v>
                </c:pt>
                <c:pt idx="253">
                  <c:v>45099</c:v>
                </c:pt>
                <c:pt idx="254">
                  <c:v>45100</c:v>
                </c:pt>
                <c:pt idx="255">
                  <c:v>45101</c:v>
                </c:pt>
                <c:pt idx="256">
                  <c:v>45102</c:v>
                </c:pt>
                <c:pt idx="257">
                  <c:v>45103</c:v>
                </c:pt>
                <c:pt idx="258">
                  <c:v>45104</c:v>
                </c:pt>
                <c:pt idx="259">
                  <c:v>45105</c:v>
                </c:pt>
                <c:pt idx="260">
                  <c:v>45106</c:v>
                </c:pt>
                <c:pt idx="261">
                  <c:v>45107</c:v>
                </c:pt>
                <c:pt idx="262">
                  <c:v>45108</c:v>
                </c:pt>
                <c:pt idx="263">
                  <c:v>45109</c:v>
                </c:pt>
                <c:pt idx="264">
                  <c:v>45110</c:v>
                </c:pt>
                <c:pt idx="265">
                  <c:v>45111</c:v>
                </c:pt>
                <c:pt idx="266">
                  <c:v>45112</c:v>
                </c:pt>
                <c:pt idx="267">
                  <c:v>45113</c:v>
                </c:pt>
                <c:pt idx="268">
                  <c:v>45114</c:v>
                </c:pt>
                <c:pt idx="269">
                  <c:v>45115</c:v>
                </c:pt>
                <c:pt idx="270">
                  <c:v>45116</c:v>
                </c:pt>
                <c:pt idx="271">
                  <c:v>45117</c:v>
                </c:pt>
                <c:pt idx="272">
                  <c:v>45118</c:v>
                </c:pt>
                <c:pt idx="273">
                  <c:v>45119</c:v>
                </c:pt>
                <c:pt idx="274">
                  <c:v>45120</c:v>
                </c:pt>
                <c:pt idx="275">
                  <c:v>45121</c:v>
                </c:pt>
                <c:pt idx="276">
                  <c:v>45122</c:v>
                </c:pt>
                <c:pt idx="277">
                  <c:v>45123</c:v>
                </c:pt>
                <c:pt idx="278">
                  <c:v>45124</c:v>
                </c:pt>
                <c:pt idx="279">
                  <c:v>45125</c:v>
                </c:pt>
                <c:pt idx="280">
                  <c:v>45126</c:v>
                </c:pt>
                <c:pt idx="281">
                  <c:v>45127</c:v>
                </c:pt>
                <c:pt idx="282">
                  <c:v>45128</c:v>
                </c:pt>
                <c:pt idx="283">
                  <c:v>45129</c:v>
                </c:pt>
                <c:pt idx="284">
                  <c:v>45130</c:v>
                </c:pt>
                <c:pt idx="285">
                  <c:v>45131</c:v>
                </c:pt>
                <c:pt idx="286">
                  <c:v>45132</c:v>
                </c:pt>
                <c:pt idx="287">
                  <c:v>45133</c:v>
                </c:pt>
                <c:pt idx="288">
                  <c:v>45134</c:v>
                </c:pt>
                <c:pt idx="289">
                  <c:v>45135</c:v>
                </c:pt>
                <c:pt idx="290">
                  <c:v>45136</c:v>
                </c:pt>
                <c:pt idx="291">
                  <c:v>45137</c:v>
                </c:pt>
                <c:pt idx="292">
                  <c:v>45138</c:v>
                </c:pt>
                <c:pt idx="293">
                  <c:v>45139</c:v>
                </c:pt>
                <c:pt idx="294">
                  <c:v>45140</c:v>
                </c:pt>
                <c:pt idx="295">
                  <c:v>45141</c:v>
                </c:pt>
                <c:pt idx="296">
                  <c:v>45142</c:v>
                </c:pt>
                <c:pt idx="297">
                  <c:v>45143</c:v>
                </c:pt>
                <c:pt idx="298">
                  <c:v>45144</c:v>
                </c:pt>
                <c:pt idx="299">
                  <c:v>45145</c:v>
                </c:pt>
                <c:pt idx="300">
                  <c:v>45146</c:v>
                </c:pt>
                <c:pt idx="301">
                  <c:v>45147</c:v>
                </c:pt>
                <c:pt idx="302">
                  <c:v>45148</c:v>
                </c:pt>
                <c:pt idx="303">
                  <c:v>45149</c:v>
                </c:pt>
                <c:pt idx="304">
                  <c:v>45150</c:v>
                </c:pt>
                <c:pt idx="305">
                  <c:v>45151</c:v>
                </c:pt>
                <c:pt idx="306">
                  <c:v>45152</c:v>
                </c:pt>
                <c:pt idx="307">
                  <c:v>45153</c:v>
                </c:pt>
                <c:pt idx="308">
                  <c:v>45154</c:v>
                </c:pt>
                <c:pt idx="309">
                  <c:v>45155</c:v>
                </c:pt>
                <c:pt idx="310">
                  <c:v>45156</c:v>
                </c:pt>
                <c:pt idx="311">
                  <c:v>45157</c:v>
                </c:pt>
                <c:pt idx="312">
                  <c:v>45158</c:v>
                </c:pt>
                <c:pt idx="313">
                  <c:v>45159</c:v>
                </c:pt>
                <c:pt idx="314">
                  <c:v>45160</c:v>
                </c:pt>
                <c:pt idx="315">
                  <c:v>45161</c:v>
                </c:pt>
                <c:pt idx="316">
                  <c:v>45162</c:v>
                </c:pt>
                <c:pt idx="317">
                  <c:v>45163</c:v>
                </c:pt>
                <c:pt idx="318">
                  <c:v>45164</c:v>
                </c:pt>
                <c:pt idx="319">
                  <c:v>45165</c:v>
                </c:pt>
                <c:pt idx="320">
                  <c:v>45166</c:v>
                </c:pt>
                <c:pt idx="321">
                  <c:v>45167</c:v>
                </c:pt>
                <c:pt idx="322">
                  <c:v>45168</c:v>
                </c:pt>
                <c:pt idx="323">
                  <c:v>45169</c:v>
                </c:pt>
                <c:pt idx="324">
                  <c:v>45170</c:v>
                </c:pt>
                <c:pt idx="325">
                  <c:v>45171</c:v>
                </c:pt>
                <c:pt idx="326">
                  <c:v>45172</c:v>
                </c:pt>
                <c:pt idx="327">
                  <c:v>45173</c:v>
                </c:pt>
                <c:pt idx="328">
                  <c:v>45174</c:v>
                </c:pt>
                <c:pt idx="329">
                  <c:v>45175</c:v>
                </c:pt>
                <c:pt idx="330">
                  <c:v>45176</c:v>
                </c:pt>
                <c:pt idx="331">
                  <c:v>45177</c:v>
                </c:pt>
                <c:pt idx="332">
                  <c:v>45178</c:v>
                </c:pt>
                <c:pt idx="333">
                  <c:v>45179</c:v>
                </c:pt>
                <c:pt idx="334">
                  <c:v>45180</c:v>
                </c:pt>
                <c:pt idx="335">
                  <c:v>45181</c:v>
                </c:pt>
                <c:pt idx="336">
                  <c:v>45182</c:v>
                </c:pt>
                <c:pt idx="337">
                  <c:v>45183</c:v>
                </c:pt>
                <c:pt idx="338">
                  <c:v>45184</c:v>
                </c:pt>
                <c:pt idx="339">
                  <c:v>45185</c:v>
                </c:pt>
                <c:pt idx="340">
                  <c:v>45186</c:v>
                </c:pt>
                <c:pt idx="341">
                  <c:v>45187</c:v>
                </c:pt>
                <c:pt idx="342">
                  <c:v>45188</c:v>
                </c:pt>
                <c:pt idx="343">
                  <c:v>45189</c:v>
                </c:pt>
                <c:pt idx="344">
                  <c:v>45190</c:v>
                </c:pt>
                <c:pt idx="345">
                  <c:v>45191</c:v>
                </c:pt>
                <c:pt idx="346">
                  <c:v>45192</c:v>
                </c:pt>
                <c:pt idx="347">
                  <c:v>45193</c:v>
                </c:pt>
                <c:pt idx="348">
                  <c:v>45194</c:v>
                </c:pt>
                <c:pt idx="349">
                  <c:v>45195</c:v>
                </c:pt>
                <c:pt idx="350">
                  <c:v>45196</c:v>
                </c:pt>
                <c:pt idx="351">
                  <c:v>45197</c:v>
                </c:pt>
                <c:pt idx="352">
                  <c:v>45198</c:v>
                </c:pt>
                <c:pt idx="353">
                  <c:v>45199</c:v>
                </c:pt>
                <c:pt idx="354">
                  <c:v>45200</c:v>
                </c:pt>
                <c:pt idx="355">
                  <c:v>45201</c:v>
                </c:pt>
                <c:pt idx="356">
                  <c:v>45202</c:v>
                </c:pt>
                <c:pt idx="357">
                  <c:v>45203</c:v>
                </c:pt>
                <c:pt idx="358">
                  <c:v>45204</c:v>
                </c:pt>
                <c:pt idx="359">
                  <c:v>45205</c:v>
                </c:pt>
                <c:pt idx="360">
                  <c:v>45206</c:v>
                </c:pt>
                <c:pt idx="361">
                  <c:v>45207</c:v>
                </c:pt>
                <c:pt idx="362">
                  <c:v>45208</c:v>
                </c:pt>
                <c:pt idx="363">
                  <c:v>45209</c:v>
                </c:pt>
                <c:pt idx="364">
                  <c:v>45210</c:v>
                </c:pt>
                <c:pt idx="365">
                  <c:v>45211</c:v>
                </c:pt>
                <c:pt idx="366">
                  <c:v>45212</c:v>
                </c:pt>
                <c:pt idx="367">
                  <c:v>45213</c:v>
                </c:pt>
                <c:pt idx="368">
                  <c:v>45214</c:v>
                </c:pt>
                <c:pt idx="369">
                  <c:v>45215</c:v>
                </c:pt>
                <c:pt idx="370">
                  <c:v>45216</c:v>
                </c:pt>
                <c:pt idx="371">
                  <c:v>45217</c:v>
                </c:pt>
                <c:pt idx="372">
                  <c:v>45218</c:v>
                </c:pt>
                <c:pt idx="373">
                  <c:v>45219</c:v>
                </c:pt>
                <c:pt idx="374">
                  <c:v>45220</c:v>
                </c:pt>
                <c:pt idx="375">
                  <c:v>45221</c:v>
                </c:pt>
                <c:pt idx="376">
                  <c:v>45222</c:v>
                </c:pt>
                <c:pt idx="377">
                  <c:v>45223</c:v>
                </c:pt>
                <c:pt idx="378">
                  <c:v>45224</c:v>
                </c:pt>
                <c:pt idx="379">
                  <c:v>45225</c:v>
                </c:pt>
                <c:pt idx="380">
                  <c:v>45226</c:v>
                </c:pt>
                <c:pt idx="381">
                  <c:v>45227</c:v>
                </c:pt>
                <c:pt idx="382">
                  <c:v>45228</c:v>
                </c:pt>
                <c:pt idx="383">
                  <c:v>45229</c:v>
                </c:pt>
                <c:pt idx="384">
                  <c:v>45230</c:v>
                </c:pt>
                <c:pt idx="385">
                  <c:v>45231</c:v>
                </c:pt>
                <c:pt idx="386">
                  <c:v>45232</c:v>
                </c:pt>
                <c:pt idx="387">
                  <c:v>45233</c:v>
                </c:pt>
                <c:pt idx="388">
                  <c:v>45234</c:v>
                </c:pt>
                <c:pt idx="389">
                  <c:v>45235</c:v>
                </c:pt>
                <c:pt idx="390">
                  <c:v>45236</c:v>
                </c:pt>
                <c:pt idx="391">
                  <c:v>45237</c:v>
                </c:pt>
                <c:pt idx="392">
                  <c:v>45238</c:v>
                </c:pt>
                <c:pt idx="393">
                  <c:v>45239</c:v>
                </c:pt>
                <c:pt idx="394">
                  <c:v>45240</c:v>
                </c:pt>
                <c:pt idx="395">
                  <c:v>45241</c:v>
                </c:pt>
                <c:pt idx="396">
                  <c:v>45242</c:v>
                </c:pt>
                <c:pt idx="397">
                  <c:v>45243</c:v>
                </c:pt>
                <c:pt idx="398">
                  <c:v>45244</c:v>
                </c:pt>
                <c:pt idx="399">
                  <c:v>45245</c:v>
                </c:pt>
                <c:pt idx="400">
                  <c:v>45246</c:v>
                </c:pt>
                <c:pt idx="401">
                  <c:v>45247</c:v>
                </c:pt>
                <c:pt idx="402">
                  <c:v>45248</c:v>
                </c:pt>
                <c:pt idx="403">
                  <c:v>45249</c:v>
                </c:pt>
                <c:pt idx="404">
                  <c:v>45250</c:v>
                </c:pt>
                <c:pt idx="405">
                  <c:v>45251</c:v>
                </c:pt>
                <c:pt idx="406">
                  <c:v>45252</c:v>
                </c:pt>
                <c:pt idx="407">
                  <c:v>45253</c:v>
                </c:pt>
                <c:pt idx="408">
                  <c:v>45254</c:v>
                </c:pt>
                <c:pt idx="409">
                  <c:v>45255</c:v>
                </c:pt>
                <c:pt idx="410">
                  <c:v>45256</c:v>
                </c:pt>
                <c:pt idx="411">
                  <c:v>45257</c:v>
                </c:pt>
                <c:pt idx="412">
                  <c:v>45258</c:v>
                </c:pt>
                <c:pt idx="413">
                  <c:v>45259</c:v>
                </c:pt>
                <c:pt idx="414">
                  <c:v>45260</c:v>
                </c:pt>
                <c:pt idx="415">
                  <c:v>45261</c:v>
                </c:pt>
                <c:pt idx="416">
                  <c:v>45262</c:v>
                </c:pt>
                <c:pt idx="417">
                  <c:v>45263</c:v>
                </c:pt>
                <c:pt idx="418">
                  <c:v>45264</c:v>
                </c:pt>
                <c:pt idx="419">
                  <c:v>45265</c:v>
                </c:pt>
                <c:pt idx="420">
                  <c:v>45266</c:v>
                </c:pt>
                <c:pt idx="421">
                  <c:v>45267</c:v>
                </c:pt>
                <c:pt idx="422">
                  <c:v>45268</c:v>
                </c:pt>
                <c:pt idx="423">
                  <c:v>45269</c:v>
                </c:pt>
                <c:pt idx="424">
                  <c:v>45270</c:v>
                </c:pt>
                <c:pt idx="425">
                  <c:v>45271</c:v>
                </c:pt>
                <c:pt idx="426">
                  <c:v>45272</c:v>
                </c:pt>
                <c:pt idx="427">
                  <c:v>45273</c:v>
                </c:pt>
                <c:pt idx="428">
                  <c:v>45274</c:v>
                </c:pt>
                <c:pt idx="429">
                  <c:v>45275</c:v>
                </c:pt>
                <c:pt idx="430">
                  <c:v>45276</c:v>
                </c:pt>
                <c:pt idx="431">
                  <c:v>45277</c:v>
                </c:pt>
                <c:pt idx="432">
                  <c:v>45278</c:v>
                </c:pt>
                <c:pt idx="433">
                  <c:v>45279</c:v>
                </c:pt>
                <c:pt idx="434">
                  <c:v>45280</c:v>
                </c:pt>
                <c:pt idx="435">
                  <c:v>45281</c:v>
                </c:pt>
                <c:pt idx="436">
                  <c:v>45282</c:v>
                </c:pt>
                <c:pt idx="437">
                  <c:v>45283</c:v>
                </c:pt>
                <c:pt idx="438">
                  <c:v>45284</c:v>
                </c:pt>
                <c:pt idx="439">
                  <c:v>45285</c:v>
                </c:pt>
                <c:pt idx="440">
                  <c:v>45286</c:v>
                </c:pt>
                <c:pt idx="441">
                  <c:v>45287</c:v>
                </c:pt>
                <c:pt idx="442">
                  <c:v>45288</c:v>
                </c:pt>
                <c:pt idx="443">
                  <c:v>45289</c:v>
                </c:pt>
                <c:pt idx="444">
                  <c:v>45290</c:v>
                </c:pt>
                <c:pt idx="445">
                  <c:v>45291</c:v>
                </c:pt>
                <c:pt idx="446">
                  <c:v>45292</c:v>
                </c:pt>
                <c:pt idx="447">
                  <c:v>45293</c:v>
                </c:pt>
                <c:pt idx="448">
                  <c:v>45294</c:v>
                </c:pt>
                <c:pt idx="449">
                  <c:v>45295</c:v>
                </c:pt>
                <c:pt idx="450">
                  <c:v>45296</c:v>
                </c:pt>
                <c:pt idx="451">
                  <c:v>45297</c:v>
                </c:pt>
                <c:pt idx="452">
                  <c:v>45298</c:v>
                </c:pt>
                <c:pt idx="453">
                  <c:v>45299</c:v>
                </c:pt>
                <c:pt idx="454">
                  <c:v>45300</c:v>
                </c:pt>
                <c:pt idx="455">
                  <c:v>45301</c:v>
                </c:pt>
                <c:pt idx="456">
                  <c:v>45302</c:v>
                </c:pt>
                <c:pt idx="457">
                  <c:v>45303</c:v>
                </c:pt>
                <c:pt idx="458">
                  <c:v>45304</c:v>
                </c:pt>
                <c:pt idx="459">
                  <c:v>45305</c:v>
                </c:pt>
                <c:pt idx="460">
                  <c:v>45306</c:v>
                </c:pt>
                <c:pt idx="461">
                  <c:v>45307</c:v>
                </c:pt>
                <c:pt idx="462">
                  <c:v>45308</c:v>
                </c:pt>
                <c:pt idx="463">
                  <c:v>45309</c:v>
                </c:pt>
                <c:pt idx="464">
                  <c:v>45310</c:v>
                </c:pt>
                <c:pt idx="465">
                  <c:v>45311</c:v>
                </c:pt>
                <c:pt idx="466">
                  <c:v>45312</c:v>
                </c:pt>
                <c:pt idx="467">
                  <c:v>45313</c:v>
                </c:pt>
                <c:pt idx="468">
                  <c:v>45314</c:v>
                </c:pt>
                <c:pt idx="469">
                  <c:v>45315</c:v>
                </c:pt>
                <c:pt idx="470">
                  <c:v>45316</c:v>
                </c:pt>
                <c:pt idx="471">
                  <c:v>45317</c:v>
                </c:pt>
                <c:pt idx="472">
                  <c:v>45318</c:v>
                </c:pt>
                <c:pt idx="473">
                  <c:v>45319</c:v>
                </c:pt>
                <c:pt idx="474">
                  <c:v>45320</c:v>
                </c:pt>
                <c:pt idx="475">
                  <c:v>45321</c:v>
                </c:pt>
                <c:pt idx="476">
                  <c:v>45322</c:v>
                </c:pt>
                <c:pt idx="477">
                  <c:v>45323</c:v>
                </c:pt>
                <c:pt idx="478">
                  <c:v>45324</c:v>
                </c:pt>
                <c:pt idx="479">
                  <c:v>45325</c:v>
                </c:pt>
                <c:pt idx="480">
                  <c:v>45326</c:v>
                </c:pt>
                <c:pt idx="481">
                  <c:v>45327</c:v>
                </c:pt>
                <c:pt idx="482">
                  <c:v>45328</c:v>
                </c:pt>
                <c:pt idx="483">
                  <c:v>45329</c:v>
                </c:pt>
                <c:pt idx="484">
                  <c:v>45330</c:v>
                </c:pt>
                <c:pt idx="485">
                  <c:v>45331</c:v>
                </c:pt>
                <c:pt idx="486">
                  <c:v>45332</c:v>
                </c:pt>
                <c:pt idx="487">
                  <c:v>45333</c:v>
                </c:pt>
                <c:pt idx="488">
                  <c:v>45334</c:v>
                </c:pt>
                <c:pt idx="489">
                  <c:v>45335</c:v>
                </c:pt>
                <c:pt idx="490">
                  <c:v>45336</c:v>
                </c:pt>
                <c:pt idx="491">
                  <c:v>45337</c:v>
                </c:pt>
                <c:pt idx="492">
                  <c:v>45338</c:v>
                </c:pt>
                <c:pt idx="493">
                  <c:v>45339</c:v>
                </c:pt>
                <c:pt idx="494">
                  <c:v>45340</c:v>
                </c:pt>
                <c:pt idx="495">
                  <c:v>45341</c:v>
                </c:pt>
                <c:pt idx="496">
                  <c:v>45342</c:v>
                </c:pt>
                <c:pt idx="497">
                  <c:v>45343</c:v>
                </c:pt>
                <c:pt idx="498">
                  <c:v>45344</c:v>
                </c:pt>
                <c:pt idx="499">
                  <c:v>45345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3.5649999999999999</c:v>
                </c:pt>
                <c:pt idx="1">
                  <c:v>3.5760000000000001</c:v>
                </c:pt>
                <c:pt idx="2">
                  <c:v>3.5470000000000002</c:v>
                </c:pt>
                <c:pt idx="3">
                  <c:v>3.5470000000000002</c:v>
                </c:pt>
                <c:pt idx="4">
                  <c:v>3.5470000000000002</c:v>
                </c:pt>
                <c:pt idx="5">
                  <c:v>3.5470000000000002</c:v>
                </c:pt>
                <c:pt idx="6">
                  <c:v>3.5329999999999999</c:v>
                </c:pt>
                <c:pt idx="7">
                  <c:v>3.5409999999999999</c:v>
                </c:pt>
                <c:pt idx="8">
                  <c:v>3.5510000000000002</c:v>
                </c:pt>
                <c:pt idx="9">
                  <c:v>3.56</c:v>
                </c:pt>
                <c:pt idx="10">
                  <c:v>3.56</c:v>
                </c:pt>
                <c:pt idx="11">
                  <c:v>3.56</c:v>
                </c:pt>
                <c:pt idx="12">
                  <c:v>3.5569999999999999</c:v>
                </c:pt>
                <c:pt idx="13">
                  <c:v>3.5590000000000002</c:v>
                </c:pt>
                <c:pt idx="14">
                  <c:v>3.5009999999999999</c:v>
                </c:pt>
                <c:pt idx="15">
                  <c:v>3.5249999999999999</c:v>
                </c:pt>
                <c:pt idx="16">
                  <c:v>3.544</c:v>
                </c:pt>
                <c:pt idx="17">
                  <c:v>3.544</c:v>
                </c:pt>
                <c:pt idx="18">
                  <c:v>3.544</c:v>
                </c:pt>
                <c:pt idx="19">
                  <c:v>3.53</c:v>
                </c:pt>
                <c:pt idx="20">
                  <c:v>3.53</c:v>
                </c:pt>
                <c:pt idx="21">
                  <c:v>3.54</c:v>
                </c:pt>
                <c:pt idx="22">
                  <c:v>3.569</c:v>
                </c:pt>
                <c:pt idx="23">
                  <c:v>3.5640000000000001</c:v>
                </c:pt>
                <c:pt idx="24">
                  <c:v>3.5640000000000001</c:v>
                </c:pt>
                <c:pt idx="25">
                  <c:v>3.5640000000000001</c:v>
                </c:pt>
                <c:pt idx="26">
                  <c:v>3.54</c:v>
                </c:pt>
                <c:pt idx="27">
                  <c:v>3.532</c:v>
                </c:pt>
                <c:pt idx="28">
                  <c:v>3.5430000000000001</c:v>
                </c:pt>
                <c:pt idx="29">
                  <c:v>3.5630000000000002</c:v>
                </c:pt>
                <c:pt idx="30">
                  <c:v>3.4510000000000001</c:v>
                </c:pt>
                <c:pt idx="31">
                  <c:v>3.4510000000000001</c:v>
                </c:pt>
                <c:pt idx="32">
                  <c:v>3.4510000000000001</c:v>
                </c:pt>
                <c:pt idx="33">
                  <c:v>3.4380000000000002</c:v>
                </c:pt>
                <c:pt idx="34">
                  <c:v>3.4350000000000001</c:v>
                </c:pt>
                <c:pt idx="35">
                  <c:v>3.4209999999999998</c:v>
                </c:pt>
                <c:pt idx="36">
                  <c:v>3.4569999999999999</c:v>
                </c:pt>
                <c:pt idx="37">
                  <c:v>3.4769999999999999</c:v>
                </c:pt>
                <c:pt idx="38">
                  <c:v>3.4769999999999999</c:v>
                </c:pt>
                <c:pt idx="39">
                  <c:v>3.4769999999999999</c:v>
                </c:pt>
                <c:pt idx="40">
                  <c:v>3.464</c:v>
                </c:pt>
                <c:pt idx="41">
                  <c:v>3.4750000000000001</c:v>
                </c:pt>
                <c:pt idx="42">
                  <c:v>3.4529999999999998</c:v>
                </c:pt>
                <c:pt idx="43">
                  <c:v>3.42</c:v>
                </c:pt>
                <c:pt idx="44">
                  <c:v>3.419</c:v>
                </c:pt>
                <c:pt idx="45">
                  <c:v>3.419</c:v>
                </c:pt>
                <c:pt idx="46">
                  <c:v>3.419</c:v>
                </c:pt>
                <c:pt idx="47">
                  <c:v>3.4380000000000002</c:v>
                </c:pt>
                <c:pt idx="48">
                  <c:v>3.431</c:v>
                </c:pt>
                <c:pt idx="49">
                  <c:v>3.4409999999999998</c:v>
                </c:pt>
                <c:pt idx="50">
                  <c:v>3.4140000000000001</c:v>
                </c:pt>
                <c:pt idx="51">
                  <c:v>3.379</c:v>
                </c:pt>
                <c:pt idx="52">
                  <c:v>3.379</c:v>
                </c:pt>
                <c:pt idx="53">
                  <c:v>3.379</c:v>
                </c:pt>
                <c:pt idx="54">
                  <c:v>3.3860000000000001</c:v>
                </c:pt>
                <c:pt idx="55">
                  <c:v>3.4079999999999999</c:v>
                </c:pt>
                <c:pt idx="56">
                  <c:v>3.4449999999999998</c:v>
                </c:pt>
                <c:pt idx="57">
                  <c:v>3.4409999999999998</c:v>
                </c:pt>
                <c:pt idx="58">
                  <c:v>3.42</c:v>
                </c:pt>
                <c:pt idx="59">
                  <c:v>3.42</c:v>
                </c:pt>
                <c:pt idx="60">
                  <c:v>3.42</c:v>
                </c:pt>
                <c:pt idx="61">
                  <c:v>3.4279999999999999</c:v>
                </c:pt>
                <c:pt idx="62">
                  <c:v>3.4329999999999998</c:v>
                </c:pt>
                <c:pt idx="63">
                  <c:v>3.41</c:v>
                </c:pt>
                <c:pt idx="64">
                  <c:v>3.4249999999999998</c:v>
                </c:pt>
                <c:pt idx="65">
                  <c:v>3.4510000000000001</c:v>
                </c:pt>
                <c:pt idx="66">
                  <c:v>3.4510000000000001</c:v>
                </c:pt>
                <c:pt idx="67">
                  <c:v>3.4510000000000001</c:v>
                </c:pt>
                <c:pt idx="68">
                  <c:v>3.4409999999999998</c:v>
                </c:pt>
                <c:pt idx="69">
                  <c:v>3.4689999999999999</c:v>
                </c:pt>
                <c:pt idx="70">
                  <c:v>3.4769999999999999</c:v>
                </c:pt>
                <c:pt idx="71">
                  <c:v>3.4769999999999999</c:v>
                </c:pt>
                <c:pt idx="72">
                  <c:v>3.4929999999999999</c:v>
                </c:pt>
                <c:pt idx="73">
                  <c:v>3.4929999999999999</c:v>
                </c:pt>
                <c:pt idx="74">
                  <c:v>3.4929999999999999</c:v>
                </c:pt>
                <c:pt idx="75">
                  <c:v>3.4929999999999999</c:v>
                </c:pt>
                <c:pt idx="76">
                  <c:v>3.512</c:v>
                </c:pt>
                <c:pt idx="77">
                  <c:v>3.524</c:v>
                </c:pt>
                <c:pt idx="78">
                  <c:v>3.5310000000000001</c:v>
                </c:pt>
                <c:pt idx="79">
                  <c:v>3.5190000000000001</c:v>
                </c:pt>
                <c:pt idx="80">
                  <c:v>3.5190000000000001</c:v>
                </c:pt>
                <c:pt idx="81">
                  <c:v>3.5190000000000001</c:v>
                </c:pt>
                <c:pt idx="82">
                  <c:v>3.5190000000000001</c:v>
                </c:pt>
                <c:pt idx="83">
                  <c:v>3.532</c:v>
                </c:pt>
                <c:pt idx="84">
                  <c:v>3.5270000000000001</c:v>
                </c:pt>
                <c:pt idx="85">
                  <c:v>3.5289999999999999</c:v>
                </c:pt>
                <c:pt idx="86">
                  <c:v>3.556</c:v>
                </c:pt>
                <c:pt idx="87">
                  <c:v>3.556</c:v>
                </c:pt>
                <c:pt idx="88">
                  <c:v>3.556</c:v>
                </c:pt>
                <c:pt idx="89">
                  <c:v>3.496</c:v>
                </c:pt>
                <c:pt idx="90">
                  <c:v>3.48</c:v>
                </c:pt>
                <c:pt idx="91">
                  <c:v>3.4580000000000002</c:v>
                </c:pt>
                <c:pt idx="92">
                  <c:v>3.4289999999999998</c:v>
                </c:pt>
                <c:pt idx="93">
                  <c:v>3.41</c:v>
                </c:pt>
                <c:pt idx="94">
                  <c:v>3.41</c:v>
                </c:pt>
                <c:pt idx="95">
                  <c:v>3.41</c:v>
                </c:pt>
                <c:pt idx="96">
                  <c:v>3.4169999999999998</c:v>
                </c:pt>
                <c:pt idx="97">
                  <c:v>3.4180000000000001</c:v>
                </c:pt>
                <c:pt idx="98">
                  <c:v>3.3809999999999998</c:v>
                </c:pt>
                <c:pt idx="99">
                  <c:v>3.4079999999999999</c:v>
                </c:pt>
                <c:pt idx="100">
                  <c:v>3.407</c:v>
                </c:pt>
                <c:pt idx="101">
                  <c:v>3.407</c:v>
                </c:pt>
                <c:pt idx="102">
                  <c:v>3.407</c:v>
                </c:pt>
                <c:pt idx="103">
                  <c:v>3.38</c:v>
                </c:pt>
                <c:pt idx="104">
                  <c:v>3.3730000000000002</c:v>
                </c:pt>
                <c:pt idx="105">
                  <c:v>3.37</c:v>
                </c:pt>
                <c:pt idx="106">
                  <c:v>3.399</c:v>
                </c:pt>
                <c:pt idx="107">
                  <c:v>3.4380000000000002</c:v>
                </c:pt>
                <c:pt idx="108">
                  <c:v>3.4380000000000002</c:v>
                </c:pt>
                <c:pt idx="109">
                  <c:v>3.4380000000000002</c:v>
                </c:pt>
                <c:pt idx="110">
                  <c:v>3.468</c:v>
                </c:pt>
                <c:pt idx="111">
                  <c:v>3.4750000000000001</c:v>
                </c:pt>
                <c:pt idx="112">
                  <c:v>3.456</c:v>
                </c:pt>
                <c:pt idx="113">
                  <c:v>3.4220000000000002</c:v>
                </c:pt>
                <c:pt idx="114">
                  <c:v>3.3980000000000001</c:v>
                </c:pt>
                <c:pt idx="115">
                  <c:v>3.3980000000000001</c:v>
                </c:pt>
                <c:pt idx="116">
                  <c:v>3.3980000000000001</c:v>
                </c:pt>
                <c:pt idx="117">
                  <c:v>3.4740000000000002</c:v>
                </c:pt>
                <c:pt idx="118">
                  <c:v>3.4729999999999999</c:v>
                </c:pt>
                <c:pt idx="119">
                  <c:v>3.4809999999999999</c:v>
                </c:pt>
                <c:pt idx="120">
                  <c:v>3.4889999999999999</c:v>
                </c:pt>
                <c:pt idx="121">
                  <c:v>3.5070000000000001</c:v>
                </c:pt>
                <c:pt idx="122">
                  <c:v>3.5070000000000001</c:v>
                </c:pt>
                <c:pt idx="123">
                  <c:v>3.5070000000000001</c:v>
                </c:pt>
                <c:pt idx="124">
                  <c:v>3.54</c:v>
                </c:pt>
                <c:pt idx="125">
                  <c:v>3.5019999999999998</c:v>
                </c:pt>
                <c:pt idx="126">
                  <c:v>3.5289999999999999</c:v>
                </c:pt>
                <c:pt idx="127">
                  <c:v>3.5379999999999998</c:v>
                </c:pt>
                <c:pt idx="128">
                  <c:v>3.5659999999999998</c:v>
                </c:pt>
                <c:pt idx="129">
                  <c:v>3.5659999999999998</c:v>
                </c:pt>
                <c:pt idx="130">
                  <c:v>3.5659999999999998</c:v>
                </c:pt>
                <c:pt idx="131">
                  <c:v>3.5630000000000002</c:v>
                </c:pt>
                <c:pt idx="132">
                  <c:v>3.649</c:v>
                </c:pt>
                <c:pt idx="133">
                  <c:v>3.6629999999999998</c:v>
                </c:pt>
                <c:pt idx="134">
                  <c:v>3.613</c:v>
                </c:pt>
                <c:pt idx="135">
                  <c:v>3.6589999999999998</c:v>
                </c:pt>
                <c:pt idx="136">
                  <c:v>3.6589999999999998</c:v>
                </c:pt>
                <c:pt idx="137">
                  <c:v>3.6589999999999998</c:v>
                </c:pt>
                <c:pt idx="138">
                  <c:v>3.673</c:v>
                </c:pt>
                <c:pt idx="139">
                  <c:v>3.6680000000000001</c:v>
                </c:pt>
                <c:pt idx="140">
                  <c:v>3.6360000000000001</c:v>
                </c:pt>
                <c:pt idx="141">
                  <c:v>3.6419999999999999</c:v>
                </c:pt>
                <c:pt idx="142">
                  <c:v>3.6640000000000001</c:v>
                </c:pt>
                <c:pt idx="143">
                  <c:v>3.6640000000000001</c:v>
                </c:pt>
                <c:pt idx="144">
                  <c:v>3.6640000000000001</c:v>
                </c:pt>
                <c:pt idx="145">
                  <c:v>3.589</c:v>
                </c:pt>
                <c:pt idx="146">
                  <c:v>3.589</c:v>
                </c:pt>
                <c:pt idx="147">
                  <c:v>3.589</c:v>
                </c:pt>
                <c:pt idx="148">
                  <c:v>3.5979999999999999</c:v>
                </c:pt>
                <c:pt idx="149">
                  <c:v>3.5950000000000002</c:v>
                </c:pt>
                <c:pt idx="150">
                  <c:v>3.5950000000000002</c:v>
                </c:pt>
                <c:pt idx="151">
                  <c:v>3.5950000000000002</c:v>
                </c:pt>
                <c:pt idx="152">
                  <c:v>3.6259999999999999</c:v>
                </c:pt>
                <c:pt idx="153">
                  <c:v>3.6269999999999998</c:v>
                </c:pt>
                <c:pt idx="154">
                  <c:v>3.641</c:v>
                </c:pt>
                <c:pt idx="155">
                  <c:v>3.6669999999999998</c:v>
                </c:pt>
                <c:pt idx="156">
                  <c:v>3.6669999999999998</c:v>
                </c:pt>
                <c:pt idx="157">
                  <c:v>3.6669999999999998</c:v>
                </c:pt>
                <c:pt idx="158">
                  <c:v>3.6669999999999998</c:v>
                </c:pt>
                <c:pt idx="159">
                  <c:v>3.677</c:v>
                </c:pt>
                <c:pt idx="160">
                  <c:v>3.65</c:v>
                </c:pt>
                <c:pt idx="161">
                  <c:v>3.6419999999999999</c:v>
                </c:pt>
                <c:pt idx="162">
                  <c:v>3.6120000000000001</c:v>
                </c:pt>
                <c:pt idx="163">
                  <c:v>3.6280000000000001</c:v>
                </c:pt>
                <c:pt idx="164">
                  <c:v>3.6280000000000001</c:v>
                </c:pt>
                <c:pt idx="165">
                  <c:v>3.6280000000000001</c:v>
                </c:pt>
                <c:pt idx="166">
                  <c:v>3.5569999999999999</c:v>
                </c:pt>
                <c:pt idx="167">
                  <c:v>3.5339999999999998</c:v>
                </c:pt>
                <c:pt idx="168">
                  <c:v>3.5659999999999998</c:v>
                </c:pt>
                <c:pt idx="169">
                  <c:v>3.5859999999999999</c:v>
                </c:pt>
                <c:pt idx="170">
                  <c:v>3.6150000000000002</c:v>
                </c:pt>
                <c:pt idx="171">
                  <c:v>3.6150000000000002</c:v>
                </c:pt>
                <c:pt idx="172">
                  <c:v>3.6150000000000002</c:v>
                </c:pt>
                <c:pt idx="173">
                  <c:v>3.593</c:v>
                </c:pt>
                <c:pt idx="174">
                  <c:v>3.5640000000000001</c:v>
                </c:pt>
                <c:pt idx="175">
                  <c:v>3.5640000000000001</c:v>
                </c:pt>
                <c:pt idx="176">
                  <c:v>3.5640000000000001</c:v>
                </c:pt>
                <c:pt idx="177">
                  <c:v>3.5640000000000001</c:v>
                </c:pt>
                <c:pt idx="178">
                  <c:v>3.5640000000000001</c:v>
                </c:pt>
                <c:pt idx="179">
                  <c:v>3.5640000000000001</c:v>
                </c:pt>
                <c:pt idx="180">
                  <c:v>3.5640000000000001</c:v>
                </c:pt>
                <c:pt idx="181">
                  <c:v>3.6240000000000001</c:v>
                </c:pt>
                <c:pt idx="182">
                  <c:v>3.6240000000000001</c:v>
                </c:pt>
                <c:pt idx="183">
                  <c:v>3.6549999999999998</c:v>
                </c:pt>
                <c:pt idx="184">
                  <c:v>3.661</c:v>
                </c:pt>
                <c:pt idx="185">
                  <c:v>3.661</c:v>
                </c:pt>
                <c:pt idx="186">
                  <c:v>3.661</c:v>
                </c:pt>
                <c:pt idx="187">
                  <c:v>3.6469999999999998</c:v>
                </c:pt>
                <c:pt idx="188">
                  <c:v>3.6469999999999998</c:v>
                </c:pt>
                <c:pt idx="189">
                  <c:v>3.6589999999999998</c:v>
                </c:pt>
                <c:pt idx="190">
                  <c:v>3.6539999999999999</c:v>
                </c:pt>
                <c:pt idx="191">
                  <c:v>3.6560000000000001</c:v>
                </c:pt>
                <c:pt idx="192">
                  <c:v>3.6560000000000001</c:v>
                </c:pt>
                <c:pt idx="193">
                  <c:v>3.6560000000000001</c:v>
                </c:pt>
                <c:pt idx="194">
                  <c:v>3.661</c:v>
                </c:pt>
                <c:pt idx="195">
                  <c:v>3.6389999999999998</c:v>
                </c:pt>
                <c:pt idx="196">
                  <c:v>3.6389999999999998</c:v>
                </c:pt>
                <c:pt idx="197">
                  <c:v>3.6360000000000001</c:v>
                </c:pt>
                <c:pt idx="198">
                  <c:v>3.641</c:v>
                </c:pt>
                <c:pt idx="199">
                  <c:v>3.641</c:v>
                </c:pt>
                <c:pt idx="200">
                  <c:v>3.641</c:v>
                </c:pt>
                <c:pt idx="201">
                  <c:v>3.6190000000000002</c:v>
                </c:pt>
                <c:pt idx="202">
                  <c:v>3.62</c:v>
                </c:pt>
                <c:pt idx="203">
                  <c:v>3.637</c:v>
                </c:pt>
                <c:pt idx="204">
                  <c:v>3.6360000000000001</c:v>
                </c:pt>
                <c:pt idx="205">
                  <c:v>3.6469999999999998</c:v>
                </c:pt>
                <c:pt idx="206">
                  <c:v>3.6469999999999998</c:v>
                </c:pt>
                <c:pt idx="207">
                  <c:v>3.6469999999999998</c:v>
                </c:pt>
                <c:pt idx="208">
                  <c:v>3.633</c:v>
                </c:pt>
                <c:pt idx="209">
                  <c:v>3.6589999999999998</c:v>
                </c:pt>
                <c:pt idx="210">
                  <c:v>3.6749999999999998</c:v>
                </c:pt>
                <c:pt idx="211">
                  <c:v>3.6429999999999998</c:v>
                </c:pt>
                <c:pt idx="212">
                  <c:v>3.6419999999999999</c:v>
                </c:pt>
                <c:pt idx="213">
                  <c:v>3.6419999999999999</c:v>
                </c:pt>
                <c:pt idx="214">
                  <c:v>3.6419999999999999</c:v>
                </c:pt>
                <c:pt idx="215">
                  <c:v>3.6480000000000001</c:v>
                </c:pt>
                <c:pt idx="216">
                  <c:v>3.661</c:v>
                </c:pt>
                <c:pt idx="217">
                  <c:v>3.65</c:v>
                </c:pt>
                <c:pt idx="218">
                  <c:v>3.6389999999999998</c:v>
                </c:pt>
                <c:pt idx="219">
                  <c:v>3.645</c:v>
                </c:pt>
                <c:pt idx="220">
                  <c:v>3.645</c:v>
                </c:pt>
                <c:pt idx="221">
                  <c:v>3.645</c:v>
                </c:pt>
                <c:pt idx="222">
                  <c:v>3.6509999999999998</c:v>
                </c:pt>
                <c:pt idx="223">
                  <c:v>3.6720000000000002</c:v>
                </c:pt>
                <c:pt idx="224">
                  <c:v>3.7309999999999999</c:v>
                </c:pt>
                <c:pt idx="225">
                  <c:v>3.73</c:v>
                </c:pt>
                <c:pt idx="226">
                  <c:v>3.73</c:v>
                </c:pt>
                <c:pt idx="227">
                  <c:v>3.73</c:v>
                </c:pt>
                <c:pt idx="228">
                  <c:v>3.73</c:v>
                </c:pt>
                <c:pt idx="229">
                  <c:v>3.73</c:v>
                </c:pt>
                <c:pt idx="230">
                  <c:v>3.7090000000000001</c:v>
                </c:pt>
                <c:pt idx="231">
                  <c:v>3.7149999999999999</c:v>
                </c:pt>
                <c:pt idx="232">
                  <c:v>3.7360000000000002</c:v>
                </c:pt>
                <c:pt idx="233">
                  <c:v>3.7450000000000001</c:v>
                </c:pt>
                <c:pt idx="234">
                  <c:v>3.7450000000000001</c:v>
                </c:pt>
                <c:pt idx="235">
                  <c:v>3.7450000000000001</c:v>
                </c:pt>
                <c:pt idx="236">
                  <c:v>3.7349999999999999</c:v>
                </c:pt>
                <c:pt idx="237">
                  <c:v>3.7149999999999999</c:v>
                </c:pt>
                <c:pt idx="238">
                  <c:v>3.6549999999999998</c:v>
                </c:pt>
                <c:pt idx="239">
                  <c:v>3.6629999999999998</c:v>
                </c:pt>
                <c:pt idx="240">
                  <c:v>3.63</c:v>
                </c:pt>
                <c:pt idx="241">
                  <c:v>3.63</c:v>
                </c:pt>
                <c:pt idx="242">
                  <c:v>3.63</c:v>
                </c:pt>
                <c:pt idx="243">
                  <c:v>3.5880000000000001</c:v>
                </c:pt>
                <c:pt idx="244">
                  <c:v>3.5579999999999998</c:v>
                </c:pt>
                <c:pt idx="245">
                  <c:v>3.6150000000000002</c:v>
                </c:pt>
                <c:pt idx="246">
                  <c:v>3.5840000000000001</c:v>
                </c:pt>
                <c:pt idx="247">
                  <c:v>3.5529999999999999</c:v>
                </c:pt>
                <c:pt idx="248">
                  <c:v>3.5529999999999999</c:v>
                </c:pt>
                <c:pt idx="249">
                  <c:v>3.5529999999999999</c:v>
                </c:pt>
                <c:pt idx="250">
                  <c:v>3.6019999999999999</c:v>
                </c:pt>
                <c:pt idx="251">
                  <c:v>3.609</c:v>
                </c:pt>
                <c:pt idx="252">
                  <c:v>3.6040000000000001</c:v>
                </c:pt>
                <c:pt idx="253">
                  <c:v>3.6280000000000001</c:v>
                </c:pt>
                <c:pt idx="254">
                  <c:v>3.6280000000000001</c:v>
                </c:pt>
                <c:pt idx="255">
                  <c:v>3.6280000000000001</c:v>
                </c:pt>
                <c:pt idx="256">
                  <c:v>3.6280000000000001</c:v>
                </c:pt>
                <c:pt idx="257">
                  <c:v>3.625</c:v>
                </c:pt>
                <c:pt idx="258">
                  <c:v>3.6379999999999999</c:v>
                </c:pt>
                <c:pt idx="259">
                  <c:v>3.6789999999999998</c:v>
                </c:pt>
                <c:pt idx="260">
                  <c:v>3.6920000000000002</c:v>
                </c:pt>
                <c:pt idx="261">
                  <c:v>3.7</c:v>
                </c:pt>
                <c:pt idx="262">
                  <c:v>3.7</c:v>
                </c:pt>
                <c:pt idx="263">
                  <c:v>3.7</c:v>
                </c:pt>
                <c:pt idx="264">
                  <c:v>3.7130000000000001</c:v>
                </c:pt>
                <c:pt idx="265">
                  <c:v>3.706</c:v>
                </c:pt>
                <c:pt idx="266">
                  <c:v>3.698</c:v>
                </c:pt>
                <c:pt idx="267">
                  <c:v>3.6989999999999998</c:v>
                </c:pt>
                <c:pt idx="268">
                  <c:v>3.7170000000000001</c:v>
                </c:pt>
                <c:pt idx="269">
                  <c:v>3.7170000000000001</c:v>
                </c:pt>
                <c:pt idx="270">
                  <c:v>3.7170000000000001</c:v>
                </c:pt>
                <c:pt idx="271">
                  <c:v>3.71</c:v>
                </c:pt>
                <c:pt idx="272">
                  <c:v>3.7090000000000001</c:v>
                </c:pt>
                <c:pt idx="273">
                  <c:v>3.665</c:v>
                </c:pt>
                <c:pt idx="274">
                  <c:v>3.6179999999999999</c:v>
                </c:pt>
                <c:pt idx="275">
                  <c:v>3.609</c:v>
                </c:pt>
                <c:pt idx="276">
                  <c:v>3.609</c:v>
                </c:pt>
                <c:pt idx="277">
                  <c:v>3.609</c:v>
                </c:pt>
                <c:pt idx="278">
                  <c:v>3.6349999999999998</c:v>
                </c:pt>
                <c:pt idx="279">
                  <c:v>3.6349999999999998</c:v>
                </c:pt>
                <c:pt idx="280">
                  <c:v>3.59</c:v>
                </c:pt>
                <c:pt idx="281">
                  <c:v>3.593</c:v>
                </c:pt>
                <c:pt idx="282">
                  <c:v>3.617</c:v>
                </c:pt>
                <c:pt idx="283">
                  <c:v>3.617</c:v>
                </c:pt>
                <c:pt idx="284">
                  <c:v>3.617</c:v>
                </c:pt>
                <c:pt idx="285">
                  <c:v>3.62</c:v>
                </c:pt>
                <c:pt idx="286">
                  <c:v>3.7170000000000001</c:v>
                </c:pt>
                <c:pt idx="287">
                  <c:v>3.71</c:v>
                </c:pt>
                <c:pt idx="288">
                  <c:v>3.71</c:v>
                </c:pt>
                <c:pt idx="289">
                  <c:v>3.7130000000000001</c:v>
                </c:pt>
                <c:pt idx="290">
                  <c:v>3.7130000000000001</c:v>
                </c:pt>
                <c:pt idx="291">
                  <c:v>3.7130000000000001</c:v>
                </c:pt>
                <c:pt idx="292">
                  <c:v>3.6930000000000001</c:v>
                </c:pt>
                <c:pt idx="293">
                  <c:v>3.653</c:v>
                </c:pt>
                <c:pt idx="294">
                  <c:v>3.6539999999999999</c:v>
                </c:pt>
                <c:pt idx="295">
                  <c:v>3.6850000000000001</c:v>
                </c:pt>
                <c:pt idx="296">
                  <c:v>3.6869999999999998</c:v>
                </c:pt>
                <c:pt idx="297">
                  <c:v>3.6869999999999998</c:v>
                </c:pt>
                <c:pt idx="298">
                  <c:v>3.6869999999999998</c:v>
                </c:pt>
                <c:pt idx="299">
                  <c:v>3.6760000000000002</c:v>
                </c:pt>
                <c:pt idx="300">
                  <c:v>3.7</c:v>
                </c:pt>
                <c:pt idx="301">
                  <c:v>3.7160000000000002</c:v>
                </c:pt>
                <c:pt idx="302">
                  <c:v>3.718</c:v>
                </c:pt>
                <c:pt idx="303">
                  <c:v>3.7229999999999999</c:v>
                </c:pt>
                <c:pt idx="304">
                  <c:v>3.7229999999999999</c:v>
                </c:pt>
                <c:pt idx="305">
                  <c:v>3.7229999999999999</c:v>
                </c:pt>
                <c:pt idx="306">
                  <c:v>3.7240000000000002</c:v>
                </c:pt>
                <c:pt idx="307">
                  <c:v>3.7629999999999999</c:v>
                </c:pt>
                <c:pt idx="308">
                  <c:v>3.754</c:v>
                </c:pt>
                <c:pt idx="309">
                  <c:v>3.7730000000000001</c:v>
                </c:pt>
                <c:pt idx="310">
                  <c:v>3.7930000000000001</c:v>
                </c:pt>
                <c:pt idx="311">
                  <c:v>3.7930000000000001</c:v>
                </c:pt>
                <c:pt idx="312">
                  <c:v>3.7930000000000001</c:v>
                </c:pt>
                <c:pt idx="313">
                  <c:v>3.794</c:v>
                </c:pt>
                <c:pt idx="314">
                  <c:v>3.778</c:v>
                </c:pt>
                <c:pt idx="315">
                  <c:v>3.7879999999999998</c:v>
                </c:pt>
                <c:pt idx="316">
                  <c:v>3.7719999999999998</c:v>
                </c:pt>
                <c:pt idx="317">
                  <c:v>3.8</c:v>
                </c:pt>
                <c:pt idx="318">
                  <c:v>3.8</c:v>
                </c:pt>
                <c:pt idx="319">
                  <c:v>3.8</c:v>
                </c:pt>
                <c:pt idx="320">
                  <c:v>3.7970000000000002</c:v>
                </c:pt>
                <c:pt idx="321">
                  <c:v>3.8079999999999998</c:v>
                </c:pt>
                <c:pt idx="322">
                  <c:v>3.798</c:v>
                </c:pt>
                <c:pt idx="323">
                  <c:v>3.8010000000000002</c:v>
                </c:pt>
                <c:pt idx="324">
                  <c:v>3.7949999999999999</c:v>
                </c:pt>
                <c:pt idx="325">
                  <c:v>3.7949999999999999</c:v>
                </c:pt>
                <c:pt idx="326">
                  <c:v>3.7949999999999999</c:v>
                </c:pt>
                <c:pt idx="327">
                  <c:v>3.8079999999999998</c:v>
                </c:pt>
                <c:pt idx="328">
                  <c:v>3.7919999999999998</c:v>
                </c:pt>
                <c:pt idx="329">
                  <c:v>3.8079999999999998</c:v>
                </c:pt>
                <c:pt idx="330">
                  <c:v>3.8479999999999999</c:v>
                </c:pt>
                <c:pt idx="331">
                  <c:v>3.8439999999999999</c:v>
                </c:pt>
                <c:pt idx="332">
                  <c:v>3.8439999999999999</c:v>
                </c:pt>
                <c:pt idx="333">
                  <c:v>3.8439999999999999</c:v>
                </c:pt>
                <c:pt idx="334">
                  <c:v>3.8450000000000002</c:v>
                </c:pt>
                <c:pt idx="335">
                  <c:v>3.798</c:v>
                </c:pt>
                <c:pt idx="336">
                  <c:v>3.819</c:v>
                </c:pt>
                <c:pt idx="337">
                  <c:v>3.8260000000000001</c:v>
                </c:pt>
                <c:pt idx="338">
                  <c:v>3.8260000000000001</c:v>
                </c:pt>
                <c:pt idx="339">
                  <c:v>3.8260000000000001</c:v>
                </c:pt>
                <c:pt idx="340">
                  <c:v>3.8260000000000001</c:v>
                </c:pt>
                <c:pt idx="341">
                  <c:v>3.8250000000000002</c:v>
                </c:pt>
                <c:pt idx="342">
                  <c:v>3.8039999999999998</c:v>
                </c:pt>
                <c:pt idx="343">
                  <c:v>3.81</c:v>
                </c:pt>
                <c:pt idx="344">
                  <c:v>3.8050000000000002</c:v>
                </c:pt>
                <c:pt idx="345">
                  <c:v>3.8159999999999998</c:v>
                </c:pt>
                <c:pt idx="346">
                  <c:v>3.8159999999999998</c:v>
                </c:pt>
                <c:pt idx="347">
                  <c:v>3.8159999999999998</c:v>
                </c:pt>
                <c:pt idx="348">
                  <c:v>3.8159999999999998</c:v>
                </c:pt>
                <c:pt idx="349">
                  <c:v>3.819</c:v>
                </c:pt>
                <c:pt idx="350">
                  <c:v>3.8479999999999999</c:v>
                </c:pt>
                <c:pt idx="351">
                  <c:v>3.8490000000000002</c:v>
                </c:pt>
                <c:pt idx="352">
                  <c:v>3.8239999999999998</c:v>
                </c:pt>
                <c:pt idx="353">
                  <c:v>3.8239999999999998</c:v>
                </c:pt>
                <c:pt idx="354">
                  <c:v>3.8239999999999998</c:v>
                </c:pt>
                <c:pt idx="355">
                  <c:v>3.8290000000000002</c:v>
                </c:pt>
                <c:pt idx="356">
                  <c:v>3.8450000000000002</c:v>
                </c:pt>
                <c:pt idx="357">
                  <c:v>3.8610000000000002</c:v>
                </c:pt>
                <c:pt idx="358">
                  <c:v>3.859</c:v>
                </c:pt>
                <c:pt idx="359">
                  <c:v>3.863</c:v>
                </c:pt>
                <c:pt idx="360">
                  <c:v>3.863</c:v>
                </c:pt>
                <c:pt idx="361">
                  <c:v>3.863</c:v>
                </c:pt>
                <c:pt idx="362">
                  <c:v>3.91</c:v>
                </c:pt>
                <c:pt idx="363">
                  <c:v>3.9510000000000001</c:v>
                </c:pt>
                <c:pt idx="364">
                  <c:v>3.956</c:v>
                </c:pt>
                <c:pt idx="365">
                  <c:v>3.9580000000000002</c:v>
                </c:pt>
                <c:pt idx="366">
                  <c:v>3.9689999999999999</c:v>
                </c:pt>
                <c:pt idx="367">
                  <c:v>3.9689999999999999</c:v>
                </c:pt>
                <c:pt idx="368">
                  <c:v>3.9689999999999999</c:v>
                </c:pt>
                <c:pt idx="369">
                  <c:v>3.99</c:v>
                </c:pt>
                <c:pt idx="370">
                  <c:v>4.008</c:v>
                </c:pt>
                <c:pt idx="371">
                  <c:v>4.0250000000000004</c:v>
                </c:pt>
                <c:pt idx="372">
                  <c:v>4.0289999999999999</c:v>
                </c:pt>
                <c:pt idx="373">
                  <c:v>4.0490000000000004</c:v>
                </c:pt>
                <c:pt idx="374">
                  <c:v>4.0490000000000004</c:v>
                </c:pt>
                <c:pt idx="375">
                  <c:v>4.0490000000000004</c:v>
                </c:pt>
                <c:pt idx="376">
                  <c:v>4.0620000000000003</c:v>
                </c:pt>
                <c:pt idx="377">
                  <c:v>4.0629999999999997</c:v>
                </c:pt>
                <c:pt idx="378">
                  <c:v>4.0629999999999997</c:v>
                </c:pt>
                <c:pt idx="379">
                  <c:v>4.0789999999999997</c:v>
                </c:pt>
                <c:pt idx="380">
                  <c:v>4.0810000000000004</c:v>
                </c:pt>
                <c:pt idx="381">
                  <c:v>4.0810000000000004</c:v>
                </c:pt>
                <c:pt idx="382">
                  <c:v>4.0810000000000004</c:v>
                </c:pt>
                <c:pt idx="383">
                  <c:v>4.0549999999999997</c:v>
                </c:pt>
                <c:pt idx="384">
                  <c:v>4.0170000000000003</c:v>
                </c:pt>
                <c:pt idx="385">
                  <c:v>4.0289999999999999</c:v>
                </c:pt>
                <c:pt idx="386">
                  <c:v>3.9620000000000002</c:v>
                </c:pt>
                <c:pt idx="387">
                  <c:v>3.988</c:v>
                </c:pt>
                <c:pt idx="388">
                  <c:v>3.988</c:v>
                </c:pt>
                <c:pt idx="389">
                  <c:v>3.988</c:v>
                </c:pt>
                <c:pt idx="390">
                  <c:v>3.8769999999999998</c:v>
                </c:pt>
                <c:pt idx="391">
                  <c:v>3.8660000000000001</c:v>
                </c:pt>
                <c:pt idx="392">
                  <c:v>3.8479999999999999</c:v>
                </c:pt>
                <c:pt idx="393">
                  <c:v>3.8540000000000001</c:v>
                </c:pt>
                <c:pt idx="394">
                  <c:v>3.8740000000000001</c:v>
                </c:pt>
                <c:pt idx="395">
                  <c:v>3.8740000000000001</c:v>
                </c:pt>
                <c:pt idx="396">
                  <c:v>3.8740000000000001</c:v>
                </c:pt>
                <c:pt idx="397">
                  <c:v>3.867</c:v>
                </c:pt>
                <c:pt idx="398">
                  <c:v>3.8330000000000002</c:v>
                </c:pt>
                <c:pt idx="399">
                  <c:v>3.7669999999999999</c:v>
                </c:pt>
                <c:pt idx="400">
                  <c:v>3.7789999999999999</c:v>
                </c:pt>
                <c:pt idx="401">
                  <c:v>3.7280000000000002</c:v>
                </c:pt>
                <c:pt idx="402">
                  <c:v>3.7280000000000002</c:v>
                </c:pt>
                <c:pt idx="403">
                  <c:v>3.7280000000000002</c:v>
                </c:pt>
                <c:pt idx="404">
                  <c:v>3.7280000000000002</c:v>
                </c:pt>
                <c:pt idx="405">
                  <c:v>3.71</c:v>
                </c:pt>
                <c:pt idx="406">
                  <c:v>3.726</c:v>
                </c:pt>
                <c:pt idx="407">
                  <c:v>3.7309999999999999</c:v>
                </c:pt>
                <c:pt idx="408">
                  <c:v>3.7389999999999999</c:v>
                </c:pt>
                <c:pt idx="409">
                  <c:v>3.7389999999999999</c:v>
                </c:pt>
                <c:pt idx="410">
                  <c:v>3.7389999999999999</c:v>
                </c:pt>
                <c:pt idx="411">
                  <c:v>3.726</c:v>
                </c:pt>
                <c:pt idx="412">
                  <c:v>3.706</c:v>
                </c:pt>
                <c:pt idx="413">
                  <c:v>3.6749999999999998</c:v>
                </c:pt>
                <c:pt idx="414">
                  <c:v>3.714</c:v>
                </c:pt>
                <c:pt idx="415">
                  <c:v>3.7389999999999999</c:v>
                </c:pt>
                <c:pt idx="416">
                  <c:v>3.7389999999999999</c:v>
                </c:pt>
                <c:pt idx="417">
                  <c:v>3.7389999999999999</c:v>
                </c:pt>
                <c:pt idx="418">
                  <c:v>3.7080000000000002</c:v>
                </c:pt>
                <c:pt idx="419">
                  <c:v>3.7280000000000002</c:v>
                </c:pt>
                <c:pt idx="420">
                  <c:v>3.7090000000000001</c:v>
                </c:pt>
                <c:pt idx="421">
                  <c:v>3.7029999999999998</c:v>
                </c:pt>
                <c:pt idx="422">
                  <c:v>3.698</c:v>
                </c:pt>
                <c:pt idx="423">
                  <c:v>3.698</c:v>
                </c:pt>
                <c:pt idx="424">
                  <c:v>3.698</c:v>
                </c:pt>
                <c:pt idx="425">
                  <c:v>3.7170000000000001</c:v>
                </c:pt>
                <c:pt idx="426">
                  <c:v>3.7080000000000002</c:v>
                </c:pt>
                <c:pt idx="427">
                  <c:v>3.71</c:v>
                </c:pt>
                <c:pt idx="428">
                  <c:v>3.6850000000000001</c:v>
                </c:pt>
                <c:pt idx="429">
                  <c:v>3.6579999999999999</c:v>
                </c:pt>
                <c:pt idx="430">
                  <c:v>3.6579999999999999</c:v>
                </c:pt>
                <c:pt idx="431">
                  <c:v>3.6579999999999999</c:v>
                </c:pt>
                <c:pt idx="432">
                  <c:v>3.653</c:v>
                </c:pt>
                <c:pt idx="433">
                  <c:v>3.6429999999999998</c:v>
                </c:pt>
                <c:pt idx="434">
                  <c:v>3.6480000000000001</c:v>
                </c:pt>
                <c:pt idx="435">
                  <c:v>3.6160000000000001</c:v>
                </c:pt>
                <c:pt idx="436">
                  <c:v>3.5990000000000002</c:v>
                </c:pt>
                <c:pt idx="437">
                  <c:v>3.5990000000000002</c:v>
                </c:pt>
                <c:pt idx="438">
                  <c:v>3.5990000000000002</c:v>
                </c:pt>
                <c:pt idx="439">
                  <c:v>3.5990000000000002</c:v>
                </c:pt>
                <c:pt idx="440">
                  <c:v>3.6280000000000001</c:v>
                </c:pt>
                <c:pt idx="441">
                  <c:v>3.6240000000000001</c:v>
                </c:pt>
                <c:pt idx="442">
                  <c:v>3.6190000000000002</c:v>
                </c:pt>
                <c:pt idx="443">
                  <c:v>3.6269999999999998</c:v>
                </c:pt>
                <c:pt idx="444">
                  <c:v>3.6269999999999998</c:v>
                </c:pt>
                <c:pt idx="445">
                  <c:v>3.6269999999999998</c:v>
                </c:pt>
                <c:pt idx="446">
                  <c:v>3.6269999999999998</c:v>
                </c:pt>
                <c:pt idx="447">
                  <c:v>3.6179999999999999</c:v>
                </c:pt>
                <c:pt idx="448">
                  <c:v>3.6469999999999998</c:v>
                </c:pt>
                <c:pt idx="449">
                  <c:v>3.6480000000000001</c:v>
                </c:pt>
                <c:pt idx="450">
                  <c:v>3.6560000000000001</c:v>
                </c:pt>
                <c:pt idx="451">
                  <c:v>3.6560000000000001</c:v>
                </c:pt>
                <c:pt idx="452">
                  <c:v>3.6560000000000001</c:v>
                </c:pt>
                <c:pt idx="453">
                  <c:v>3.718</c:v>
                </c:pt>
                <c:pt idx="454">
                  <c:v>3.7170000000000001</c:v>
                </c:pt>
                <c:pt idx="455">
                  <c:v>3.758</c:v>
                </c:pt>
                <c:pt idx="456">
                  <c:v>3.7349999999999999</c:v>
                </c:pt>
                <c:pt idx="457">
                  <c:v>3.7280000000000002</c:v>
                </c:pt>
                <c:pt idx="458">
                  <c:v>3.7280000000000002</c:v>
                </c:pt>
                <c:pt idx="459">
                  <c:v>3.7280000000000002</c:v>
                </c:pt>
                <c:pt idx="460">
                  <c:v>3.7530000000000001</c:v>
                </c:pt>
                <c:pt idx="461">
                  <c:v>3.7679999999999998</c:v>
                </c:pt>
                <c:pt idx="462">
                  <c:v>3.7839999999999998</c:v>
                </c:pt>
                <c:pt idx="463">
                  <c:v>3.766</c:v>
                </c:pt>
                <c:pt idx="464">
                  <c:v>3.7509999999999999</c:v>
                </c:pt>
                <c:pt idx="465">
                  <c:v>3.7509999999999999</c:v>
                </c:pt>
                <c:pt idx="466">
                  <c:v>3.7509999999999999</c:v>
                </c:pt>
                <c:pt idx="467">
                  <c:v>3.7719999999999998</c:v>
                </c:pt>
                <c:pt idx="468">
                  <c:v>3.7709999999999999</c:v>
                </c:pt>
                <c:pt idx="469">
                  <c:v>3.72</c:v>
                </c:pt>
                <c:pt idx="470">
                  <c:v>3.702</c:v>
                </c:pt>
                <c:pt idx="471">
                  <c:v>3.7069999999999999</c:v>
                </c:pt>
                <c:pt idx="472">
                  <c:v>3.7069999999999999</c:v>
                </c:pt>
                <c:pt idx="473">
                  <c:v>3.7069999999999999</c:v>
                </c:pt>
                <c:pt idx="474">
                  <c:v>3.6869999999999998</c:v>
                </c:pt>
                <c:pt idx="475">
                  <c:v>3.6520000000000001</c:v>
                </c:pt>
                <c:pt idx="476">
                  <c:v>3.6349999999999998</c:v>
                </c:pt>
                <c:pt idx="477">
                  <c:v>3.653</c:v>
                </c:pt>
                <c:pt idx="478">
                  <c:v>3.6440000000000001</c:v>
                </c:pt>
                <c:pt idx="479">
                  <c:v>3.6440000000000001</c:v>
                </c:pt>
                <c:pt idx="480">
                  <c:v>3.6440000000000001</c:v>
                </c:pt>
                <c:pt idx="481">
                  <c:v>3.6749999999999998</c:v>
                </c:pt>
                <c:pt idx="482">
                  <c:v>3.645</c:v>
                </c:pt>
                <c:pt idx="483">
                  <c:v>3.6480000000000001</c:v>
                </c:pt>
                <c:pt idx="484">
                  <c:v>3.6669999999999998</c:v>
                </c:pt>
                <c:pt idx="485">
                  <c:v>3.6840000000000002</c:v>
                </c:pt>
                <c:pt idx="486">
                  <c:v>3.6840000000000002</c:v>
                </c:pt>
                <c:pt idx="487">
                  <c:v>3.6840000000000002</c:v>
                </c:pt>
                <c:pt idx="488">
                  <c:v>3.6829999999999998</c:v>
                </c:pt>
                <c:pt idx="489">
                  <c:v>3.6440000000000001</c:v>
                </c:pt>
                <c:pt idx="490">
                  <c:v>3.661</c:v>
                </c:pt>
                <c:pt idx="491">
                  <c:v>3.6269999999999998</c:v>
                </c:pt>
                <c:pt idx="492">
                  <c:v>3.609</c:v>
                </c:pt>
                <c:pt idx="493">
                  <c:v>3.609</c:v>
                </c:pt>
                <c:pt idx="494">
                  <c:v>3.609</c:v>
                </c:pt>
                <c:pt idx="495">
                  <c:v>3.6219999999999999</c:v>
                </c:pt>
                <c:pt idx="496">
                  <c:v>3.6560000000000001</c:v>
                </c:pt>
                <c:pt idx="497">
                  <c:v>3.6789999999999998</c:v>
                </c:pt>
                <c:pt idx="498">
                  <c:v>3.6419999999999999</c:v>
                </c:pt>
                <c:pt idx="499">
                  <c:v>3.6360000000000001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7-48CB-B542-D7410E6FEEB7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44846</c:v>
                </c:pt>
                <c:pt idx="1">
                  <c:v>44847</c:v>
                </c:pt>
                <c:pt idx="2">
                  <c:v>44848</c:v>
                </c:pt>
                <c:pt idx="3">
                  <c:v>44849</c:v>
                </c:pt>
                <c:pt idx="4">
                  <c:v>44850</c:v>
                </c:pt>
                <c:pt idx="5">
                  <c:v>44851</c:v>
                </c:pt>
                <c:pt idx="6">
                  <c:v>44852</c:v>
                </c:pt>
                <c:pt idx="7">
                  <c:v>44853</c:v>
                </c:pt>
                <c:pt idx="8">
                  <c:v>44854</c:v>
                </c:pt>
                <c:pt idx="9">
                  <c:v>44855</c:v>
                </c:pt>
                <c:pt idx="10">
                  <c:v>44856</c:v>
                </c:pt>
                <c:pt idx="11">
                  <c:v>44857</c:v>
                </c:pt>
                <c:pt idx="12">
                  <c:v>44858</c:v>
                </c:pt>
                <c:pt idx="13">
                  <c:v>44859</c:v>
                </c:pt>
                <c:pt idx="14">
                  <c:v>44860</c:v>
                </c:pt>
                <c:pt idx="15">
                  <c:v>44861</c:v>
                </c:pt>
                <c:pt idx="16">
                  <c:v>44862</c:v>
                </c:pt>
                <c:pt idx="17">
                  <c:v>44863</c:v>
                </c:pt>
                <c:pt idx="18">
                  <c:v>44864</c:v>
                </c:pt>
                <c:pt idx="19">
                  <c:v>44865</c:v>
                </c:pt>
                <c:pt idx="20">
                  <c:v>44866</c:v>
                </c:pt>
                <c:pt idx="21">
                  <c:v>44867</c:v>
                </c:pt>
                <c:pt idx="22">
                  <c:v>44868</c:v>
                </c:pt>
                <c:pt idx="23">
                  <c:v>44869</c:v>
                </c:pt>
                <c:pt idx="24">
                  <c:v>44870</c:v>
                </c:pt>
                <c:pt idx="25">
                  <c:v>44871</c:v>
                </c:pt>
                <c:pt idx="26">
                  <c:v>44872</c:v>
                </c:pt>
                <c:pt idx="27">
                  <c:v>44873</c:v>
                </c:pt>
                <c:pt idx="28">
                  <c:v>44874</c:v>
                </c:pt>
                <c:pt idx="29">
                  <c:v>44875</c:v>
                </c:pt>
                <c:pt idx="30">
                  <c:v>44876</c:v>
                </c:pt>
                <c:pt idx="31">
                  <c:v>44877</c:v>
                </c:pt>
                <c:pt idx="32">
                  <c:v>44878</c:v>
                </c:pt>
                <c:pt idx="33">
                  <c:v>44879</c:v>
                </c:pt>
                <c:pt idx="34">
                  <c:v>44880</c:v>
                </c:pt>
                <c:pt idx="35">
                  <c:v>44881</c:v>
                </c:pt>
                <c:pt idx="36">
                  <c:v>44882</c:v>
                </c:pt>
                <c:pt idx="37">
                  <c:v>44883</c:v>
                </c:pt>
                <c:pt idx="38">
                  <c:v>44884</c:v>
                </c:pt>
                <c:pt idx="39">
                  <c:v>44885</c:v>
                </c:pt>
                <c:pt idx="40">
                  <c:v>44886</c:v>
                </c:pt>
                <c:pt idx="41">
                  <c:v>44887</c:v>
                </c:pt>
                <c:pt idx="42">
                  <c:v>44888</c:v>
                </c:pt>
                <c:pt idx="43">
                  <c:v>44889</c:v>
                </c:pt>
                <c:pt idx="44">
                  <c:v>44890</c:v>
                </c:pt>
                <c:pt idx="45">
                  <c:v>44891</c:v>
                </c:pt>
                <c:pt idx="46">
                  <c:v>44892</c:v>
                </c:pt>
                <c:pt idx="47">
                  <c:v>44893</c:v>
                </c:pt>
                <c:pt idx="48">
                  <c:v>44894</c:v>
                </c:pt>
                <c:pt idx="49">
                  <c:v>44895</c:v>
                </c:pt>
                <c:pt idx="50">
                  <c:v>44896</c:v>
                </c:pt>
                <c:pt idx="51">
                  <c:v>44897</c:v>
                </c:pt>
                <c:pt idx="52">
                  <c:v>44898</c:v>
                </c:pt>
                <c:pt idx="53">
                  <c:v>44899</c:v>
                </c:pt>
                <c:pt idx="54">
                  <c:v>44900</c:v>
                </c:pt>
                <c:pt idx="55">
                  <c:v>44901</c:v>
                </c:pt>
                <c:pt idx="56">
                  <c:v>44902</c:v>
                </c:pt>
                <c:pt idx="57">
                  <c:v>44903</c:v>
                </c:pt>
                <c:pt idx="58">
                  <c:v>44904</c:v>
                </c:pt>
                <c:pt idx="59">
                  <c:v>44905</c:v>
                </c:pt>
                <c:pt idx="60">
                  <c:v>44906</c:v>
                </c:pt>
                <c:pt idx="61">
                  <c:v>44907</c:v>
                </c:pt>
                <c:pt idx="62">
                  <c:v>44908</c:v>
                </c:pt>
                <c:pt idx="63">
                  <c:v>44909</c:v>
                </c:pt>
                <c:pt idx="64">
                  <c:v>44910</c:v>
                </c:pt>
                <c:pt idx="65">
                  <c:v>44911</c:v>
                </c:pt>
                <c:pt idx="66">
                  <c:v>44912</c:v>
                </c:pt>
                <c:pt idx="67">
                  <c:v>44913</c:v>
                </c:pt>
                <c:pt idx="68">
                  <c:v>44914</c:v>
                </c:pt>
                <c:pt idx="69">
                  <c:v>44915</c:v>
                </c:pt>
                <c:pt idx="70">
                  <c:v>44916</c:v>
                </c:pt>
                <c:pt idx="71">
                  <c:v>44917</c:v>
                </c:pt>
                <c:pt idx="72">
                  <c:v>44918</c:v>
                </c:pt>
                <c:pt idx="73">
                  <c:v>44919</c:v>
                </c:pt>
                <c:pt idx="74">
                  <c:v>44920</c:v>
                </c:pt>
                <c:pt idx="75">
                  <c:v>44921</c:v>
                </c:pt>
                <c:pt idx="76">
                  <c:v>44922</c:v>
                </c:pt>
                <c:pt idx="77">
                  <c:v>44923</c:v>
                </c:pt>
                <c:pt idx="78">
                  <c:v>44924</c:v>
                </c:pt>
                <c:pt idx="79">
                  <c:v>44925</c:v>
                </c:pt>
                <c:pt idx="80">
                  <c:v>44926</c:v>
                </c:pt>
                <c:pt idx="81">
                  <c:v>44927</c:v>
                </c:pt>
                <c:pt idx="82">
                  <c:v>44928</c:v>
                </c:pt>
                <c:pt idx="83">
                  <c:v>44929</c:v>
                </c:pt>
                <c:pt idx="84">
                  <c:v>44930</c:v>
                </c:pt>
                <c:pt idx="85">
                  <c:v>44931</c:v>
                </c:pt>
                <c:pt idx="86">
                  <c:v>44932</c:v>
                </c:pt>
                <c:pt idx="87">
                  <c:v>44933</c:v>
                </c:pt>
                <c:pt idx="88">
                  <c:v>44934</c:v>
                </c:pt>
                <c:pt idx="89">
                  <c:v>44935</c:v>
                </c:pt>
                <c:pt idx="90">
                  <c:v>44936</c:v>
                </c:pt>
                <c:pt idx="91">
                  <c:v>44937</c:v>
                </c:pt>
                <c:pt idx="92">
                  <c:v>44938</c:v>
                </c:pt>
                <c:pt idx="93">
                  <c:v>44939</c:v>
                </c:pt>
                <c:pt idx="94">
                  <c:v>44940</c:v>
                </c:pt>
                <c:pt idx="95">
                  <c:v>44941</c:v>
                </c:pt>
                <c:pt idx="96">
                  <c:v>44942</c:v>
                </c:pt>
                <c:pt idx="97">
                  <c:v>44943</c:v>
                </c:pt>
                <c:pt idx="98">
                  <c:v>44944</c:v>
                </c:pt>
                <c:pt idx="99">
                  <c:v>44945</c:v>
                </c:pt>
                <c:pt idx="100">
                  <c:v>44946</c:v>
                </c:pt>
                <c:pt idx="101">
                  <c:v>44947</c:v>
                </c:pt>
                <c:pt idx="102">
                  <c:v>44948</c:v>
                </c:pt>
                <c:pt idx="103">
                  <c:v>44949</c:v>
                </c:pt>
                <c:pt idx="104">
                  <c:v>44950</c:v>
                </c:pt>
                <c:pt idx="105">
                  <c:v>44951</c:v>
                </c:pt>
                <c:pt idx="106">
                  <c:v>44952</c:v>
                </c:pt>
                <c:pt idx="107">
                  <c:v>44953</c:v>
                </c:pt>
                <c:pt idx="108">
                  <c:v>44954</c:v>
                </c:pt>
                <c:pt idx="109">
                  <c:v>44955</c:v>
                </c:pt>
                <c:pt idx="110">
                  <c:v>44956</c:v>
                </c:pt>
                <c:pt idx="111">
                  <c:v>44957</c:v>
                </c:pt>
                <c:pt idx="112">
                  <c:v>44958</c:v>
                </c:pt>
                <c:pt idx="113">
                  <c:v>44959</c:v>
                </c:pt>
                <c:pt idx="114">
                  <c:v>44960</c:v>
                </c:pt>
                <c:pt idx="115">
                  <c:v>44961</c:v>
                </c:pt>
                <c:pt idx="116">
                  <c:v>44962</c:v>
                </c:pt>
                <c:pt idx="117">
                  <c:v>44963</c:v>
                </c:pt>
                <c:pt idx="118">
                  <c:v>44964</c:v>
                </c:pt>
                <c:pt idx="119">
                  <c:v>44965</c:v>
                </c:pt>
                <c:pt idx="120">
                  <c:v>44966</c:v>
                </c:pt>
                <c:pt idx="121">
                  <c:v>44967</c:v>
                </c:pt>
                <c:pt idx="122">
                  <c:v>44968</c:v>
                </c:pt>
                <c:pt idx="123">
                  <c:v>44969</c:v>
                </c:pt>
                <c:pt idx="124">
                  <c:v>44970</c:v>
                </c:pt>
                <c:pt idx="125">
                  <c:v>44971</c:v>
                </c:pt>
                <c:pt idx="126">
                  <c:v>44972</c:v>
                </c:pt>
                <c:pt idx="127">
                  <c:v>44973</c:v>
                </c:pt>
                <c:pt idx="128">
                  <c:v>44974</c:v>
                </c:pt>
                <c:pt idx="129">
                  <c:v>44975</c:v>
                </c:pt>
                <c:pt idx="130">
                  <c:v>44976</c:v>
                </c:pt>
                <c:pt idx="131">
                  <c:v>44977</c:v>
                </c:pt>
                <c:pt idx="132">
                  <c:v>44978</c:v>
                </c:pt>
                <c:pt idx="133">
                  <c:v>44979</c:v>
                </c:pt>
                <c:pt idx="134">
                  <c:v>44980</c:v>
                </c:pt>
                <c:pt idx="135">
                  <c:v>44981</c:v>
                </c:pt>
                <c:pt idx="136">
                  <c:v>44982</c:v>
                </c:pt>
                <c:pt idx="137">
                  <c:v>44983</c:v>
                </c:pt>
                <c:pt idx="138">
                  <c:v>44984</c:v>
                </c:pt>
                <c:pt idx="139">
                  <c:v>44985</c:v>
                </c:pt>
                <c:pt idx="140">
                  <c:v>44986</c:v>
                </c:pt>
                <c:pt idx="141">
                  <c:v>44987</c:v>
                </c:pt>
                <c:pt idx="142">
                  <c:v>44988</c:v>
                </c:pt>
                <c:pt idx="143">
                  <c:v>44989</c:v>
                </c:pt>
                <c:pt idx="144">
                  <c:v>44990</c:v>
                </c:pt>
                <c:pt idx="145">
                  <c:v>44991</c:v>
                </c:pt>
                <c:pt idx="146">
                  <c:v>44992</c:v>
                </c:pt>
                <c:pt idx="147">
                  <c:v>44993</c:v>
                </c:pt>
                <c:pt idx="148">
                  <c:v>44994</c:v>
                </c:pt>
                <c:pt idx="149">
                  <c:v>44995</c:v>
                </c:pt>
                <c:pt idx="150">
                  <c:v>44996</c:v>
                </c:pt>
                <c:pt idx="151">
                  <c:v>44997</c:v>
                </c:pt>
                <c:pt idx="152">
                  <c:v>44998</c:v>
                </c:pt>
                <c:pt idx="153">
                  <c:v>44999</c:v>
                </c:pt>
                <c:pt idx="154">
                  <c:v>45000</c:v>
                </c:pt>
                <c:pt idx="155">
                  <c:v>45001</c:v>
                </c:pt>
                <c:pt idx="156">
                  <c:v>45002</c:v>
                </c:pt>
                <c:pt idx="157">
                  <c:v>45003</c:v>
                </c:pt>
                <c:pt idx="158">
                  <c:v>45004</c:v>
                </c:pt>
                <c:pt idx="159">
                  <c:v>45005</c:v>
                </c:pt>
                <c:pt idx="160">
                  <c:v>45006</c:v>
                </c:pt>
                <c:pt idx="161">
                  <c:v>45007</c:v>
                </c:pt>
                <c:pt idx="162">
                  <c:v>45008</c:v>
                </c:pt>
                <c:pt idx="163">
                  <c:v>45009</c:v>
                </c:pt>
                <c:pt idx="164">
                  <c:v>45010</c:v>
                </c:pt>
                <c:pt idx="165">
                  <c:v>45011</c:v>
                </c:pt>
                <c:pt idx="166">
                  <c:v>45012</c:v>
                </c:pt>
                <c:pt idx="167">
                  <c:v>45013</c:v>
                </c:pt>
                <c:pt idx="168">
                  <c:v>45014</c:v>
                </c:pt>
                <c:pt idx="169">
                  <c:v>45015</c:v>
                </c:pt>
                <c:pt idx="170">
                  <c:v>45016</c:v>
                </c:pt>
                <c:pt idx="171">
                  <c:v>45017</c:v>
                </c:pt>
                <c:pt idx="172">
                  <c:v>45018</c:v>
                </c:pt>
                <c:pt idx="173">
                  <c:v>45019</c:v>
                </c:pt>
                <c:pt idx="174">
                  <c:v>45020</c:v>
                </c:pt>
                <c:pt idx="175">
                  <c:v>45021</c:v>
                </c:pt>
                <c:pt idx="176">
                  <c:v>45022</c:v>
                </c:pt>
                <c:pt idx="177">
                  <c:v>45023</c:v>
                </c:pt>
                <c:pt idx="178">
                  <c:v>45024</c:v>
                </c:pt>
                <c:pt idx="179">
                  <c:v>45025</c:v>
                </c:pt>
                <c:pt idx="180">
                  <c:v>45026</c:v>
                </c:pt>
                <c:pt idx="181">
                  <c:v>45027</c:v>
                </c:pt>
                <c:pt idx="182">
                  <c:v>45028</c:v>
                </c:pt>
                <c:pt idx="183">
                  <c:v>45029</c:v>
                </c:pt>
                <c:pt idx="184">
                  <c:v>45030</c:v>
                </c:pt>
                <c:pt idx="185">
                  <c:v>45031</c:v>
                </c:pt>
                <c:pt idx="186">
                  <c:v>45032</c:v>
                </c:pt>
                <c:pt idx="187">
                  <c:v>45033</c:v>
                </c:pt>
                <c:pt idx="188">
                  <c:v>45034</c:v>
                </c:pt>
                <c:pt idx="189">
                  <c:v>45035</c:v>
                </c:pt>
                <c:pt idx="190">
                  <c:v>45036</c:v>
                </c:pt>
                <c:pt idx="191">
                  <c:v>45037</c:v>
                </c:pt>
                <c:pt idx="192">
                  <c:v>45038</c:v>
                </c:pt>
                <c:pt idx="193">
                  <c:v>45039</c:v>
                </c:pt>
                <c:pt idx="194">
                  <c:v>45040</c:v>
                </c:pt>
                <c:pt idx="195">
                  <c:v>45041</c:v>
                </c:pt>
                <c:pt idx="196">
                  <c:v>45042</c:v>
                </c:pt>
                <c:pt idx="197">
                  <c:v>45043</c:v>
                </c:pt>
                <c:pt idx="198">
                  <c:v>45044</c:v>
                </c:pt>
                <c:pt idx="199">
                  <c:v>45045</c:v>
                </c:pt>
                <c:pt idx="200">
                  <c:v>45046</c:v>
                </c:pt>
                <c:pt idx="201">
                  <c:v>45047</c:v>
                </c:pt>
                <c:pt idx="202">
                  <c:v>45048</c:v>
                </c:pt>
                <c:pt idx="203">
                  <c:v>45049</c:v>
                </c:pt>
                <c:pt idx="204">
                  <c:v>45050</c:v>
                </c:pt>
                <c:pt idx="205">
                  <c:v>45051</c:v>
                </c:pt>
                <c:pt idx="206">
                  <c:v>45052</c:v>
                </c:pt>
                <c:pt idx="207">
                  <c:v>45053</c:v>
                </c:pt>
                <c:pt idx="208">
                  <c:v>45054</c:v>
                </c:pt>
                <c:pt idx="209">
                  <c:v>45055</c:v>
                </c:pt>
                <c:pt idx="210">
                  <c:v>45056</c:v>
                </c:pt>
                <c:pt idx="211">
                  <c:v>45057</c:v>
                </c:pt>
                <c:pt idx="212">
                  <c:v>45058</c:v>
                </c:pt>
                <c:pt idx="213">
                  <c:v>45059</c:v>
                </c:pt>
                <c:pt idx="214">
                  <c:v>45060</c:v>
                </c:pt>
                <c:pt idx="215">
                  <c:v>45061</c:v>
                </c:pt>
                <c:pt idx="216">
                  <c:v>45062</c:v>
                </c:pt>
                <c:pt idx="217">
                  <c:v>45063</c:v>
                </c:pt>
                <c:pt idx="218">
                  <c:v>45064</c:v>
                </c:pt>
                <c:pt idx="219">
                  <c:v>45065</c:v>
                </c:pt>
                <c:pt idx="220">
                  <c:v>45066</c:v>
                </c:pt>
                <c:pt idx="221">
                  <c:v>45067</c:v>
                </c:pt>
                <c:pt idx="222">
                  <c:v>45068</c:v>
                </c:pt>
                <c:pt idx="223">
                  <c:v>45069</c:v>
                </c:pt>
                <c:pt idx="224">
                  <c:v>45070</c:v>
                </c:pt>
                <c:pt idx="225">
                  <c:v>45071</c:v>
                </c:pt>
                <c:pt idx="226">
                  <c:v>45072</c:v>
                </c:pt>
                <c:pt idx="227">
                  <c:v>45073</c:v>
                </c:pt>
                <c:pt idx="228">
                  <c:v>45074</c:v>
                </c:pt>
                <c:pt idx="229">
                  <c:v>45075</c:v>
                </c:pt>
                <c:pt idx="230">
                  <c:v>45076</c:v>
                </c:pt>
                <c:pt idx="231">
                  <c:v>45077</c:v>
                </c:pt>
                <c:pt idx="232">
                  <c:v>45078</c:v>
                </c:pt>
                <c:pt idx="233">
                  <c:v>45079</c:v>
                </c:pt>
                <c:pt idx="234">
                  <c:v>45080</c:v>
                </c:pt>
                <c:pt idx="235">
                  <c:v>45081</c:v>
                </c:pt>
                <c:pt idx="236">
                  <c:v>45082</c:v>
                </c:pt>
                <c:pt idx="237">
                  <c:v>45083</c:v>
                </c:pt>
                <c:pt idx="238">
                  <c:v>45084</c:v>
                </c:pt>
                <c:pt idx="239">
                  <c:v>45085</c:v>
                </c:pt>
                <c:pt idx="240">
                  <c:v>45086</c:v>
                </c:pt>
                <c:pt idx="241">
                  <c:v>45087</c:v>
                </c:pt>
                <c:pt idx="242">
                  <c:v>45088</c:v>
                </c:pt>
                <c:pt idx="243">
                  <c:v>45089</c:v>
                </c:pt>
                <c:pt idx="244">
                  <c:v>45090</c:v>
                </c:pt>
                <c:pt idx="245">
                  <c:v>45091</c:v>
                </c:pt>
                <c:pt idx="246">
                  <c:v>45092</c:v>
                </c:pt>
                <c:pt idx="247">
                  <c:v>45093</c:v>
                </c:pt>
                <c:pt idx="248">
                  <c:v>45094</c:v>
                </c:pt>
                <c:pt idx="249">
                  <c:v>45095</c:v>
                </c:pt>
                <c:pt idx="250">
                  <c:v>45096</c:v>
                </c:pt>
                <c:pt idx="251">
                  <c:v>45097</c:v>
                </c:pt>
                <c:pt idx="252">
                  <c:v>45098</c:v>
                </c:pt>
                <c:pt idx="253">
                  <c:v>45099</c:v>
                </c:pt>
                <c:pt idx="254">
                  <c:v>45100</c:v>
                </c:pt>
                <c:pt idx="255">
                  <c:v>45101</c:v>
                </c:pt>
                <c:pt idx="256">
                  <c:v>45102</c:v>
                </c:pt>
                <c:pt idx="257">
                  <c:v>45103</c:v>
                </c:pt>
                <c:pt idx="258">
                  <c:v>45104</c:v>
                </c:pt>
                <c:pt idx="259">
                  <c:v>45105</c:v>
                </c:pt>
                <c:pt idx="260">
                  <c:v>45106</c:v>
                </c:pt>
                <c:pt idx="261">
                  <c:v>45107</c:v>
                </c:pt>
                <c:pt idx="262">
                  <c:v>45108</c:v>
                </c:pt>
                <c:pt idx="263">
                  <c:v>45109</c:v>
                </c:pt>
                <c:pt idx="264">
                  <c:v>45110</c:v>
                </c:pt>
                <c:pt idx="265">
                  <c:v>45111</c:v>
                </c:pt>
                <c:pt idx="266">
                  <c:v>45112</c:v>
                </c:pt>
                <c:pt idx="267">
                  <c:v>45113</c:v>
                </c:pt>
                <c:pt idx="268">
                  <c:v>45114</c:v>
                </c:pt>
                <c:pt idx="269">
                  <c:v>45115</c:v>
                </c:pt>
                <c:pt idx="270">
                  <c:v>45116</c:v>
                </c:pt>
                <c:pt idx="271">
                  <c:v>45117</c:v>
                </c:pt>
                <c:pt idx="272">
                  <c:v>45118</c:v>
                </c:pt>
                <c:pt idx="273">
                  <c:v>45119</c:v>
                </c:pt>
                <c:pt idx="274">
                  <c:v>45120</c:v>
                </c:pt>
                <c:pt idx="275">
                  <c:v>45121</c:v>
                </c:pt>
                <c:pt idx="276">
                  <c:v>45122</c:v>
                </c:pt>
                <c:pt idx="277">
                  <c:v>45123</c:v>
                </c:pt>
                <c:pt idx="278">
                  <c:v>45124</c:v>
                </c:pt>
                <c:pt idx="279">
                  <c:v>45125</c:v>
                </c:pt>
                <c:pt idx="280">
                  <c:v>45126</c:v>
                </c:pt>
                <c:pt idx="281">
                  <c:v>45127</c:v>
                </c:pt>
                <c:pt idx="282">
                  <c:v>45128</c:v>
                </c:pt>
                <c:pt idx="283">
                  <c:v>45129</c:v>
                </c:pt>
                <c:pt idx="284">
                  <c:v>45130</c:v>
                </c:pt>
                <c:pt idx="285">
                  <c:v>45131</c:v>
                </c:pt>
                <c:pt idx="286">
                  <c:v>45132</c:v>
                </c:pt>
                <c:pt idx="287">
                  <c:v>45133</c:v>
                </c:pt>
                <c:pt idx="288">
                  <c:v>45134</c:v>
                </c:pt>
                <c:pt idx="289">
                  <c:v>45135</c:v>
                </c:pt>
                <c:pt idx="290">
                  <c:v>45136</c:v>
                </c:pt>
                <c:pt idx="291">
                  <c:v>45137</c:v>
                </c:pt>
                <c:pt idx="292">
                  <c:v>45138</c:v>
                </c:pt>
                <c:pt idx="293">
                  <c:v>45139</c:v>
                </c:pt>
                <c:pt idx="294">
                  <c:v>45140</c:v>
                </c:pt>
                <c:pt idx="295">
                  <c:v>45141</c:v>
                </c:pt>
                <c:pt idx="296">
                  <c:v>45142</c:v>
                </c:pt>
                <c:pt idx="297">
                  <c:v>45143</c:v>
                </c:pt>
                <c:pt idx="298">
                  <c:v>45144</c:v>
                </c:pt>
                <c:pt idx="299">
                  <c:v>45145</c:v>
                </c:pt>
                <c:pt idx="300">
                  <c:v>45146</c:v>
                </c:pt>
                <c:pt idx="301">
                  <c:v>45147</c:v>
                </c:pt>
                <c:pt idx="302">
                  <c:v>45148</c:v>
                </c:pt>
                <c:pt idx="303">
                  <c:v>45149</c:v>
                </c:pt>
                <c:pt idx="304">
                  <c:v>45150</c:v>
                </c:pt>
                <c:pt idx="305">
                  <c:v>45151</c:v>
                </c:pt>
                <c:pt idx="306">
                  <c:v>45152</c:v>
                </c:pt>
                <c:pt idx="307">
                  <c:v>45153</c:v>
                </c:pt>
                <c:pt idx="308">
                  <c:v>45154</c:v>
                </c:pt>
                <c:pt idx="309">
                  <c:v>45155</c:v>
                </c:pt>
                <c:pt idx="310">
                  <c:v>45156</c:v>
                </c:pt>
                <c:pt idx="311">
                  <c:v>45157</c:v>
                </c:pt>
                <c:pt idx="312">
                  <c:v>45158</c:v>
                </c:pt>
                <c:pt idx="313">
                  <c:v>45159</c:v>
                </c:pt>
                <c:pt idx="314">
                  <c:v>45160</c:v>
                </c:pt>
                <c:pt idx="315">
                  <c:v>45161</c:v>
                </c:pt>
                <c:pt idx="316">
                  <c:v>45162</c:v>
                </c:pt>
                <c:pt idx="317">
                  <c:v>45163</c:v>
                </c:pt>
                <c:pt idx="318">
                  <c:v>45164</c:v>
                </c:pt>
                <c:pt idx="319">
                  <c:v>45165</c:v>
                </c:pt>
                <c:pt idx="320">
                  <c:v>45166</c:v>
                </c:pt>
                <c:pt idx="321">
                  <c:v>45167</c:v>
                </c:pt>
                <c:pt idx="322">
                  <c:v>45168</c:v>
                </c:pt>
                <c:pt idx="323">
                  <c:v>45169</c:v>
                </c:pt>
                <c:pt idx="324">
                  <c:v>45170</c:v>
                </c:pt>
                <c:pt idx="325">
                  <c:v>45171</c:v>
                </c:pt>
                <c:pt idx="326">
                  <c:v>45172</c:v>
                </c:pt>
                <c:pt idx="327">
                  <c:v>45173</c:v>
                </c:pt>
                <c:pt idx="328">
                  <c:v>45174</c:v>
                </c:pt>
                <c:pt idx="329">
                  <c:v>45175</c:v>
                </c:pt>
                <c:pt idx="330">
                  <c:v>45176</c:v>
                </c:pt>
                <c:pt idx="331">
                  <c:v>45177</c:v>
                </c:pt>
                <c:pt idx="332">
                  <c:v>45178</c:v>
                </c:pt>
                <c:pt idx="333">
                  <c:v>45179</c:v>
                </c:pt>
                <c:pt idx="334">
                  <c:v>45180</c:v>
                </c:pt>
                <c:pt idx="335">
                  <c:v>45181</c:v>
                </c:pt>
                <c:pt idx="336">
                  <c:v>45182</c:v>
                </c:pt>
                <c:pt idx="337">
                  <c:v>45183</c:v>
                </c:pt>
                <c:pt idx="338">
                  <c:v>45184</c:v>
                </c:pt>
                <c:pt idx="339">
                  <c:v>45185</c:v>
                </c:pt>
                <c:pt idx="340">
                  <c:v>45186</c:v>
                </c:pt>
                <c:pt idx="341">
                  <c:v>45187</c:v>
                </c:pt>
                <c:pt idx="342">
                  <c:v>45188</c:v>
                </c:pt>
                <c:pt idx="343">
                  <c:v>45189</c:v>
                </c:pt>
                <c:pt idx="344">
                  <c:v>45190</c:v>
                </c:pt>
                <c:pt idx="345">
                  <c:v>45191</c:v>
                </c:pt>
                <c:pt idx="346">
                  <c:v>45192</c:v>
                </c:pt>
                <c:pt idx="347">
                  <c:v>45193</c:v>
                </c:pt>
                <c:pt idx="348">
                  <c:v>45194</c:v>
                </c:pt>
                <c:pt idx="349">
                  <c:v>45195</c:v>
                </c:pt>
                <c:pt idx="350">
                  <c:v>45196</c:v>
                </c:pt>
                <c:pt idx="351">
                  <c:v>45197</c:v>
                </c:pt>
                <c:pt idx="352">
                  <c:v>45198</c:v>
                </c:pt>
                <c:pt idx="353">
                  <c:v>45199</c:v>
                </c:pt>
                <c:pt idx="354">
                  <c:v>45200</c:v>
                </c:pt>
                <c:pt idx="355">
                  <c:v>45201</c:v>
                </c:pt>
                <c:pt idx="356">
                  <c:v>45202</c:v>
                </c:pt>
                <c:pt idx="357">
                  <c:v>45203</c:v>
                </c:pt>
                <c:pt idx="358">
                  <c:v>45204</c:v>
                </c:pt>
                <c:pt idx="359">
                  <c:v>45205</c:v>
                </c:pt>
                <c:pt idx="360">
                  <c:v>45206</c:v>
                </c:pt>
                <c:pt idx="361">
                  <c:v>45207</c:v>
                </c:pt>
                <c:pt idx="362">
                  <c:v>45208</c:v>
                </c:pt>
                <c:pt idx="363">
                  <c:v>45209</c:v>
                </c:pt>
                <c:pt idx="364">
                  <c:v>45210</c:v>
                </c:pt>
                <c:pt idx="365">
                  <c:v>45211</c:v>
                </c:pt>
                <c:pt idx="366">
                  <c:v>45212</c:v>
                </c:pt>
                <c:pt idx="367">
                  <c:v>45213</c:v>
                </c:pt>
                <c:pt idx="368">
                  <c:v>45214</c:v>
                </c:pt>
                <c:pt idx="369">
                  <c:v>45215</c:v>
                </c:pt>
                <c:pt idx="370">
                  <c:v>45216</c:v>
                </c:pt>
                <c:pt idx="371">
                  <c:v>45217</c:v>
                </c:pt>
                <c:pt idx="372">
                  <c:v>45218</c:v>
                </c:pt>
                <c:pt idx="373">
                  <c:v>45219</c:v>
                </c:pt>
                <c:pt idx="374">
                  <c:v>45220</c:v>
                </c:pt>
                <c:pt idx="375">
                  <c:v>45221</c:v>
                </c:pt>
                <c:pt idx="376">
                  <c:v>45222</c:v>
                </c:pt>
                <c:pt idx="377">
                  <c:v>45223</c:v>
                </c:pt>
                <c:pt idx="378">
                  <c:v>45224</c:v>
                </c:pt>
                <c:pt idx="379">
                  <c:v>45225</c:v>
                </c:pt>
                <c:pt idx="380">
                  <c:v>45226</c:v>
                </c:pt>
                <c:pt idx="381">
                  <c:v>45227</c:v>
                </c:pt>
                <c:pt idx="382">
                  <c:v>45228</c:v>
                </c:pt>
                <c:pt idx="383">
                  <c:v>45229</c:v>
                </c:pt>
                <c:pt idx="384">
                  <c:v>45230</c:v>
                </c:pt>
                <c:pt idx="385">
                  <c:v>45231</c:v>
                </c:pt>
                <c:pt idx="386">
                  <c:v>45232</c:v>
                </c:pt>
                <c:pt idx="387">
                  <c:v>45233</c:v>
                </c:pt>
                <c:pt idx="388">
                  <c:v>45234</c:v>
                </c:pt>
                <c:pt idx="389">
                  <c:v>45235</c:v>
                </c:pt>
                <c:pt idx="390">
                  <c:v>45236</c:v>
                </c:pt>
                <c:pt idx="391">
                  <c:v>45237</c:v>
                </c:pt>
                <c:pt idx="392">
                  <c:v>45238</c:v>
                </c:pt>
                <c:pt idx="393">
                  <c:v>45239</c:v>
                </c:pt>
                <c:pt idx="394">
                  <c:v>45240</c:v>
                </c:pt>
                <c:pt idx="395">
                  <c:v>45241</c:v>
                </c:pt>
                <c:pt idx="396">
                  <c:v>45242</c:v>
                </c:pt>
                <c:pt idx="397">
                  <c:v>45243</c:v>
                </c:pt>
                <c:pt idx="398">
                  <c:v>45244</c:v>
                </c:pt>
                <c:pt idx="399">
                  <c:v>45245</c:v>
                </c:pt>
                <c:pt idx="400">
                  <c:v>45246</c:v>
                </c:pt>
                <c:pt idx="401">
                  <c:v>45247</c:v>
                </c:pt>
                <c:pt idx="402">
                  <c:v>45248</c:v>
                </c:pt>
                <c:pt idx="403">
                  <c:v>45249</c:v>
                </c:pt>
                <c:pt idx="404">
                  <c:v>45250</c:v>
                </c:pt>
                <c:pt idx="405">
                  <c:v>45251</c:v>
                </c:pt>
                <c:pt idx="406">
                  <c:v>45252</c:v>
                </c:pt>
                <c:pt idx="407">
                  <c:v>45253</c:v>
                </c:pt>
                <c:pt idx="408">
                  <c:v>45254</c:v>
                </c:pt>
                <c:pt idx="409">
                  <c:v>45255</c:v>
                </c:pt>
                <c:pt idx="410">
                  <c:v>45256</c:v>
                </c:pt>
                <c:pt idx="411">
                  <c:v>45257</c:v>
                </c:pt>
                <c:pt idx="412">
                  <c:v>45258</c:v>
                </c:pt>
                <c:pt idx="413">
                  <c:v>45259</c:v>
                </c:pt>
                <c:pt idx="414">
                  <c:v>45260</c:v>
                </c:pt>
                <c:pt idx="415">
                  <c:v>45261</c:v>
                </c:pt>
                <c:pt idx="416">
                  <c:v>45262</c:v>
                </c:pt>
                <c:pt idx="417">
                  <c:v>45263</c:v>
                </c:pt>
                <c:pt idx="418">
                  <c:v>45264</c:v>
                </c:pt>
                <c:pt idx="419">
                  <c:v>45265</c:v>
                </c:pt>
                <c:pt idx="420">
                  <c:v>45266</c:v>
                </c:pt>
                <c:pt idx="421">
                  <c:v>45267</c:v>
                </c:pt>
                <c:pt idx="422">
                  <c:v>45268</c:v>
                </c:pt>
                <c:pt idx="423">
                  <c:v>45269</c:v>
                </c:pt>
                <c:pt idx="424">
                  <c:v>45270</c:v>
                </c:pt>
                <c:pt idx="425">
                  <c:v>45271</c:v>
                </c:pt>
                <c:pt idx="426">
                  <c:v>45272</c:v>
                </c:pt>
                <c:pt idx="427">
                  <c:v>45273</c:v>
                </c:pt>
                <c:pt idx="428">
                  <c:v>45274</c:v>
                </c:pt>
                <c:pt idx="429">
                  <c:v>45275</c:v>
                </c:pt>
                <c:pt idx="430">
                  <c:v>45276</c:v>
                </c:pt>
                <c:pt idx="431">
                  <c:v>45277</c:v>
                </c:pt>
                <c:pt idx="432">
                  <c:v>45278</c:v>
                </c:pt>
                <c:pt idx="433">
                  <c:v>45279</c:v>
                </c:pt>
                <c:pt idx="434">
                  <c:v>45280</c:v>
                </c:pt>
                <c:pt idx="435">
                  <c:v>45281</c:v>
                </c:pt>
                <c:pt idx="436">
                  <c:v>45282</c:v>
                </c:pt>
                <c:pt idx="437">
                  <c:v>45283</c:v>
                </c:pt>
                <c:pt idx="438">
                  <c:v>45284</c:v>
                </c:pt>
                <c:pt idx="439">
                  <c:v>45285</c:v>
                </c:pt>
                <c:pt idx="440">
                  <c:v>45286</c:v>
                </c:pt>
                <c:pt idx="441">
                  <c:v>45287</c:v>
                </c:pt>
                <c:pt idx="442">
                  <c:v>45288</c:v>
                </c:pt>
                <c:pt idx="443">
                  <c:v>45289</c:v>
                </c:pt>
                <c:pt idx="444">
                  <c:v>45290</c:v>
                </c:pt>
                <c:pt idx="445">
                  <c:v>45291</c:v>
                </c:pt>
                <c:pt idx="446">
                  <c:v>45292</c:v>
                </c:pt>
                <c:pt idx="447">
                  <c:v>45293</c:v>
                </c:pt>
                <c:pt idx="448">
                  <c:v>45294</c:v>
                </c:pt>
                <c:pt idx="449">
                  <c:v>45295</c:v>
                </c:pt>
                <c:pt idx="450">
                  <c:v>45296</c:v>
                </c:pt>
                <c:pt idx="451">
                  <c:v>45297</c:v>
                </c:pt>
                <c:pt idx="452">
                  <c:v>45298</c:v>
                </c:pt>
                <c:pt idx="453">
                  <c:v>45299</c:v>
                </c:pt>
                <c:pt idx="454">
                  <c:v>45300</c:v>
                </c:pt>
                <c:pt idx="455">
                  <c:v>45301</c:v>
                </c:pt>
                <c:pt idx="456">
                  <c:v>45302</c:v>
                </c:pt>
                <c:pt idx="457">
                  <c:v>45303</c:v>
                </c:pt>
                <c:pt idx="458">
                  <c:v>45304</c:v>
                </c:pt>
                <c:pt idx="459">
                  <c:v>45305</c:v>
                </c:pt>
                <c:pt idx="460">
                  <c:v>45306</c:v>
                </c:pt>
                <c:pt idx="461">
                  <c:v>45307</c:v>
                </c:pt>
                <c:pt idx="462">
                  <c:v>45308</c:v>
                </c:pt>
                <c:pt idx="463">
                  <c:v>45309</c:v>
                </c:pt>
                <c:pt idx="464">
                  <c:v>45310</c:v>
                </c:pt>
                <c:pt idx="465">
                  <c:v>45311</c:v>
                </c:pt>
                <c:pt idx="466">
                  <c:v>45312</c:v>
                </c:pt>
                <c:pt idx="467">
                  <c:v>45313</c:v>
                </c:pt>
                <c:pt idx="468">
                  <c:v>45314</c:v>
                </c:pt>
                <c:pt idx="469">
                  <c:v>45315</c:v>
                </c:pt>
                <c:pt idx="470">
                  <c:v>45316</c:v>
                </c:pt>
                <c:pt idx="471">
                  <c:v>45317</c:v>
                </c:pt>
                <c:pt idx="472">
                  <c:v>45318</c:v>
                </c:pt>
                <c:pt idx="473">
                  <c:v>45319</c:v>
                </c:pt>
                <c:pt idx="474">
                  <c:v>45320</c:v>
                </c:pt>
                <c:pt idx="475">
                  <c:v>45321</c:v>
                </c:pt>
                <c:pt idx="476">
                  <c:v>45322</c:v>
                </c:pt>
                <c:pt idx="477">
                  <c:v>45323</c:v>
                </c:pt>
                <c:pt idx="478">
                  <c:v>45324</c:v>
                </c:pt>
                <c:pt idx="479">
                  <c:v>45325</c:v>
                </c:pt>
                <c:pt idx="480">
                  <c:v>45326</c:v>
                </c:pt>
                <c:pt idx="481">
                  <c:v>45327</c:v>
                </c:pt>
                <c:pt idx="482">
                  <c:v>45328</c:v>
                </c:pt>
                <c:pt idx="483">
                  <c:v>45329</c:v>
                </c:pt>
                <c:pt idx="484">
                  <c:v>45330</c:v>
                </c:pt>
                <c:pt idx="485">
                  <c:v>45331</c:v>
                </c:pt>
                <c:pt idx="486">
                  <c:v>45332</c:v>
                </c:pt>
                <c:pt idx="487">
                  <c:v>45333</c:v>
                </c:pt>
                <c:pt idx="488">
                  <c:v>45334</c:v>
                </c:pt>
                <c:pt idx="489">
                  <c:v>45335</c:v>
                </c:pt>
                <c:pt idx="490">
                  <c:v>45336</c:v>
                </c:pt>
                <c:pt idx="491">
                  <c:v>45337</c:v>
                </c:pt>
                <c:pt idx="492">
                  <c:v>45338</c:v>
                </c:pt>
                <c:pt idx="493">
                  <c:v>45339</c:v>
                </c:pt>
                <c:pt idx="494">
                  <c:v>45340</c:v>
                </c:pt>
                <c:pt idx="495">
                  <c:v>45341</c:v>
                </c:pt>
                <c:pt idx="496">
                  <c:v>45342</c:v>
                </c:pt>
                <c:pt idx="497">
                  <c:v>45343</c:v>
                </c:pt>
                <c:pt idx="498">
                  <c:v>45344</c:v>
                </c:pt>
                <c:pt idx="499">
                  <c:v>45345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200</c:v>
                </c:pt>
                <c:pt idx="447">
                  <c:v>-100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7-48CB-B542-D7410E6FE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in val="6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93671541057368"/>
              <c:y val="5.106279722460434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9: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 smtClean="0"/>
              <a:t>אוגוסט 2</a:t>
            </a:r>
            <a:r>
              <a:rPr lang="he-IL" sz="1800" b="0" i="0" u="none" strike="noStrike" kern="1200" baseline="0" dirty="0" smtClean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020 </a:t>
            </a:r>
            <a:r>
              <a:rPr lang="he-IL" sz="1800" b="0" i="0" u="none" strike="noStrike" kern="1200" baseline="0" dirty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עד </a:t>
            </a:r>
            <a:r>
              <a:rPr lang="he-IL" sz="1800" b="0" i="0" u="none" strike="noStrike" kern="1200" baseline="0" dirty="0" smtClean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פברואר </a:t>
            </a:r>
            <a:r>
              <a:rPr lang="he-IL" sz="1800" b="0" dirty="0" smtClean="0"/>
              <a:t>2024</a:t>
            </a:r>
            <a:endParaRPr lang="he-IL" sz="1800" b="0" dirty="0"/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277840269966248E-2"/>
          <c:y val="0.2403944881889764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  <c:pt idx="500">
                  <c:v>45113</c:v>
                </c:pt>
                <c:pt idx="501">
                  <c:v>45114</c:v>
                </c:pt>
                <c:pt idx="502">
                  <c:v>45115</c:v>
                </c:pt>
                <c:pt idx="503">
                  <c:v>45116</c:v>
                </c:pt>
                <c:pt idx="504">
                  <c:v>45117</c:v>
                </c:pt>
                <c:pt idx="505">
                  <c:v>45118</c:v>
                </c:pt>
                <c:pt idx="506">
                  <c:v>45119</c:v>
                </c:pt>
                <c:pt idx="507">
                  <c:v>45120</c:v>
                </c:pt>
                <c:pt idx="508">
                  <c:v>45121</c:v>
                </c:pt>
                <c:pt idx="509">
                  <c:v>45122</c:v>
                </c:pt>
                <c:pt idx="510">
                  <c:v>45123</c:v>
                </c:pt>
                <c:pt idx="511">
                  <c:v>45124</c:v>
                </c:pt>
                <c:pt idx="512">
                  <c:v>45125</c:v>
                </c:pt>
                <c:pt idx="513">
                  <c:v>45126</c:v>
                </c:pt>
                <c:pt idx="514">
                  <c:v>45127</c:v>
                </c:pt>
                <c:pt idx="515">
                  <c:v>45128</c:v>
                </c:pt>
                <c:pt idx="516">
                  <c:v>45129</c:v>
                </c:pt>
                <c:pt idx="517">
                  <c:v>45130</c:v>
                </c:pt>
                <c:pt idx="518">
                  <c:v>45131</c:v>
                </c:pt>
                <c:pt idx="519">
                  <c:v>45132</c:v>
                </c:pt>
                <c:pt idx="520">
                  <c:v>45133</c:v>
                </c:pt>
                <c:pt idx="521">
                  <c:v>45134</c:v>
                </c:pt>
                <c:pt idx="522">
                  <c:v>45135</c:v>
                </c:pt>
                <c:pt idx="523">
                  <c:v>45136</c:v>
                </c:pt>
                <c:pt idx="524">
                  <c:v>45137</c:v>
                </c:pt>
                <c:pt idx="525">
                  <c:v>45138</c:v>
                </c:pt>
                <c:pt idx="526">
                  <c:v>45139</c:v>
                </c:pt>
                <c:pt idx="527">
                  <c:v>45140</c:v>
                </c:pt>
                <c:pt idx="528">
                  <c:v>45141</c:v>
                </c:pt>
                <c:pt idx="529">
                  <c:v>45142</c:v>
                </c:pt>
                <c:pt idx="530">
                  <c:v>45143</c:v>
                </c:pt>
                <c:pt idx="531">
                  <c:v>45144</c:v>
                </c:pt>
                <c:pt idx="532">
                  <c:v>45145</c:v>
                </c:pt>
                <c:pt idx="533">
                  <c:v>45146</c:v>
                </c:pt>
                <c:pt idx="534">
                  <c:v>45147</c:v>
                </c:pt>
                <c:pt idx="535">
                  <c:v>45148</c:v>
                </c:pt>
                <c:pt idx="536">
                  <c:v>45149</c:v>
                </c:pt>
                <c:pt idx="537">
                  <c:v>45150</c:v>
                </c:pt>
                <c:pt idx="538">
                  <c:v>45151</c:v>
                </c:pt>
                <c:pt idx="539">
                  <c:v>45152</c:v>
                </c:pt>
                <c:pt idx="540">
                  <c:v>45153</c:v>
                </c:pt>
                <c:pt idx="541">
                  <c:v>45154</c:v>
                </c:pt>
                <c:pt idx="542">
                  <c:v>45155</c:v>
                </c:pt>
                <c:pt idx="543">
                  <c:v>45156</c:v>
                </c:pt>
                <c:pt idx="544">
                  <c:v>45157</c:v>
                </c:pt>
                <c:pt idx="545">
                  <c:v>45158</c:v>
                </c:pt>
                <c:pt idx="546">
                  <c:v>45159</c:v>
                </c:pt>
                <c:pt idx="547">
                  <c:v>45160</c:v>
                </c:pt>
                <c:pt idx="548">
                  <c:v>45161</c:v>
                </c:pt>
                <c:pt idx="549">
                  <c:v>45162</c:v>
                </c:pt>
                <c:pt idx="550">
                  <c:v>45163</c:v>
                </c:pt>
                <c:pt idx="551">
                  <c:v>45164</c:v>
                </c:pt>
                <c:pt idx="552">
                  <c:v>45165</c:v>
                </c:pt>
                <c:pt idx="553">
                  <c:v>45166</c:v>
                </c:pt>
                <c:pt idx="554">
                  <c:v>45167</c:v>
                </c:pt>
                <c:pt idx="555">
                  <c:v>45168</c:v>
                </c:pt>
                <c:pt idx="556">
                  <c:v>45169</c:v>
                </c:pt>
                <c:pt idx="557">
                  <c:v>45170</c:v>
                </c:pt>
                <c:pt idx="558">
                  <c:v>45171</c:v>
                </c:pt>
                <c:pt idx="559">
                  <c:v>45172</c:v>
                </c:pt>
                <c:pt idx="560">
                  <c:v>45173</c:v>
                </c:pt>
                <c:pt idx="561">
                  <c:v>45174</c:v>
                </c:pt>
                <c:pt idx="562">
                  <c:v>45175</c:v>
                </c:pt>
                <c:pt idx="563">
                  <c:v>45176</c:v>
                </c:pt>
                <c:pt idx="564">
                  <c:v>45177</c:v>
                </c:pt>
                <c:pt idx="565">
                  <c:v>45178</c:v>
                </c:pt>
                <c:pt idx="566">
                  <c:v>45179</c:v>
                </c:pt>
                <c:pt idx="567">
                  <c:v>45180</c:v>
                </c:pt>
                <c:pt idx="568">
                  <c:v>45181</c:v>
                </c:pt>
                <c:pt idx="569">
                  <c:v>45182</c:v>
                </c:pt>
                <c:pt idx="570">
                  <c:v>45183</c:v>
                </c:pt>
                <c:pt idx="571">
                  <c:v>45184</c:v>
                </c:pt>
                <c:pt idx="572">
                  <c:v>45185</c:v>
                </c:pt>
                <c:pt idx="573">
                  <c:v>45186</c:v>
                </c:pt>
                <c:pt idx="574">
                  <c:v>45187</c:v>
                </c:pt>
                <c:pt idx="575">
                  <c:v>45188</c:v>
                </c:pt>
                <c:pt idx="576">
                  <c:v>45189</c:v>
                </c:pt>
                <c:pt idx="577">
                  <c:v>45190</c:v>
                </c:pt>
                <c:pt idx="578">
                  <c:v>45191</c:v>
                </c:pt>
                <c:pt idx="579">
                  <c:v>45192</c:v>
                </c:pt>
                <c:pt idx="580">
                  <c:v>45193</c:v>
                </c:pt>
                <c:pt idx="581">
                  <c:v>45194</c:v>
                </c:pt>
                <c:pt idx="582">
                  <c:v>45195</c:v>
                </c:pt>
                <c:pt idx="583">
                  <c:v>45196</c:v>
                </c:pt>
                <c:pt idx="584">
                  <c:v>45197</c:v>
                </c:pt>
                <c:pt idx="585">
                  <c:v>45198</c:v>
                </c:pt>
                <c:pt idx="586">
                  <c:v>45199</c:v>
                </c:pt>
                <c:pt idx="587">
                  <c:v>45200</c:v>
                </c:pt>
                <c:pt idx="588">
                  <c:v>45201</c:v>
                </c:pt>
                <c:pt idx="589">
                  <c:v>45202</c:v>
                </c:pt>
                <c:pt idx="590">
                  <c:v>45203</c:v>
                </c:pt>
                <c:pt idx="591">
                  <c:v>45204</c:v>
                </c:pt>
                <c:pt idx="592">
                  <c:v>45205</c:v>
                </c:pt>
                <c:pt idx="593">
                  <c:v>45206</c:v>
                </c:pt>
                <c:pt idx="594">
                  <c:v>45207</c:v>
                </c:pt>
                <c:pt idx="595">
                  <c:v>45208</c:v>
                </c:pt>
                <c:pt idx="596">
                  <c:v>45209</c:v>
                </c:pt>
                <c:pt idx="597">
                  <c:v>45210</c:v>
                </c:pt>
                <c:pt idx="598">
                  <c:v>45211</c:v>
                </c:pt>
                <c:pt idx="599">
                  <c:v>45212</c:v>
                </c:pt>
                <c:pt idx="600">
                  <c:v>45213</c:v>
                </c:pt>
                <c:pt idx="601">
                  <c:v>45214</c:v>
                </c:pt>
                <c:pt idx="602">
                  <c:v>45215</c:v>
                </c:pt>
                <c:pt idx="603">
                  <c:v>45216</c:v>
                </c:pt>
                <c:pt idx="604">
                  <c:v>45217</c:v>
                </c:pt>
                <c:pt idx="605">
                  <c:v>45218</c:v>
                </c:pt>
                <c:pt idx="606">
                  <c:v>45219</c:v>
                </c:pt>
                <c:pt idx="607">
                  <c:v>45220</c:v>
                </c:pt>
                <c:pt idx="608">
                  <c:v>45221</c:v>
                </c:pt>
                <c:pt idx="609">
                  <c:v>45222</c:v>
                </c:pt>
                <c:pt idx="610">
                  <c:v>45223</c:v>
                </c:pt>
                <c:pt idx="611">
                  <c:v>45224</c:v>
                </c:pt>
                <c:pt idx="612">
                  <c:v>45225</c:v>
                </c:pt>
                <c:pt idx="613">
                  <c:v>45226</c:v>
                </c:pt>
                <c:pt idx="614">
                  <c:v>45227</c:v>
                </c:pt>
                <c:pt idx="615">
                  <c:v>45228</c:v>
                </c:pt>
                <c:pt idx="616">
                  <c:v>45229</c:v>
                </c:pt>
                <c:pt idx="617">
                  <c:v>45230</c:v>
                </c:pt>
                <c:pt idx="618">
                  <c:v>45231</c:v>
                </c:pt>
                <c:pt idx="619">
                  <c:v>45232</c:v>
                </c:pt>
                <c:pt idx="620">
                  <c:v>45233</c:v>
                </c:pt>
                <c:pt idx="621">
                  <c:v>45234</c:v>
                </c:pt>
                <c:pt idx="622">
                  <c:v>45235</c:v>
                </c:pt>
                <c:pt idx="623">
                  <c:v>45236</c:v>
                </c:pt>
                <c:pt idx="624">
                  <c:v>45237</c:v>
                </c:pt>
                <c:pt idx="625">
                  <c:v>45238</c:v>
                </c:pt>
                <c:pt idx="626">
                  <c:v>45239</c:v>
                </c:pt>
                <c:pt idx="627">
                  <c:v>45240</c:v>
                </c:pt>
                <c:pt idx="628">
                  <c:v>45241</c:v>
                </c:pt>
                <c:pt idx="629">
                  <c:v>45242</c:v>
                </c:pt>
                <c:pt idx="630">
                  <c:v>45243</c:v>
                </c:pt>
                <c:pt idx="631">
                  <c:v>45244</c:v>
                </c:pt>
                <c:pt idx="632">
                  <c:v>45245</c:v>
                </c:pt>
                <c:pt idx="633">
                  <c:v>45246</c:v>
                </c:pt>
                <c:pt idx="634">
                  <c:v>45247</c:v>
                </c:pt>
                <c:pt idx="635">
                  <c:v>45248</c:v>
                </c:pt>
                <c:pt idx="636">
                  <c:v>45249</c:v>
                </c:pt>
                <c:pt idx="637">
                  <c:v>45250</c:v>
                </c:pt>
                <c:pt idx="638">
                  <c:v>45251</c:v>
                </c:pt>
                <c:pt idx="639">
                  <c:v>45252</c:v>
                </c:pt>
                <c:pt idx="640">
                  <c:v>45253</c:v>
                </c:pt>
                <c:pt idx="641">
                  <c:v>45254</c:v>
                </c:pt>
                <c:pt idx="642">
                  <c:v>45255</c:v>
                </c:pt>
                <c:pt idx="643">
                  <c:v>45256</c:v>
                </c:pt>
                <c:pt idx="644">
                  <c:v>45257</c:v>
                </c:pt>
                <c:pt idx="645">
                  <c:v>45258</c:v>
                </c:pt>
                <c:pt idx="646">
                  <c:v>45259</c:v>
                </c:pt>
                <c:pt idx="647">
                  <c:v>45260</c:v>
                </c:pt>
                <c:pt idx="648">
                  <c:v>45261</c:v>
                </c:pt>
                <c:pt idx="649">
                  <c:v>45262</c:v>
                </c:pt>
                <c:pt idx="650">
                  <c:v>45263</c:v>
                </c:pt>
                <c:pt idx="651">
                  <c:v>45264</c:v>
                </c:pt>
                <c:pt idx="652">
                  <c:v>45265</c:v>
                </c:pt>
                <c:pt idx="653">
                  <c:v>45266</c:v>
                </c:pt>
                <c:pt idx="654">
                  <c:v>45267</c:v>
                </c:pt>
                <c:pt idx="655">
                  <c:v>45268</c:v>
                </c:pt>
                <c:pt idx="656">
                  <c:v>45269</c:v>
                </c:pt>
                <c:pt idx="657">
                  <c:v>45270</c:v>
                </c:pt>
                <c:pt idx="658">
                  <c:v>45271</c:v>
                </c:pt>
                <c:pt idx="659">
                  <c:v>45272</c:v>
                </c:pt>
                <c:pt idx="660">
                  <c:v>45273</c:v>
                </c:pt>
                <c:pt idx="661">
                  <c:v>45274</c:v>
                </c:pt>
                <c:pt idx="662">
                  <c:v>45275</c:v>
                </c:pt>
                <c:pt idx="663">
                  <c:v>45276</c:v>
                </c:pt>
                <c:pt idx="664">
                  <c:v>45277</c:v>
                </c:pt>
                <c:pt idx="665">
                  <c:v>45278</c:v>
                </c:pt>
                <c:pt idx="666">
                  <c:v>45279</c:v>
                </c:pt>
                <c:pt idx="667">
                  <c:v>45280</c:v>
                </c:pt>
                <c:pt idx="668">
                  <c:v>45281</c:v>
                </c:pt>
                <c:pt idx="669">
                  <c:v>45282</c:v>
                </c:pt>
                <c:pt idx="670">
                  <c:v>45283</c:v>
                </c:pt>
                <c:pt idx="671">
                  <c:v>45284</c:v>
                </c:pt>
                <c:pt idx="672">
                  <c:v>45285</c:v>
                </c:pt>
                <c:pt idx="673">
                  <c:v>45286</c:v>
                </c:pt>
                <c:pt idx="674">
                  <c:v>45287</c:v>
                </c:pt>
                <c:pt idx="675">
                  <c:v>45288</c:v>
                </c:pt>
                <c:pt idx="676">
                  <c:v>45289</c:v>
                </c:pt>
                <c:pt idx="677">
                  <c:v>45290</c:v>
                </c:pt>
                <c:pt idx="678">
                  <c:v>45291</c:v>
                </c:pt>
                <c:pt idx="679">
                  <c:v>45292</c:v>
                </c:pt>
                <c:pt idx="680">
                  <c:v>45293</c:v>
                </c:pt>
                <c:pt idx="681">
                  <c:v>45294</c:v>
                </c:pt>
                <c:pt idx="682">
                  <c:v>45295</c:v>
                </c:pt>
                <c:pt idx="683">
                  <c:v>45296</c:v>
                </c:pt>
                <c:pt idx="684">
                  <c:v>45297</c:v>
                </c:pt>
                <c:pt idx="685">
                  <c:v>45298</c:v>
                </c:pt>
                <c:pt idx="686">
                  <c:v>45299</c:v>
                </c:pt>
                <c:pt idx="687">
                  <c:v>45300</c:v>
                </c:pt>
                <c:pt idx="688">
                  <c:v>45301</c:v>
                </c:pt>
                <c:pt idx="689">
                  <c:v>45302</c:v>
                </c:pt>
                <c:pt idx="690">
                  <c:v>45303</c:v>
                </c:pt>
                <c:pt idx="691">
                  <c:v>45304</c:v>
                </c:pt>
                <c:pt idx="692">
                  <c:v>45305</c:v>
                </c:pt>
                <c:pt idx="693">
                  <c:v>45306</c:v>
                </c:pt>
                <c:pt idx="694">
                  <c:v>45307</c:v>
                </c:pt>
                <c:pt idx="695">
                  <c:v>45308</c:v>
                </c:pt>
                <c:pt idx="696">
                  <c:v>45309</c:v>
                </c:pt>
                <c:pt idx="697">
                  <c:v>45310</c:v>
                </c:pt>
                <c:pt idx="698">
                  <c:v>45311</c:v>
                </c:pt>
                <c:pt idx="699">
                  <c:v>45312</c:v>
                </c:pt>
                <c:pt idx="700">
                  <c:v>45313</c:v>
                </c:pt>
                <c:pt idx="701">
                  <c:v>45314</c:v>
                </c:pt>
                <c:pt idx="702">
                  <c:v>45315</c:v>
                </c:pt>
                <c:pt idx="703">
                  <c:v>45316</c:v>
                </c:pt>
                <c:pt idx="704">
                  <c:v>45317</c:v>
                </c:pt>
                <c:pt idx="705">
                  <c:v>45318</c:v>
                </c:pt>
                <c:pt idx="706">
                  <c:v>45319</c:v>
                </c:pt>
                <c:pt idx="707">
                  <c:v>45320</c:v>
                </c:pt>
                <c:pt idx="708">
                  <c:v>45321</c:v>
                </c:pt>
                <c:pt idx="709">
                  <c:v>45322</c:v>
                </c:pt>
                <c:pt idx="710">
                  <c:v>45323</c:v>
                </c:pt>
                <c:pt idx="711">
                  <c:v>45324</c:v>
                </c:pt>
                <c:pt idx="712">
                  <c:v>45325</c:v>
                </c:pt>
                <c:pt idx="713">
                  <c:v>45326</c:v>
                </c:pt>
                <c:pt idx="714">
                  <c:v>45327</c:v>
                </c:pt>
                <c:pt idx="715">
                  <c:v>45328</c:v>
                </c:pt>
                <c:pt idx="716">
                  <c:v>45329</c:v>
                </c:pt>
                <c:pt idx="717">
                  <c:v>45330</c:v>
                </c:pt>
                <c:pt idx="718">
                  <c:v>45331</c:v>
                </c:pt>
                <c:pt idx="719">
                  <c:v>45332</c:v>
                </c:pt>
                <c:pt idx="720">
                  <c:v>45333</c:v>
                </c:pt>
                <c:pt idx="721">
                  <c:v>45334</c:v>
                </c:pt>
                <c:pt idx="722">
                  <c:v>45335</c:v>
                </c:pt>
                <c:pt idx="723">
                  <c:v>45336</c:v>
                </c:pt>
                <c:pt idx="724">
                  <c:v>45337</c:v>
                </c:pt>
                <c:pt idx="725">
                  <c:v>45338</c:v>
                </c:pt>
                <c:pt idx="726">
                  <c:v>45339</c:v>
                </c:pt>
                <c:pt idx="727">
                  <c:v>45340</c:v>
                </c:pt>
                <c:pt idx="728">
                  <c:v>45341</c:v>
                </c:pt>
                <c:pt idx="729">
                  <c:v>45342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1.7174180358469999</c:v>
                </c:pt>
                <c:pt idx="1">
                  <c:v>1.7918157695970001</c:v>
                </c:pt>
                <c:pt idx="2">
                  <c:v>1.8854277754</c:v>
                </c:pt>
                <c:pt idx="3">
                  <c:v>1.8826961429469999</c:v>
                </c:pt>
                <c:pt idx="4">
                  <c:v>1.8826961429469999</c:v>
                </c:pt>
                <c:pt idx="5">
                  <c:v>1.8826961429469999</c:v>
                </c:pt>
                <c:pt idx="6">
                  <c:v>1.9223931536309999</c:v>
                </c:pt>
                <c:pt idx="7">
                  <c:v>1.909338996632</c:v>
                </c:pt>
                <c:pt idx="8">
                  <c:v>1.854992507942</c:v>
                </c:pt>
                <c:pt idx="9">
                  <c:v>1.8756189606639999</c:v>
                </c:pt>
                <c:pt idx="10">
                  <c:v>1.9276446313769999</c:v>
                </c:pt>
                <c:pt idx="11">
                  <c:v>1.9276446313769999</c:v>
                </c:pt>
                <c:pt idx="12">
                  <c:v>1.9276446313769999</c:v>
                </c:pt>
                <c:pt idx="13">
                  <c:v>1.925987650385</c:v>
                </c:pt>
                <c:pt idx="14">
                  <c:v>1.9659306691909999</c:v>
                </c:pt>
                <c:pt idx="15">
                  <c:v>1.966674344933</c:v>
                </c:pt>
                <c:pt idx="16">
                  <c:v>1.953553630034</c:v>
                </c:pt>
                <c:pt idx="17">
                  <c:v>2.0116245319949999</c:v>
                </c:pt>
                <c:pt idx="18">
                  <c:v>2.0116245319949999</c:v>
                </c:pt>
                <c:pt idx="19">
                  <c:v>2.0116245319949999</c:v>
                </c:pt>
                <c:pt idx="20">
                  <c:v>2.0741545252170002</c:v>
                </c:pt>
                <c:pt idx="21">
                  <c:v>2.0908657341289998</c:v>
                </c:pt>
                <c:pt idx="22">
                  <c:v>2.0740761539869998</c:v>
                </c:pt>
                <c:pt idx="23">
                  <c:v>2.1109907752049999</c:v>
                </c:pt>
                <c:pt idx="24">
                  <c:v>2.1109907752049999</c:v>
                </c:pt>
                <c:pt idx="25">
                  <c:v>2.1109907752049999</c:v>
                </c:pt>
                <c:pt idx="26">
                  <c:v>2.1109907752049999</c:v>
                </c:pt>
                <c:pt idx="27">
                  <c:v>2.0900919187749998</c:v>
                </c:pt>
                <c:pt idx="28">
                  <c:v>2.1362237359849998</c:v>
                </c:pt>
                <c:pt idx="29">
                  <c:v>2.2300848646150002</c:v>
                </c:pt>
                <c:pt idx="30">
                  <c:v>2.2075689760959998</c:v>
                </c:pt>
                <c:pt idx="31">
                  <c:v>2.2820688922140002</c:v>
                </c:pt>
                <c:pt idx="32">
                  <c:v>2.2820688922140002</c:v>
                </c:pt>
                <c:pt idx="33">
                  <c:v>2.2820688922140002</c:v>
                </c:pt>
                <c:pt idx="34">
                  <c:v>2.4020851660360001</c:v>
                </c:pt>
                <c:pt idx="35">
                  <c:v>2.3605954965209999</c:v>
                </c:pt>
                <c:pt idx="36">
                  <c:v>2.308984904401</c:v>
                </c:pt>
                <c:pt idx="37">
                  <c:v>2.239537686677</c:v>
                </c:pt>
                <c:pt idx="38">
                  <c:v>2.1704478742369999</c:v>
                </c:pt>
                <c:pt idx="39">
                  <c:v>2.1704478742369999</c:v>
                </c:pt>
                <c:pt idx="40">
                  <c:v>2.1704478742369999</c:v>
                </c:pt>
                <c:pt idx="41">
                  <c:v>2.1981105161259999</c:v>
                </c:pt>
                <c:pt idx="42">
                  <c:v>2.1601277259930001</c:v>
                </c:pt>
                <c:pt idx="43">
                  <c:v>2.1959235293520001</c:v>
                </c:pt>
                <c:pt idx="44">
                  <c:v>2.2305716771630002</c:v>
                </c:pt>
                <c:pt idx="45">
                  <c:v>2.2717314615780002</c:v>
                </c:pt>
                <c:pt idx="46">
                  <c:v>2.2717314615780002</c:v>
                </c:pt>
                <c:pt idx="47">
                  <c:v>2.2717314615780002</c:v>
                </c:pt>
                <c:pt idx="48">
                  <c:v>2.3125440677490001</c:v>
                </c:pt>
                <c:pt idx="49">
                  <c:v>2.3890376948159999</c:v>
                </c:pt>
                <c:pt idx="50">
                  <c:v>2.4309270177809998</c:v>
                </c:pt>
                <c:pt idx="51">
                  <c:v>2.4047248059220001</c:v>
                </c:pt>
                <c:pt idx="52">
                  <c:v>2.4148698472290002</c:v>
                </c:pt>
                <c:pt idx="53">
                  <c:v>2.4148698472290002</c:v>
                </c:pt>
                <c:pt idx="54">
                  <c:v>2.4148698472290002</c:v>
                </c:pt>
                <c:pt idx="55">
                  <c:v>2.4335081888040002</c:v>
                </c:pt>
                <c:pt idx="56">
                  <c:v>2.4103871086540001</c:v>
                </c:pt>
                <c:pt idx="57">
                  <c:v>2.435337146223</c:v>
                </c:pt>
                <c:pt idx="58">
                  <c:v>2.4251987842670002</c:v>
                </c:pt>
                <c:pt idx="59">
                  <c:v>2.4251987842670002</c:v>
                </c:pt>
                <c:pt idx="60">
                  <c:v>2.4251987842670002</c:v>
                </c:pt>
                <c:pt idx="61">
                  <c:v>2.4251987842670002</c:v>
                </c:pt>
                <c:pt idx="62">
                  <c:v>2.4745334432430002</c:v>
                </c:pt>
                <c:pt idx="63">
                  <c:v>2.424857328126</c:v>
                </c:pt>
                <c:pt idx="64">
                  <c:v>2.4089245248800002</c:v>
                </c:pt>
                <c:pt idx="65">
                  <c:v>2.426537350966</c:v>
                </c:pt>
                <c:pt idx="66">
                  <c:v>2.3648455316770001</c:v>
                </c:pt>
                <c:pt idx="67">
                  <c:v>2.3648455316770001</c:v>
                </c:pt>
                <c:pt idx="68">
                  <c:v>2.3648455316770001</c:v>
                </c:pt>
                <c:pt idx="69">
                  <c:v>2.4058902057489999</c:v>
                </c:pt>
                <c:pt idx="70">
                  <c:v>2.4527887335199998</c:v>
                </c:pt>
                <c:pt idx="71">
                  <c:v>2.4124355913939999</c:v>
                </c:pt>
                <c:pt idx="72">
                  <c:v>2.4124355913939999</c:v>
                </c:pt>
                <c:pt idx="73">
                  <c:v>2.4124355913939999</c:v>
                </c:pt>
                <c:pt idx="74">
                  <c:v>2.4124355913939999</c:v>
                </c:pt>
                <c:pt idx="75">
                  <c:v>2.4124355913939999</c:v>
                </c:pt>
                <c:pt idx="76">
                  <c:v>2.5090171253369999</c:v>
                </c:pt>
                <c:pt idx="77">
                  <c:v>2.6104819374330002</c:v>
                </c:pt>
                <c:pt idx="78">
                  <c:v>2.598045262471</c:v>
                </c:pt>
                <c:pt idx="79">
                  <c:v>2.59476796079</c:v>
                </c:pt>
                <c:pt idx="80">
                  <c:v>2.5855418882449999</c:v>
                </c:pt>
                <c:pt idx="81">
                  <c:v>2.5855418882449999</c:v>
                </c:pt>
                <c:pt idx="82">
                  <c:v>2.5855418882449999</c:v>
                </c:pt>
                <c:pt idx="83">
                  <c:v>2.6193740847189999</c:v>
                </c:pt>
                <c:pt idx="84">
                  <c:v>2.6070446207829998</c:v>
                </c:pt>
                <c:pt idx="85">
                  <c:v>2.6142606197660001</c:v>
                </c:pt>
                <c:pt idx="86">
                  <c:v>2.6002071800789999</c:v>
                </c:pt>
                <c:pt idx="87">
                  <c:v>2.534125779904</c:v>
                </c:pt>
                <c:pt idx="88">
                  <c:v>2.534125779904</c:v>
                </c:pt>
                <c:pt idx="89">
                  <c:v>2.534125779904</c:v>
                </c:pt>
                <c:pt idx="90">
                  <c:v>2.5356115552410001</c:v>
                </c:pt>
                <c:pt idx="91">
                  <c:v>2.6295930566269998</c:v>
                </c:pt>
                <c:pt idx="92">
                  <c:v>2.6202551385809998</c:v>
                </c:pt>
                <c:pt idx="93">
                  <c:v>2.5929695177609999</c:v>
                </c:pt>
                <c:pt idx="94">
                  <c:v>2.5453754281209999</c:v>
                </c:pt>
                <c:pt idx="95">
                  <c:v>2.5453754281209999</c:v>
                </c:pt>
                <c:pt idx="96">
                  <c:v>2.5453754281209999</c:v>
                </c:pt>
                <c:pt idx="97">
                  <c:v>2.5418030813530001</c:v>
                </c:pt>
                <c:pt idx="98">
                  <c:v>2.576060346032</c:v>
                </c:pt>
                <c:pt idx="99">
                  <c:v>2.6267326911010001</c:v>
                </c:pt>
                <c:pt idx="100">
                  <c:v>2.691454723738</c:v>
                </c:pt>
                <c:pt idx="101">
                  <c:v>2.7735348524319998</c:v>
                </c:pt>
                <c:pt idx="102">
                  <c:v>2.7735348524319998</c:v>
                </c:pt>
                <c:pt idx="103">
                  <c:v>2.7735348524319998</c:v>
                </c:pt>
                <c:pt idx="104">
                  <c:v>2.7735348524319998</c:v>
                </c:pt>
                <c:pt idx="105">
                  <c:v>2.856236876069</c:v>
                </c:pt>
                <c:pt idx="106">
                  <c:v>2.904277918304</c:v>
                </c:pt>
                <c:pt idx="107">
                  <c:v>2.9903759161950001</c:v>
                </c:pt>
                <c:pt idx="108">
                  <c:v>2.9941127260539999</c:v>
                </c:pt>
                <c:pt idx="109">
                  <c:v>2.9941127260539999</c:v>
                </c:pt>
                <c:pt idx="110">
                  <c:v>2.9941127260539999</c:v>
                </c:pt>
                <c:pt idx="111">
                  <c:v>3.1326333958850001</c:v>
                </c:pt>
                <c:pt idx="112">
                  <c:v>3.245769672212</c:v>
                </c:pt>
                <c:pt idx="113">
                  <c:v>3.244625993843</c:v>
                </c:pt>
                <c:pt idx="114">
                  <c:v>3.2381867683180001</c:v>
                </c:pt>
                <c:pt idx="115">
                  <c:v>3.2719540355649999</c:v>
                </c:pt>
                <c:pt idx="116">
                  <c:v>3.2719540355649999</c:v>
                </c:pt>
                <c:pt idx="117">
                  <c:v>3.2719540355649999</c:v>
                </c:pt>
                <c:pt idx="118">
                  <c:v>3.1691231102300002</c:v>
                </c:pt>
                <c:pt idx="119">
                  <c:v>3.1153778772190002</c:v>
                </c:pt>
                <c:pt idx="120">
                  <c:v>3.0913140545909998</c:v>
                </c:pt>
                <c:pt idx="121">
                  <c:v>2.9467332804140001</c:v>
                </c:pt>
                <c:pt idx="122">
                  <c:v>2.8156842774749999</c:v>
                </c:pt>
                <c:pt idx="123">
                  <c:v>2.8156842774749999</c:v>
                </c:pt>
                <c:pt idx="124">
                  <c:v>2.8156842774749999</c:v>
                </c:pt>
                <c:pt idx="125">
                  <c:v>2.852629859331</c:v>
                </c:pt>
                <c:pt idx="126">
                  <c:v>2.8503298416930001</c:v>
                </c:pt>
                <c:pt idx="127">
                  <c:v>2.882400365773</c:v>
                </c:pt>
                <c:pt idx="128">
                  <c:v>2.8118367174349999</c:v>
                </c:pt>
                <c:pt idx="129">
                  <c:v>2.7278966433599998</c:v>
                </c:pt>
                <c:pt idx="130">
                  <c:v>2.7278966433599998</c:v>
                </c:pt>
                <c:pt idx="131">
                  <c:v>2.7278966433599998</c:v>
                </c:pt>
                <c:pt idx="132">
                  <c:v>2.6241771015849999</c:v>
                </c:pt>
                <c:pt idx="133">
                  <c:v>2.6571983728799999</c:v>
                </c:pt>
                <c:pt idx="134">
                  <c:v>2.6035436418989999</c:v>
                </c:pt>
                <c:pt idx="135">
                  <c:v>2.6333264867490001</c:v>
                </c:pt>
                <c:pt idx="136">
                  <c:v>2.6914091851830002</c:v>
                </c:pt>
                <c:pt idx="137">
                  <c:v>2.6914091851830002</c:v>
                </c:pt>
                <c:pt idx="138">
                  <c:v>2.6914091851830002</c:v>
                </c:pt>
                <c:pt idx="139">
                  <c:v>2.8010629445399999</c:v>
                </c:pt>
                <c:pt idx="140">
                  <c:v>2.7256846614789998</c:v>
                </c:pt>
                <c:pt idx="141">
                  <c:v>2.6463802532480001</c:v>
                </c:pt>
                <c:pt idx="142">
                  <c:v>2.6736566214259998</c:v>
                </c:pt>
                <c:pt idx="143">
                  <c:v>2.6572644395579998</c:v>
                </c:pt>
                <c:pt idx="144">
                  <c:v>2.6572644395579998</c:v>
                </c:pt>
                <c:pt idx="145">
                  <c:v>2.6572644395579998</c:v>
                </c:pt>
                <c:pt idx="146">
                  <c:v>2.637838431419</c:v>
                </c:pt>
                <c:pt idx="147">
                  <c:v>2.6434986056900001</c:v>
                </c:pt>
                <c:pt idx="148">
                  <c:v>2.6158970989029999</c:v>
                </c:pt>
                <c:pt idx="149">
                  <c:v>2.6247119415150002</c:v>
                </c:pt>
                <c:pt idx="150">
                  <c:v>2.598211812133</c:v>
                </c:pt>
                <c:pt idx="151">
                  <c:v>2.598211812133</c:v>
                </c:pt>
                <c:pt idx="152">
                  <c:v>2.598211812133</c:v>
                </c:pt>
                <c:pt idx="153">
                  <c:v>2.527598193692</c:v>
                </c:pt>
                <c:pt idx="154">
                  <c:v>2.57278339417</c:v>
                </c:pt>
                <c:pt idx="155">
                  <c:v>2.5516852146639999</c:v>
                </c:pt>
                <c:pt idx="156">
                  <c:v>2.541322308906</c:v>
                </c:pt>
                <c:pt idx="157">
                  <c:v>2.4717135475009999</c:v>
                </c:pt>
                <c:pt idx="158">
                  <c:v>2.4717135475009999</c:v>
                </c:pt>
                <c:pt idx="159">
                  <c:v>2.4717135475009999</c:v>
                </c:pt>
                <c:pt idx="160">
                  <c:v>2.4474787839159999</c:v>
                </c:pt>
                <c:pt idx="161">
                  <c:v>2.4152073800520002</c:v>
                </c:pt>
                <c:pt idx="162">
                  <c:v>2.4492436389560002</c:v>
                </c:pt>
                <c:pt idx="163">
                  <c:v>2.5310955217419999</c:v>
                </c:pt>
                <c:pt idx="164">
                  <c:v>2.514733021349</c:v>
                </c:pt>
                <c:pt idx="165">
                  <c:v>2.514733021349</c:v>
                </c:pt>
                <c:pt idx="166">
                  <c:v>2.514733021349</c:v>
                </c:pt>
                <c:pt idx="167">
                  <c:v>2.514733021349</c:v>
                </c:pt>
                <c:pt idx="168">
                  <c:v>2.5065845196760002</c:v>
                </c:pt>
                <c:pt idx="169">
                  <c:v>2.5149968720459999</c:v>
                </c:pt>
                <c:pt idx="170">
                  <c:v>2.4496810393069999</c:v>
                </c:pt>
                <c:pt idx="171">
                  <c:v>2.3951680320870001</c:v>
                </c:pt>
                <c:pt idx="172">
                  <c:v>2.3951680320870001</c:v>
                </c:pt>
                <c:pt idx="173">
                  <c:v>2.3951680320870001</c:v>
                </c:pt>
                <c:pt idx="174">
                  <c:v>2.3945968094949999</c:v>
                </c:pt>
                <c:pt idx="175">
                  <c:v>2.3559514676600002</c:v>
                </c:pt>
                <c:pt idx="176">
                  <c:v>2.5026394821000002</c:v>
                </c:pt>
                <c:pt idx="177">
                  <c:v>2.5902786221729999</c:v>
                </c:pt>
                <c:pt idx="178">
                  <c:v>2.5103841613390001</c:v>
                </c:pt>
                <c:pt idx="179">
                  <c:v>2.5103841613390001</c:v>
                </c:pt>
                <c:pt idx="180">
                  <c:v>2.5103841613390001</c:v>
                </c:pt>
                <c:pt idx="181">
                  <c:v>2.6343508731209999</c:v>
                </c:pt>
                <c:pt idx="182">
                  <c:v>2.6757010980190001</c:v>
                </c:pt>
                <c:pt idx="183">
                  <c:v>2.7211539689789999</c:v>
                </c:pt>
                <c:pt idx="184">
                  <c:v>2.7898685052109999</c:v>
                </c:pt>
                <c:pt idx="185">
                  <c:v>2.8071229480330002</c:v>
                </c:pt>
                <c:pt idx="186">
                  <c:v>2.8071229480330002</c:v>
                </c:pt>
                <c:pt idx="187">
                  <c:v>2.8071229480330002</c:v>
                </c:pt>
                <c:pt idx="188">
                  <c:v>2.8199629156819999</c:v>
                </c:pt>
                <c:pt idx="189">
                  <c:v>2.8661327016890001</c:v>
                </c:pt>
                <c:pt idx="190">
                  <c:v>2.874778782925</c:v>
                </c:pt>
                <c:pt idx="191">
                  <c:v>2.9278614791359998</c:v>
                </c:pt>
                <c:pt idx="192">
                  <c:v>2.9799252645790002</c:v>
                </c:pt>
                <c:pt idx="193">
                  <c:v>2.9799252645790002</c:v>
                </c:pt>
                <c:pt idx="194">
                  <c:v>2.9799252645790002</c:v>
                </c:pt>
                <c:pt idx="195">
                  <c:v>2.9483810989579999</c:v>
                </c:pt>
                <c:pt idx="196">
                  <c:v>2.974588550914</c:v>
                </c:pt>
                <c:pt idx="197">
                  <c:v>3.0688551029100002</c:v>
                </c:pt>
                <c:pt idx="198">
                  <c:v>3.0495197996079999</c:v>
                </c:pt>
                <c:pt idx="199">
                  <c:v>3.0410233877669999</c:v>
                </c:pt>
                <c:pt idx="200">
                  <c:v>3.0410233877669999</c:v>
                </c:pt>
                <c:pt idx="201">
                  <c:v>3.0410233877669999</c:v>
                </c:pt>
                <c:pt idx="202">
                  <c:v>3.0651425376670001</c:v>
                </c:pt>
                <c:pt idx="203">
                  <c:v>3.008370951032</c:v>
                </c:pt>
                <c:pt idx="204">
                  <c:v>3.0947266480010001</c:v>
                </c:pt>
                <c:pt idx="205">
                  <c:v>3.1303762273540001</c:v>
                </c:pt>
                <c:pt idx="206">
                  <c:v>3.161402866799</c:v>
                </c:pt>
                <c:pt idx="207">
                  <c:v>3.161402866799</c:v>
                </c:pt>
                <c:pt idx="208">
                  <c:v>3.161402866799</c:v>
                </c:pt>
                <c:pt idx="209">
                  <c:v>3.1028136536009998</c:v>
                </c:pt>
                <c:pt idx="210">
                  <c:v>3.1493034749870001</c:v>
                </c:pt>
                <c:pt idx="211">
                  <c:v>3.2020449599199998</c:v>
                </c:pt>
                <c:pt idx="212">
                  <c:v>3.191548987225</c:v>
                </c:pt>
                <c:pt idx="213">
                  <c:v>3.2156765761339998</c:v>
                </c:pt>
                <c:pt idx="214">
                  <c:v>3.2156765761339998</c:v>
                </c:pt>
                <c:pt idx="215">
                  <c:v>3.2156765761339998</c:v>
                </c:pt>
                <c:pt idx="216">
                  <c:v>3.2156765761339998</c:v>
                </c:pt>
                <c:pt idx="217">
                  <c:v>3.2156765761339998</c:v>
                </c:pt>
                <c:pt idx="218">
                  <c:v>3.2156765761339998</c:v>
                </c:pt>
                <c:pt idx="219">
                  <c:v>3.3587951598569998</c:v>
                </c:pt>
                <c:pt idx="220">
                  <c:v>3.4178628689489998</c:v>
                </c:pt>
                <c:pt idx="221">
                  <c:v>3.4178628689489998</c:v>
                </c:pt>
                <c:pt idx="222">
                  <c:v>3.4178628689489998</c:v>
                </c:pt>
                <c:pt idx="223">
                  <c:v>3.4352870391399999</c:v>
                </c:pt>
                <c:pt idx="224">
                  <c:v>3.3049117770150001</c:v>
                </c:pt>
                <c:pt idx="225">
                  <c:v>3.3049117770150001</c:v>
                </c:pt>
                <c:pt idx="226">
                  <c:v>3.3049117770150001</c:v>
                </c:pt>
                <c:pt idx="227">
                  <c:v>3.291361048498</c:v>
                </c:pt>
                <c:pt idx="228">
                  <c:v>3.291361048498</c:v>
                </c:pt>
                <c:pt idx="229">
                  <c:v>3.291361048498</c:v>
                </c:pt>
                <c:pt idx="230">
                  <c:v>3.291361048498</c:v>
                </c:pt>
                <c:pt idx="231">
                  <c:v>3.291361048498</c:v>
                </c:pt>
                <c:pt idx="232">
                  <c:v>3.3396454909959998</c:v>
                </c:pt>
                <c:pt idx="233">
                  <c:v>3.3492451360089999</c:v>
                </c:pt>
                <c:pt idx="234">
                  <c:v>3.341763641375</c:v>
                </c:pt>
                <c:pt idx="235">
                  <c:v>3.341763641375</c:v>
                </c:pt>
                <c:pt idx="236">
                  <c:v>3.341763641375</c:v>
                </c:pt>
                <c:pt idx="237">
                  <c:v>3.341763641375</c:v>
                </c:pt>
                <c:pt idx="238">
                  <c:v>3.341763641375</c:v>
                </c:pt>
                <c:pt idx="239">
                  <c:v>3.3917897617150001</c:v>
                </c:pt>
                <c:pt idx="240">
                  <c:v>3.431852167568</c:v>
                </c:pt>
                <c:pt idx="241">
                  <c:v>3.4460068565349999</c:v>
                </c:pt>
                <c:pt idx="242">
                  <c:v>3.4460068565349999</c:v>
                </c:pt>
                <c:pt idx="243">
                  <c:v>3.4460068565349999</c:v>
                </c:pt>
                <c:pt idx="244">
                  <c:v>3.4236551207630002</c:v>
                </c:pt>
                <c:pt idx="245">
                  <c:v>3.4037027206760002</c:v>
                </c:pt>
                <c:pt idx="246">
                  <c:v>3.3333339401069999</c:v>
                </c:pt>
                <c:pt idx="247">
                  <c:v>3.2334887599869999</c:v>
                </c:pt>
                <c:pt idx="248">
                  <c:v>3.202549677226</c:v>
                </c:pt>
                <c:pt idx="249">
                  <c:v>3.202549677226</c:v>
                </c:pt>
                <c:pt idx="250">
                  <c:v>3.202549677226</c:v>
                </c:pt>
                <c:pt idx="251">
                  <c:v>3.254218190964</c:v>
                </c:pt>
                <c:pt idx="252">
                  <c:v>3.2909402833839998</c:v>
                </c:pt>
                <c:pt idx="253">
                  <c:v>3.2909402833839998</c:v>
                </c:pt>
                <c:pt idx="254">
                  <c:v>3.2763646993100002</c:v>
                </c:pt>
                <c:pt idx="255">
                  <c:v>3.331788576478</c:v>
                </c:pt>
                <c:pt idx="256">
                  <c:v>3.331788576478</c:v>
                </c:pt>
                <c:pt idx="257">
                  <c:v>3.331788576478</c:v>
                </c:pt>
                <c:pt idx="258">
                  <c:v>3.3622387068420001</c:v>
                </c:pt>
                <c:pt idx="259">
                  <c:v>3.3789404038369999</c:v>
                </c:pt>
                <c:pt idx="260">
                  <c:v>3.3322908679909999</c:v>
                </c:pt>
                <c:pt idx="261">
                  <c:v>3.3412719889960001</c:v>
                </c:pt>
                <c:pt idx="262">
                  <c:v>3.1844675891660001</c:v>
                </c:pt>
                <c:pt idx="263">
                  <c:v>3.1844675891660001</c:v>
                </c:pt>
                <c:pt idx="264">
                  <c:v>3.1844675891660001</c:v>
                </c:pt>
                <c:pt idx="265">
                  <c:v>3.1618155478209999</c:v>
                </c:pt>
                <c:pt idx="266">
                  <c:v>3.2362280482519998</c:v>
                </c:pt>
                <c:pt idx="267">
                  <c:v>3.2169610610360002</c:v>
                </c:pt>
                <c:pt idx="268">
                  <c:v>3.2055401187979999</c:v>
                </c:pt>
                <c:pt idx="269">
                  <c:v>3.2434909092950002</c:v>
                </c:pt>
                <c:pt idx="270">
                  <c:v>3.2434909092950002</c:v>
                </c:pt>
                <c:pt idx="271">
                  <c:v>3.2434909092950002</c:v>
                </c:pt>
                <c:pt idx="272">
                  <c:v>3.2762981670819999</c:v>
                </c:pt>
                <c:pt idx="273">
                  <c:v>3.219641967337</c:v>
                </c:pt>
                <c:pt idx="274">
                  <c:v>3.204418290255</c:v>
                </c:pt>
                <c:pt idx="275">
                  <c:v>3.207971828712</c:v>
                </c:pt>
                <c:pt idx="276">
                  <c:v>3.1958584503040002</c:v>
                </c:pt>
                <c:pt idx="277">
                  <c:v>3.1958584503040002</c:v>
                </c:pt>
                <c:pt idx="278">
                  <c:v>3.1958584503040002</c:v>
                </c:pt>
                <c:pt idx="279">
                  <c:v>3.2189444902750002</c:v>
                </c:pt>
                <c:pt idx="280">
                  <c:v>3.2589766888709999</c:v>
                </c:pt>
                <c:pt idx="281">
                  <c:v>3.3064961422670001</c:v>
                </c:pt>
                <c:pt idx="282">
                  <c:v>3.3222156078239999</c:v>
                </c:pt>
                <c:pt idx="283">
                  <c:v>3.275485778388</c:v>
                </c:pt>
                <c:pt idx="284">
                  <c:v>3.275485778388</c:v>
                </c:pt>
                <c:pt idx="285">
                  <c:v>3.275485778388</c:v>
                </c:pt>
                <c:pt idx="286">
                  <c:v>3.2798017101669998</c:v>
                </c:pt>
                <c:pt idx="287">
                  <c:v>3.3024018365350001</c:v>
                </c:pt>
                <c:pt idx="288">
                  <c:v>3.302301827035</c:v>
                </c:pt>
                <c:pt idx="289">
                  <c:v>3.29859398397</c:v>
                </c:pt>
                <c:pt idx="290">
                  <c:v>3.296436188266</c:v>
                </c:pt>
                <c:pt idx="291">
                  <c:v>3.296436188266</c:v>
                </c:pt>
                <c:pt idx="292">
                  <c:v>3.296436188266</c:v>
                </c:pt>
                <c:pt idx="293">
                  <c:v>3.3466164287779998</c:v>
                </c:pt>
                <c:pt idx="294">
                  <c:v>3.3316680796310001</c:v>
                </c:pt>
                <c:pt idx="295">
                  <c:v>3.267597004243</c:v>
                </c:pt>
                <c:pt idx="296">
                  <c:v>3.2767308999689999</c:v>
                </c:pt>
                <c:pt idx="297">
                  <c:v>3.2687880075760001</c:v>
                </c:pt>
                <c:pt idx="298">
                  <c:v>3.2687880075760001</c:v>
                </c:pt>
                <c:pt idx="299">
                  <c:v>3.2687880075760001</c:v>
                </c:pt>
                <c:pt idx="300">
                  <c:v>3.2913534862709999</c:v>
                </c:pt>
                <c:pt idx="301">
                  <c:v>3.3146574934670001</c:v>
                </c:pt>
                <c:pt idx="302">
                  <c:v>3.350513284821</c:v>
                </c:pt>
                <c:pt idx="303">
                  <c:v>3.4123863176940001</c:v>
                </c:pt>
                <c:pt idx="304">
                  <c:v>3.4389854490960001</c:v>
                </c:pt>
                <c:pt idx="305">
                  <c:v>3.4389854490960001</c:v>
                </c:pt>
                <c:pt idx="306">
                  <c:v>3.4389854490960001</c:v>
                </c:pt>
                <c:pt idx="307">
                  <c:v>3.486482759786</c:v>
                </c:pt>
                <c:pt idx="308">
                  <c:v>3.5161762644589998</c:v>
                </c:pt>
                <c:pt idx="309">
                  <c:v>3.5474490375980001</c:v>
                </c:pt>
                <c:pt idx="310">
                  <c:v>3.5875542418739998</c:v>
                </c:pt>
                <c:pt idx="311">
                  <c:v>3.5768020499139999</c:v>
                </c:pt>
                <c:pt idx="312">
                  <c:v>3.5768020499139999</c:v>
                </c:pt>
                <c:pt idx="313">
                  <c:v>3.5768020499139999</c:v>
                </c:pt>
                <c:pt idx="314">
                  <c:v>3.5930267010520001</c:v>
                </c:pt>
                <c:pt idx="315">
                  <c:v>3.614958903567</c:v>
                </c:pt>
                <c:pt idx="316">
                  <c:v>3.5757282117929998</c:v>
                </c:pt>
                <c:pt idx="317">
                  <c:v>3.5169971071520001</c:v>
                </c:pt>
                <c:pt idx="318">
                  <c:v>3.4662065490509999</c:v>
                </c:pt>
                <c:pt idx="319">
                  <c:v>3.4662065490509999</c:v>
                </c:pt>
                <c:pt idx="320">
                  <c:v>3.4662065490509999</c:v>
                </c:pt>
                <c:pt idx="321">
                  <c:v>3.3861720811409999</c:v>
                </c:pt>
                <c:pt idx="322">
                  <c:v>3.2969286534840001</c:v>
                </c:pt>
                <c:pt idx="323">
                  <c:v>3.3194649234029998</c:v>
                </c:pt>
                <c:pt idx="324">
                  <c:v>3.2803569814909999</c:v>
                </c:pt>
                <c:pt idx="325">
                  <c:v>3.2311921453779999</c:v>
                </c:pt>
                <c:pt idx="326">
                  <c:v>3.2311921453779999</c:v>
                </c:pt>
                <c:pt idx="327">
                  <c:v>3.2311921453779999</c:v>
                </c:pt>
                <c:pt idx="328">
                  <c:v>3.2477600813910001</c:v>
                </c:pt>
                <c:pt idx="329">
                  <c:v>3.2277288161670001</c:v>
                </c:pt>
                <c:pt idx="330">
                  <c:v>3.228671046683</c:v>
                </c:pt>
                <c:pt idx="331">
                  <c:v>3.1378696546590001</c:v>
                </c:pt>
                <c:pt idx="332">
                  <c:v>3.1540701065109999</c:v>
                </c:pt>
                <c:pt idx="333">
                  <c:v>3.1540701065109999</c:v>
                </c:pt>
                <c:pt idx="334">
                  <c:v>3.1540701065109999</c:v>
                </c:pt>
                <c:pt idx="335">
                  <c:v>3.2020434504269999</c:v>
                </c:pt>
                <c:pt idx="336">
                  <c:v>3.2766306701789998</c:v>
                </c:pt>
                <c:pt idx="337">
                  <c:v>3.2769640662609998</c:v>
                </c:pt>
                <c:pt idx="338">
                  <c:v>3.2951291343509999</c:v>
                </c:pt>
                <c:pt idx="339">
                  <c:v>3.3639795496349998</c:v>
                </c:pt>
                <c:pt idx="340">
                  <c:v>3.3639795496349998</c:v>
                </c:pt>
                <c:pt idx="341">
                  <c:v>3.3639795496349998</c:v>
                </c:pt>
                <c:pt idx="342">
                  <c:v>3.4257337435220001</c:v>
                </c:pt>
                <c:pt idx="343">
                  <c:v>3.388547995558</c:v>
                </c:pt>
                <c:pt idx="344">
                  <c:v>3.3203498525219999</c:v>
                </c:pt>
                <c:pt idx="345">
                  <c:v>3.25702971662</c:v>
                </c:pt>
                <c:pt idx="346">
                  <c:v>3.1737972875490001</c:v>
                </c:pt>
                <c:pt idx="347">
                  <c:v>3.1737972875490001</c:v>
                </c:pt>
                <c:pt idx="348">
                  <c:v>3.1737972875490001</c:v>
                </c:pt>
                <c:pt idx="349">
                  <c:v>3.25631624703</c:v>
                </c:pt>
                <c:pt idx="350">
                  <c:v>3.261741530029</c:v>
                </c:pt>
                <c:pt idx="351">
                  <c:v>3.2816765186199999</c:v>
                </c:pt>
                <c:pt idx="352">
                  <c:v>3.3307387316889998</c:v>
                </c:pt>
                <c:pt idx="353">
                  <c:v>3.3346124783610001</c:v>
                </c:pt>
                <c:pt idx="354">
                  <c:v>3.3346124783610001</c:v>
                </c:pt>
                <c:pt idx="355">
                  <c:v>3.3346124783610001</c:v>
                </c:pt>
                <c:pt idx="356">
                  <c:v>3.4212677103089999</c:v>
                </c:pt>
                <c:pt idx="357">
                  <c:v>3.4314681975810002</c:v>
                </c:pt>
                <c:pt idx="358">
                  <c:v>3.4278754399850002</c:v>
                </c:pt>
                <c:pt idx="359">
                  <c:v>3.4992489516490002</c:v>
                </c:pt>
                <c:pt idx="360">
                  <c:v>3.6180025713989998</c:v>
                </c:pt>
                <c:pt idx="361">
                  <c:v>3.6180025713989998</c:v>
                </c:pt>
                <c:pt idx="362">
                  <c:v>3.6180025713989998</c:v>
                </c:pt>
                <c:pt idx="363">
                  <c:v>3.6513190275089999</c:v>
                </c:pt>
                <c:pt idx="364">
                  <c:v>3.6451905099080002</c:v>
                </c:pt>
                <c:pt idx="365">
                  <c:v>3.777354486628</c:v>
                </c:pt>
                <c:pt idx="366">
                  <c:v>3.8569339032680001</c:v>
                </c:pt>
                <c:pt idx="367">
                  <c:v>3.8109479732430001</c:v>
                </c:pt>
                <c:pt idx="368">
                  <c:v>3.8109479732430001</c:v>
                </c:pt>
                <c:pt idx="369">
                  <c:v>3.8109479732430001</c:v>
                </c:pt>
                <c:pt idx="370">
                  <c:v>3.9822016798040001</c:v>
                </c:pt>
                <c:pt idx="371">
                  <c:v>4.0223879926099997</c:v>
                </c:pt>
                <c:pt idx="372">
                  <c:v>4.0515979841130001</c:v>
                </c:pt>
                <c:pt idx="373">
                  <c:v>3.9917119567850001</c:v>
                </c:pt>
                <c:pt idx="374">
                  <c:v>4.1471319705719996</c:v>
                </c:pt>
                <c:pt idx="375">
                  <c:v>4.1471319705719996</c:v>
                </c:pt>
                <c:pt idx="376">
                  <c:v>4.1471319705719996</c:v>
                </c:pt>
                <c:pt idx="377">
                  <c:v>4.1089929480579999</c:v>
                </c:pt>
                <c:pt idx="378">
                  <c:v>3.9687093587639999</c:v>
                </c:pt>
                <c:pt idx="379">
                  <c:v>3.9687093587639999</c:v>
                </c:pt>
                <c:pt idx="380">
                  <c:v>3.923717251197</c:v>
                </c:pt>
                <c:pt idx="381">
                  <c:v>3.9216474997119999</c:v>
                </c:pt>
                <c:pt idx="382">
                  <c:v>3.9216474997119999</c:v>
                </c:pt>
                <c:pt idx="383">
                  <c:v>3.9216474997119999</c:v>
                </c:pt>
                <c:pt idx="384">
                  <c:v>3.8505810971879999</c:v>
                </c:pt>
                <c:pt idx="385">
                  <c:v>3.7444335477230002</c:v>
                </c:pt>
                <c:pt idx="386">
                  <c:v>3.7738070874340002</c:v>
                </c:pt>
                <c:pt idx="387">
                  <c:v>3.634928332631</c:v>
                </c:pt>
                <c:pt idx="388">
                  <c:v>3.7495180985030001</c:v>
                </c:pt>
                <c:pt idx="389">
                  <c:v>3.7495180985030001</c:v>
                </c:pt>
                <c:pt idx="390">
                  <c:v>3.7495180985030001</c:v>
                </c:pt>
                <c:pt idx="391">
                  <c:v>3.7554321379209998</c:v>
                </c:pt>
                <c:pt idx="392">
                  <c:v>3.7677599596219999</c:v>
                </c:pt>
                <c:pt idx="393">
                  <c:v>3.896975283563</c:v>
                </c:pt>
                <c:pt idx="394">
                  <c:v>3.970464057844</c:v>
                </c:pt>
                <c:pt idx="395">
                  <c:v>3.8344366535400001</c:v>
                </c:pt>
                <c:pt idx="396">
                  <c:v>3.8344366535400001</c:v>
                </c:pt>
                <c:pt idx="397">
                  <c:v>3.8344366535400001</c:v>
                </c:pt>
                <c:pt idx="398">
                  <c:v>3.928173213549</c:v>
                </c:pt>
                <c:pt idx="399">
                  <c:v>3.7720332269919998</c:v>
                </c:pt>
                <c:pt idx="400">
                  <c:v>3.714529101833</c:v>
                </c:pt>
                <c:pt idx="401">
                  <c:v>3.7346036282230002</c:v>
                </c:pt>
                <c:pt idx="402">
                  <c:v>3.7676844787029999</c:v>
                </c:pt>
                <c:pt idx="403">
                  <c:v>3.7676844787029999</c:v>
                </c:pt>
                <c:pt idx="404">
                  <c:v>3.7676844787029999</c:v>
                </c:pt>
                <c:pt idx="405">
                  <c:v>3.7735343031699999</c:v>
                </c:pt>
                <c:pt idx="406">
                  <c:v>3.7603032479389999</c:v>
                </c:pt>
                <c:pt idx="407">
                  <c:v>3.7937016640539998</c:v>
                </c:pt>
                <c:pt idx="408">
                  <c:v>3.7937016640539998</c:v>
                </c:pt>
                <c:pt idx="409">
                  <c:v>3.7937016640539998</c:v>
                </c:pt>
                <c:pt idx="410">
                  <c:v>3.7937016640539998</c:v>
                </c:pt>
                <c:pt idx="411">
                  <c:v>3.7937016640539998</c:v>
                </c:pt>
                <c:pt idx="412">
                  <c:v>3.8038866619810001</c:v>
                </c:pt>
                <c:pt idx="413">
                  <c:v>3.8100908503030002</c:v>
                </c:pt>
                <c:pt idx="414">
                  <c:v>3.8100908503030002</c:v>
                </c:pt>
                <c:pt idx="415">
                  <c:v>3.8100908503030002</c:v>
                </c:pt>
                <c:pt idx="416">
                  <c:v>3.8665731294680001</c:v>
                </c:pt>
                <c:pt idx="417">
                  <c:v>3.8665731294680001</c:v>
                </c:pt>
                <c:pt idx="418">
                  <c:v>3.8665731294680001</c:v>
                </c:pt>
                <c:pt idx="419">
                  <c:v>3.969872833638</c:v>
                </c:pt>
                <c:pt idx="420">
                  <c:v>4.0221687333210001</c:v>
                </c:pt>
                <c:pt idx="421">
                  <c:v>3.955393504925</c:v>
                </c:pt>
                <c:pt idx="422">
                  <c:v>3.9251826170780002</c:v>
                </c:pt>
                <c:pt idx="423">
                  <c:v>3.8971302114320001</c:v>
                </c:pt>
                <c:pt idx="424">
                  <c:v>3.8971302114320001</c:v>
                </c:pt>
                <c:pt idx="425">
                  <c:v>3.8971302114320001</c:v>
                </c:pt>
                <c:pt idx="426">
                  <c:v>3.9382463164949999</c:v>
                </c:pt>
                <c:pt idx="427">
                  <c:v>3.9317662310429999</c:v>
                </c:pt>
                <c:pt idx="428">
                  <c:v>3.9317662310429999</c:v>
                </c:pt>
                <c:pt idx="429">
                  <c:v>3.9317662310429999</c:v>
                </c:pt>
                <c:pt idx="430">
                  <c:v>3.8929503154790002</c:v>
                </c:pt>
                <c:pt idx="431">
                  <c:v>3.8929503154790002</c:v>
                </c:pt>
                <c:pt idx="432">
                  <c:v>3.8929503154790002</c:v>
                </c:pt>
                <c:pt idx="433">
                  <c:v>3.8492232721259998</c:v>
                </c:pt>
                <c:pt idx="434">
                  <c:v>3.8878725438630002</c:v>
                </c:pt>
                <c:pt idx="435">
                  <c:v>3.8314699479310002</c:v>
                </c:pt>
                <c:pt idx="436">
                  <c:v>3.7395331746910001</c:v>
                </c:pt>
                <c:pt idx="437">
                  <c:v>3.6691847612520001</c:v>
                </c:pt>
                <c:pt idx="438">
                  <c:v>3.6691847612520001</c:v>
                </c:pt>
                <c:pt idx="439">
                  <c:v>3.6691847612520001</c:v>
                </c:pt>
                <c:pt idx="440">
                  <c:v>3.7105815377379998</c:v>
                </c:pt>
                <c:pt idx="441">
                  <c:v>3.7329741553329998</c:v>
                </c:pt>
                <c:pt idx="442">
                  <c:v>3.7144999799840002</c:v>
                </c:pt>
                <c:pt idx="443">
                  <c:v>3.6648814090130002</c:v>
                </c:pt>
                <c:pt idx="444">
                  <c:v>3.5768182391569998</c:v>
                </c:pt>
                <c:pt idx="445">
                  <c:v>3.5768182391569998</c:v>
                </c:pt>
                <c:pt idx="446">
                  <c:v>3.5768182391569998</c:v>
                </c:pt>
                <c:pt idx="447">
                  <c:v>3.6296411235320001</c:v>
                </c:pt>
                <c:pt idx="448">
                  <c:v>3.643750789517</c:v>
                </c:pt>
                <c:pt idx="449">
                  <c:v>3.7221085822050002</c:v>
                </c:pt>
                <c:pt idx="450">
                  <c:v>3.8012159962340002</c:v>
                </c:pt>
                <c:pt idx="451">
                  <c:v>3.9180998199769999</c:v>
                </c:pt>
                <c:pt idx="452">
                  <c:v>3.9180998199769999</c:v>
                </c:pt>
                <c:pt idx="453">
                  <c:v>3.9180998199769999</c:v>
                </c:pt>
                <c:pt idx="454">
                  <c:v>3.966229307391</c:v>
                </c:pt>
                <c:pt idx="455">
                  <c:v>3.900316857825</c:v>
                </c:pt>
                <c:pt idx="456">
                  <c:v>3.938914993154</c:v>
                </c:pt>
                <c:pt idx="457">
                  <c:v>3.937904635138</c:v>
                </c:pt>
                <c:pt idx="458">
                  <c:v>3.937904635138</c:v>
                </c:pt>
                <c:pt idx="459">
                  <c:v>3.937904635138</c:v>
                </c:pt>
                <c:pt idx="460">
                  <c:v>3.937904635138</c:v>
                </c:pt>
                <c:pt idx="461">
                  <c:v>3.9686267398499999</c:v>
                </c:pt>
                <c:pt idx="462">
                  <c:v>3.9657951600780001</c:v>
                </c:pt>
                <c:pt idx="463">
                  <c:v>3.8858801364720001</c:v>
                </c:pt>
                <c:pt idx="464">
                  <c:v>3.7900625517890001</c:v>
                </c:pt>
                <c:pt idx="465">
                  <c:v>3.795795363791</c:v>
                </c:pt>
                <c:pt idx="466">
                  <c:v>3.795795363791</c:v>
                </c:pt>
                <c:pt idx="467">
                  <c:v>3.795795363791</c:v>
                </c:pt>
                <c:pt idx="468">
                  <c:v>3.8860133042060001</c:v>
                </c:pt>
                <c:pt idx="469">
                  <c:v>3.8200084918839998</c:v>
                </c:pt>
                <c:pt idx="470">
                  <c:v>3.8670267238020002</c:v>
                </c:pt>
                <c:pt idx="471">
                  <c:v>3.8283751805990001</c:v>
                </c:pt>
                <c:pt idx="472">
                  <c:v>3.840035681806</c:v>
                </c:pt>
                <c:pt idx="473">
                  <c:v>3.840035681806</c:v>
                </c:pt>
                <c:pt idx="474">
                  <c:v>3.840035681806</c:v>
                </c:pt>
                <c:pt idx="475">
                  <c:v>3.8201123712029998</c:v>
                </c:pt>
                <c:pt idx="476">
                  <c:v>3.7579642235419999</c:v>
                </c:pt>
                <c:pt idx="477">
                  <c:v>3.7327954489640001</c:v>
                </c:pt>
                <c:pt idx="478">
                  <c:v>3.7711178909199998</c:v>
                </c:pt>
                <c:pt idx="479">
                  <c:v>3.744046969357</c:v>
                </c:pt>
                <c:pt idx="480">
                  <c:v>3.744046969357</c:v>
                </c:pt>
                <c:pt idx="481">
                  <c:v>3.744046969357</c:v>
                </c:pt>
                <c:pt idx="482">
                  <c:v>3.6494875172499999</c:v>
                </c:pt>
                <c:pt idx="483">
                  <c:v>3.723022397417</c:v>
                </c:pt>
                <c:pt idx="484">
                  <c:v>3.6879449808050002</c:v>
                </c:pt>
                <c:pt idx="485">
                  <c:v>3.6759052055989998</c:v>
                </c:pt>
                <c:pt idx="486">
                  <c:v>3.7184066965790001</c:v>
                </c:pt>
                <c:pt idx="487">
                  <c:v>3.7184066965790001</c:v>
                </c:pt>
                <c:pt idx="488">
                  <c:v>3.7184066965790001</c:v>
                </c:pt>
                <c:pt idx="489">
                  <c:v>3.700003666977</c:v>
                </c:pt>
                <c:pt idx="490">
                  <c:v>3.6692860248549999</c:v>
                </c:pt>
                <c:pt idx="491">
                  <c:v>3.7158788007150001</c:v>
                </c:pt>
                <c:pt idx="492">
                  <c:v>3.7010372927909998</c:v>
                </c:pt>
                <c:pt idx="493">
                  <c:v>3.7857502049549998</c:v>
                </c:pt>
                <c:pt idx="494">
                  <c:v>3.7857502049549998</c:v>
                </c:pt>
                <c:pt idx="495">
                  <c:v>3.7857502049549998</c:v>
                </c:pt>
                <c:pt idx="496">
                  <c:v>3.8170119503629998</c:v>
                </c:pt>
                <c:pt idx="497">
                  <c:v>3.782862616174</c:v>
                </c:pt>
                <c:pt idx="498">
                  <c:v>3.8148364083740001</c:v>
                </c:pt>
                <c:pt idx="499">
                  <c:v>3.7951318220779999</c:v>
                </c:pt>
                <c:pt idx="500">
                  <c:v>3.8572483877730002</c:v>
                </c:pt>
                <c:pt idx="501">
                  <c:v>3.8572483877730002</c:v>
                </c:pt>
                <c:pt idx="502">
                  <c:v>3.8572483877730002</c:v>
                </c:pt>
                <c:pt idx="503">
                  <c:v>3.888542216786</c:v>
                </c:pt>
                <c:pt idx="504">
                  <c:v>3.8850743396160001</c:v>
                </c:pt>
                <c:pt idx="505">
                  <c:v>3.8604337703430001</c:v>
                </c:pt>
                <c:pt idx="506">
                  <c:v>3.7956517399409999</c:v>
                </c:pt>
                <c:pt idx="507">
                  <c:v>3.7666641317290002</c:v>
                </c:pt>
                <c:pt idx="508">
                  <c:v>3.7666641317290002</c:v>
                </c:pt>
                <c:pt idx="509">
                  <c:v>3.7666641317290002</c:v>
                </c:pt>
                <c:pt idx="510">
                  <c:v>3.6616436567230002</c:v>
                </c:pt>
                <c:pt idx="511">
                  <c:v>3.678948285278</c:v>
                </c:pt>
                <c:pt idx="512">
                  <c:v>3.6551558562639999</c:v>
                </c:pt>
                <c:pt idx="513">
                  <c:v>3.6090184965860002</c:v>
                </c:pt>
                <c:pt idx="514">
                  <c:v>3.6223177819229999</c:v>
                </c:pt>
                <c:pt idx="515">
                  <c:v>3.6223177819229999</c:v>
                </c:pt>
                <c:pt idx="516">
                  <c:v>3.6223177819229999</c:v>
                </c:pt>
                <c:pt idx="517">
                  <c:v>3.6489746993900001</c:v>
                </c:pt>
                <c:pt idx="518">
                  <c:v>3.7808077436910001</c:v>
                </c:pt>
                <c:pt idx="519">
                  <c:v>3.9082884588770002</c:v>
                </c:pt>
                <c:pt idx="520">
                  <c:v>3.8326561537580002</c:v>
                </c:pt>
                <c:pt idx="521">
                  <c:v>3.8326561537580002</c:v>
                </c:pt>
                <c:pt idx="522">
                  <c:v>3.8326561537580002</c:v>
                </c:pt>
                <c:pt idx="523">
                  <c:v>3.8326561537580002</c:v>
                </c:pt>
                <c:pt idx="524">
                  <c:v>3.8498512493980002</c:v>
                </c:pt>
                <c:pt idx="525">
                  <c:v>3.8241911577050001</c:v>
                </c:pt>
                <c:pt idx="526">
                  <c:v>3.8866787151220001</c:v>
                </c:pt>
                <c:pt idx="527">
                  <c:v>3.9137382884930001</c:v>
                </c:pt>
                <c:pt idx="528">
                  <c:v>3.9427624796559999</c:v>
                </c:pt>
                <c:pt idx="529">
                  <c:v>3.9427624796559999</c:v>
                </c:pt>
                <c:pt idx="530">
                  <c:v>3.9427624796559999</c:v>
                </c:pt>
                <c:pt idx="531">
                  <c:v>3.8489208391549998</c:v>
                </c:pt>
                <c:pt idx="532">
                  <c:v>3.9211339106179999</c:v>
                </c:pt>
                <c:pt idx="533">
                  <c:v>3.8759335311230001</c:v>
                </c:pt>
                <c:pt idx="534">
                  <c:v>3.8899732848139998</c:v>
                </c:pt>
                <c:pt idx="535">
                  <c:v>3.9220019717670001</c:v>
                </c:pt>
                <c:pt idx="536">
                  <c:v>3.9220019717670001</c:v>
                </c:pt>
                <c:pt idx="537">
                  <c:v>3.9220019717670001</c:v>
                </c:pt>
                <c:pt idx="538">
                  <c:v>3.9905060956990002</c:v>
                </c:pt>
                <c:pt idx="539">
                  <c:v>3.9936737204489998</c:v>
                </c:pt>
                <c:pt idx="540">
                  <c:v>3.9935481696799999</c:v>
                </c:pt>
                <c:pt idx="541">
                  <c:v>3.959492680756</c:v>
                </c:pt>
                <c:pt idx="542">
                  <c:v>3.987054051696</c:v>
                </c:pt>
                <c:pt idx="543">
                  <c:v>3.987054051696</c:v>
                </c:pt>
                <c:pt idx="544">
                  <c:v>3.987054051696</c:v>
                </c:pt>
                <c:pt idx="545">
                  <c:v>3.9799040401610002</c:v>
                </c:pt>
                <c:pt idx="546">
                  <c:v>4.0551577717459999</c:v>
                </c:pt>
                <c:pt idx="547">
                  <c:v>4.0354454952480001</c:v>
                </c:pt>
                <c:pt idx="548">
                  <c:v>3.9372318058500002</c:v>
                </c:pt>
                <c:pt idx="549">
                  <c:v>3.9301343715430002</c:v>
                </c:pt>
                <c:pt idx="550">
                  <c:v>3.9301343715430002</c:v>
                </c:pt>
                <c:pt idx="551">
                  <c:v>3.9301343715430002</c:v>
                </c:pt>
                <c:pt idx="552">
                  <c:v>3.9363371519410002</c:v>
                </c:pt>
                <c:pt idx="553">
                  <c:v>3.9378986416139998</c:v>
                </c:pt>
                <c:pt idx="554">
                  <c:v>3.8915211478859999</c:v>
                </c:pt>
                <c:pt idx="555">
                  <c:v>3.8511243139250002</c:v>
                </c:pt>
                <c:pt idx="556">
                  <c:v>3.8670466571989999</c:v>
                </c:pt>
                <c:pt idx="557">
                  <c:v>3.8670466571989999</c:v>
                </c:pt>
                <c:pt idx="558">
                  <c:v>3.8670466571989999</c:v>
                </c:pt>
                <c:pt idx="559">
                  <c:v>3.9161278507719999</c:v>
                </c:pt>
                <c:pt idx="560">
                  <c:v>3.9324671581850001</c:v>
                </c:pt>
                <c:pt idx="561">
                  <c:v>3.939740424319</c:v>
                </c:pt>
                <c:pt idx="562">
                  <c:v>3.986923247894</c:v>
                </c:pt>
                <c:pt idx="563">
                  <c:v>4.0074294095700003</c:v>
                </c:pt>
                <c:pt idx="564">
                  <c:v>4.0074294095700003</c:v>
                </c:pt>
                <c:pt idx="565">
                  <c:v>4.0074294095700003</c:v>
                </c:pt>
                <c:pt idx="566">
                  <c:v>4.012785582757</c:v>
                </c:pt>
                <c:pt idx="567">
                  <c:v>3.9321906223990002</c:v>
                </c:pt>
                <c:pt idx="568">
                  <c:v>3.9401603620130001</c:v>
                </c:pt>
                <c:pt idx="569">
                  <c:v>3.9344576042549999</c:v>
                </c:pt>
                <c:pt idx="570">
                  <c:v>3.9455357368959998</c:v>
                </c:pt>
                <c:pt idx="571">
                  <c:v>3.9455357368959998</c:v>
                </c:pt>
                <c:pt idx="572">
                  <c:v>3.9455357368959998</c:v>
                </c:pt>
                <c:pt idx="573">
                  <c:v>3.9455357368959998</c:v>
                </c:pt>
                <c:pt idx="574">
                  <c:v>4.0159517889760004</c:v>
                </c:pt>
                <c:pt idx="575">
                  <c:v>4.0283231351389999</c:v>
                </c:pt>
                <c:pt idx="576">
                  <c:v>4.0313163842539996</c:v>
                </c:pt>
                <c:pt idx="577">
                  <c:v>4.0956969611879996</c:v>
                </c:pt>
                <c:pt idx="578">
                  <c:v>4.0956969611879996</c:v>
                </c:pt>
                <c:pt idx="579">
                  <c:v>4.0956969611879996</c:v>
                </c:pt>
                <c:pt idx="580">
                  <c:v>4.0956969611879996</c:v>
                </c:pt>
                <c:pt idx="581">
                  <c:v>4.0956969611879996</c:v>
                </c:pt>
                <c:pt idx="582">
                  <c:v>4.1545551048310001</c:v>
                </c:pt>
                <c:pt idx="583">
                  <c:v>4.2310901438080002</c:v>
                </c:pt>
                <c:pt idx="584">
                  <c:v>4.2591527320909996</c:v>
                </c:pt>
                <c:pt idx="585">
                  <c:v>4.2591527320909996</c:v>
                </c:pt>
                <c:pt idx="586">
                  <c:v>4.2591527320909996</c:v>
                </c:pt>
                <c:pt idx="587">
                  <c:v>4.1987638804409997</c:v>
                </c:pt>
                <c:pt idx="588">
                  <c:v>4.198801491577</c:v>
                </c:pt>
                <c:pt idx="589">
                  <c:v>4.2729361697519996</c:v>
                </c:pt>
                <c:pt idx="590">
                  <c:v>4.3501582665939997</c:v>
                </c:pt>
                <c:pt idx="591">
                  <c:v>4.2998437541290002</c:v>
                </c:pt>
                <c:pt idx="592">
                  <c:v>4.2998437541290002</c:v>
                </c:pt>
                <c:pt idx="593">
                  <c:v>4.2998437541290002</c:v>
                </c:pt>
                <c:pt idx="594">
                  <c:v>4.5381071011780003</c:v>
                </c:pt>
                <c:pt idx="595">
                  <c:v>4.5199677068639996</c:v>
                </c:pt>
                <c:pt idx="596">
                  <c:v>4.4457385312040003</c:v>
                </c:pt>
                <c:pt idx="597">
                  <c:v>4.3631216820520002</c:v>
                </c:pt>
                <c:pt idx="598">
                  <c:v>4.1388842403270001</c:v>
                </c:pt>
                <c:pt idx="599">
                  <c:v>4.1388842403270001</c:v>
                </c:pt>
                <c:pt idx="600">
                  <c:v>4.1388842403270001</c:v>
                </c:pt>
                <c:pt idx="601">
                  <c:v>4.2730172581600003</c:v>
                </c:pt>
                <c:pt idx="602">
                  <c:v>4.2499411185860003</c:v>
                </c:pt>
                <c:pt idx="603">
                  <c:v>4.440599504343</c:v>
                </c:pt>
                <c:pt idx="604">
                  <c:v>4.3827320671440004</c:v>
                </c:pt>
                <c:pt idx="605">
                  <c:v>4.5626503931869999</c:v>
                </c:pt>
                <c:pt idx="606">
                  <c:v>4.5626503931869999</c:v>
                </c:pt>
                <c:pt idx="607">
                  <c:v>4.5626503931869999</c:v>
                </c:pt>
                <c:pt idx="608">
                  <c:v>4.573050607221</c:v>
                </c:pt>
                <c:pt idx="609">
                  <c:v>4.5893230846220003</c:v>
                </c:pt>
                <c:pt idx="610">
                  <c:v>4.5721852093119999</c:v>
                </c:pt>
                <c:pt idx="611">
                  <c:v>4.5948581406339999</c:v>
                </c:pt>
                <c:pt idx="612">
                  <c:v>4.7311839813230003</c:v>
                </c:pt>
                <c:pt idx="613">
                  <c:v>4.7311839813230003</c:v>
                </c:pt>
                <c:pt idx="614">
                  <c:v>4.7311839813230003</c:v>
                </c:pt>
                <c:pt idx="615">
                  <c:v>4.7698923400629996</c:v>
                </c:pt>
                <c:pt idx="616">
                  <c:v>4.799868600221</c:v>
                </c:pt>
                <c:pt idx="617">
                  <c:v>4.7155233230159999</c:v>
                </c:pt>
                <c:pt idx="618">
                  <c:v>4.6202649842570001</c:v>
                </c:pt>
                <c:pt idx="619">
                  <c:v>4.5128062418979997</c:v>
                </c:pt>
                <c:pt idx="620">
                  <c:v>4.5128062418979997</c:v>
                </c:pt>
                <c:pt idx="621">
                  <c:v>4.5128062418979997</c:v>
                </c:pt>
                <c:pt idx="622">
                  <c:v>4.3690449238660003</c:v>
                </c:pt>
                <c:pt idx="623">
                  <c:v>4.3538104963909996</c:v>
                </c:pt>
                <c:pt idx="624">
                  <c:v>4.3356811892179996</c:v>
                </c:pt>
                <c:pt idx="625">
                  <c:v>4.2907381034130001</c:v>
                </c:pt>
                <c:pt idx="626">
                  <c:v>4.4037356647020003</c:v>
                </c:pt>
                <c:pt idx="627">
                  <c:v>4.4037356647020003</c:v>
                </c:pt>
                <c:pt idx="628">
                  <c:v>4.4037356647020003</c:v>
                </c:pt>
                <c:pt idx="629">
                  <c:v>4.552993233904</c:v>
                </c:pt>
                <c:pt idx="630">
                  <c:v>4.5400876834870001</c:v>
                </c:pt>
                <c:pt idx="631">
                  <c:v>4.3949462587949997</c:v>
                </c:pt>
                <c:pt idx="632">
                  <c:v>4.434809109972</c:v>
                </c:pt>
                <c:pt idx="633">
                  <c:v>4.3960193206530001</c:v>
                </c:pt>
                <c:pt idx="634">
                  <c:v>4.3960193206530001</c:v>
                </c:pt>
                <c:pt idx="635">
                  <c:v>4.3960193206530001</c:v>
                </c:pt>
                <c:pt idx="636">
                  <c:v>4.4258791772270003</c:v>
                </c:pt>
                <c:pt idx="637">
                  <c:v>4.3552223618259998</c:v>
                </c:pt>
                <c:pt idx="638">
                  <c:v>4.2605530993120002</c:v>
                </c:pt>
                <c:pt idx="639">
                  <c:v>4.2709286750970001</c:v>
                </c:pt>
                <c:pt idx="640">
                  <c:v>4.3314327755250002</c:v>
                </c:pt>
                <c:pt idx="641">
                  <c:v>4.3314327755250002</c:v>
                </c:pt>
                <c:pt idx="642">
                  <c:v>4.3314327755250002</c:v>
                </c:pt>
                <c:pt idx="643">
                  <c:v>4.3780659831830002</c:v>
                </c:pt>
                <c:pt idx="644">
                  <c:v>4.3061080414930002</c:v>
                </c:pt>
                <c:pt idx="645">
                  <c:v>4.3258372394690001</c:v>
                </c:pt>
                <c:pt idx="646">
                  <c:v>4.2546381969120004</c:v>
                </c:pt>
                <c:pt idx="647">
                  <c:v>4.3232328537839999</c:v>
                </c:pt>
                <c:pt idx="648">
                  <c:v>4.3232328537839999</c:v>
                </c:pt>
                <c:pt idx="649">
                  <c:v>4.3232328537839999</c:v>
                </c:pt>
                <c:pt idx="650">
                  <c:v>4.2829878142600002</c:v>
                </c:pt>
                <c:pt idx="651">
                  <c:v>4.2584101436320001</c:v>
                </c:pt>
                <c:pt idx="652">
                  <c:v>4.1773994881299998</c:v>
                </c:pt>
                <c:pt idx="653">
                  <c:v>4.1436180076040001</c:v>
                </c:pt>
                <c:pt idx="654">
                  <c:v>4.1447253558229997</c:v>
                </c:pt>
                <c:pt idx="655">
                  <c:v>4.1447253558229997</c:v>
                </c:pt>
                <c:pt idx="656">
                  <c:v>4.1447253558229997</c:v>
                </c:pt>
                <c:pt idx="657">
                  <c:v>4.196488877568</c:v>
                </c:pt>
                <c:pt idx="658">
                  <c:v>4.2392166362610002</c:v>
                </c:pt>
                <c:pt idx="659">
                  <c:v>4.1767527265529996</c:v>
                </c:pt>
                <c:pt idx="660">
                  <c:v>4.118915857068</c:v>
                </c:pt>
                <c:pt idx="661">
                  <c:v>3.9368557184470001</c:v>
                </c:pt>
                <c:pt idx="662">
                  <c:v>3.9368557184470001</c:v>
                </c:pt>
                <c:pt idx="663">
                  <c:v>3.9368557184470001</c:v>
                </c:pt>
                <c:pt idx="664">
                  <c:v>3.931819184364</c:v>
                </c:pt>
                <c:pt idx="665">
                  <c:v>3.9445817339150002</c:v>
                </c:pt>
                <c:pt idx="666">
                  <c:v>3.9111898534080001</c:v>
                </c:pt>
                <c:pt idx="667">
                  <c:v>3.9120622796259998</c:v>
                </c:pt>
                <c:pt idx="668">
                  <c:v>3.914793850089</c:v>
                </c:pt>
                <c:pt idx="669">
                  <c:v>3.914793850089</c:v>
                </c:pt>
                <c:pt idx="670">
                  <c:v>3.914793850089</c:v>
                </c:pt>
                <c:pt idx="671">
                  <c:v>3.9149336631280001</c:v>
                </c:pt>
                <c:pt idx="672">
                  <c:v>3.945136869818</c:v>
                </c:pt>
                <c:pt idx="673">
                  <c:v>3.972411148845</c:v>
                </c:pt>
                <c:pt idx="674">
                  <c:v>3.9822184850559998</c:v>
                </c:pt>
                <c:pt idx="675">
                  <c:v>4.0735945964619997</c:v>
                </c:pt>
                <c:pt idx="676">
                  <c:v>4.0735945964619997</c:v>
                </c:pt>
                <c:pt idx="677">
                  <c:v>4.0735945964619997</c:v>
                </c:pt>
                <c:pt idx="678">
                  <c:v>4.0997251623280002</c:v>
                </c:pt>
                <c:pt idx="679">
                  <c:v>4.0446055460170003</c:v>
                </c:pt>
                <c:pt idx="680">
                  <c:v>4.0655207776719999</c:v>
                </c:pt>
                <c:pt idx="681">
                  <c:v>4.1435517101709998</c:v>
                </c:pt>
                <c:pt idx="682">
                  <c:v>4.1512600116789997</c:v>
                </c:pt>
                <c:pt idx="683">
                  <c:v>4.1512600116789997</c:v>
                </c:pt>
                <c:pt idx="684">
                  <c:v>4.1512600116789997</c:v>
                </c:pt>
                <c:pt idx="685">
                  <c:v>4.2204555379300004</c:v>
                </c:pt>
                <c:pt idx="686">
                  <c:v>4.2519972722650001</c:v>
                </c:pt>
                <c:pt idx="687">
                  <c:v>4.2603388638419997</c:v>
                </c:pt>
                <c:pt idx="688">
                  <c:v>4.2387144344259999</c:v>
                </c:pt>
                <c:pt idx="689">
                  <c:v>4.2628956106129996</c:v>
                </c:pt>
                <c:pt idx="690">
                  <c:v>4.2628956106129996</c:v>
                </c:pt>
                <c:pt idx="691">
                  <c:v>4.2628956106129996</c:v>
                </c:pt>
                <c:pt idx="692">
                  <c:v>4.2498689631850004</c:v>
                </c:pt>
                <c:pt idx="693">
                  <c:v>4.3095686051540003</c:v>
                </c:pt>
                <c:pt idx="694">
                  <c:v>4.349077912277</c:v>
                </c:pt>
                <c:pt idx="695">
                  <c:v>4.4116007204210002</c:v>
                </c:pt>
                <c:pt idx="696">
                  <c:v>4.4142544388119997</c:v>
                </c:pt>
                <c:pt idx="697">
                  <c:v>4.4142544388119997</c:v>
                </c:pt>
                <c:pt idx="698">
                  <c:v>4.4142544388119997</c:v>
                </c:pt>
                <c:pt idx="699">
                  <c:v>4.4848220561450001</c:v>
                </c:pt>
                <c:pt idx="700">
                  <c:v>4.528189048012</c:v>
                </c:pt>
                <c:pt idx="701">
                  <c:v>4.5452678681179997</c:v>
                </c:pt>
                <c:pt idx="702">
                  <c:v>4.4817288856459996</c:v>
                </c:pt>
                <c:pt idx="703">
                  <c:v>4.474919298453</c:v>
                </c:pt>
                <c:pt idx="704">
                  <c:v>4.474919298453</c:v>
                </c:pt>
                <c:pt idx="705">
                  <c:v>4.474919298453</c:v>
                </c:pt>
                <c:pt idx="706">
                  <c:v>4.4629659683899998</c:v>
                </c:pt>
                <c:pt idx="707">
                  <c:v>4.327428177561</c:v>
                </c:pt>
                <c:pt idx="708">
                  <c:v>4.3604690671039998</c:v>
                </c:pt>
                <c:pt idx="709">
                  <c:v>4.3082552187529997</c:v>
                </c:pt>
                <c:pt idx="710">
                  <c:v>4.2670407542850004</c:v>
                </c:pt>
                <c:pt idx="711">
                  <c:v>4.2670407542850004</c:v>
                </c:pt>
                <c:pt idx="712">
                  <c:v>4.2670407542850004</c:v>
                </c:pt>
                <c:pt idx="713">
                  <c:v>4.334118250815</c:v>
                </c:pt>
                <c:pt idx="714">
                  <c:v>4.37416697925</c:v>
                </c:pt>
                <c:pt idx="715">
                  <c:v>4.2819199272409998</c:v>
                </c:pt>
                <c:pt idx="716">
                  <c:v>4.2548336544850001</c:v>
                </c:pt>
                <c:pt idx="717">
                  <c:v>4.3308937571669999</c:v>
                </c:pt>
                <c:pt idx="718">
                  <c:v>4.3308937571669999</c:v>
                </c:pt>
                <c:pt idx="719">
                  <c:v>4.3308937571669999</c:v>
                </c:pt>
                <c:pt idx="720">
                  <c:v>4.4363004803479997</c:v>
                </c:pt>
                <c:pt idx="721">
                  <c:v>4.3426316845119999</c:v>
                </c:pt>
                <c:pt idx="722">
                  <c:v>4.3458713617629998</c:v>
                </c:pt>
                <c:pt idx="723">
                  <c:v>4.377436013773</c:v>
                </c:pt>
                <c:pt idx="724">
                  <c:v>4.3427023331100001</c:v>
                </c:pt>
                <c:pt idx="725">
                  <c:v>4.3899999999999997</c:v>
                </c:pt>
                <c:pt idx="726">
                  <c:v>4.391</c:v>
                </c:pt>
                <c:pt idx="727">
                  <c:v>4.3398595438029997</c:v>
                </c:pt>
                <c:pt idx="728">
                  <c:v>4.3119542462649996</c:v>
                </c:pt>
                <c:pt idx="729">
                  <c:v>4.3111040811820001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D8-44EC-9304-E4E9A4BBD312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  <c:pt idx="500">
                  <c:v>45113</c:v>
                </c:pt>
                <c:pt idx="501">
                  <c:v>45114</c:v>
                </c:pt>
                <c:pt idx="502">
                  <c:v>45115</c:v>
                </c:pt>
                <c:pt idx="503">
                  <c:v>45116</c:v>
                </c:pt>
                <c:pt idx="504">
                  <c:v>45117</c:v>
                </c:pt>
                <c:pt idx="505">
                  <c:v>45118</c:v>
                </c:pt>
                <c:pt idx="506">
                  <c:v>45119</c:v>
                </c:pt>
                <c:pt idx="507">
                  <c:v>45120</c:v>
                </c:pt>
                <c:pt idx="508">
                  <c:v>45121</c:v>
                </c:pt>
                <c:pt idx="509">
                  <c:v>45122</c:v>
                </c:pt>
                <c:pt idx="510">
                  <c:v>45123</c:v>
                </c:pt>
                <c:pt idx="511">
                  <c:v>45124</c:v>
                </c:pt>
                <c:pt idx="512">
                  <c:v>45125</c:v>
                </c:pt>
                <c:pt idx="513">
                  <c:v>45126</c:v>
                </c:pt>
                <c:pt idx="514">
                  <c:v>45127</c:v>
                </c:pt>
                <c:pt idx="515">
                  <c:v>45128</c:v>
                </c:pt>
                <c:pt idx="516">
                  <c:v>45129</c:v>
                </c:pt>
                <c:pt idx="517">
                  <c:v>45130</c:v>
                </c:pt>
                <c:pt idx="518">
                  <c:v>45131</c:v>
                </c:pt>
                <c:pt idx="519">
                  <c:v>45132</c:v>
                </c:pt>
                <c:pt idx="520">
                  <c:v>45133</c:v>
                </c:pt>
                <c:pt idx="521">
                  <c:v>45134</c:v>
                </c:pt>
                <c:pt idx="522">
                  <c:v>45135</c:v>
                </c:pt>
                <c:pt idx="523">
                  <c:v>45136</c:v>
                </c:pt>
                <c:pt idx="524">
                  <c:v>45137</c:v>
                </c:pt>
                <c:pt idx="525">
                  <c:v>45138</c:v>
                </c:pt>
                <c:pt idx="526">
                  <c:v>45139</c:v>
                </c:pt>
                <c:pt idx="527">
                  <c:v>45140</c:v>
                </c:pt>
                <c:pt idx="528">
                  <c:v>45141</c:v>
                </c:pt>
                <c:pt idx="529">
                  <c:v>45142</c:v>
                </c:pt>
                <c:pt idx="530">
                  <c:v>45143</c:v>
                </c:pt>
                <c:pt idx="531">
                  <c:v>45144</c:v>
                </c:pt>
                <c:pt idx="532">
                  <c:v>45145</c:v>
                </c:pt>
                <c:pt idx="533">
                  <c:v>45146</c:v>
                </c:pt>
                <c:pt idx="534">
                  <c:v>45147</c:v>
                </c:pt>
                <c:pt idx="535">
                  <c:v>45148</c:v>
                </c:pt>
                <c:pt idx="536">
                  <c:v>45149</c:v>
                </c:pt>
                <c:pt idx="537">
                  <c:v>45150</c:v>
                </c:pt>
                <c:pt idx="538">
                  <c:v>45151</c:v>
                </c:pt>
                <c:pt idx="539">
                  <c:v>45152</c:v>
                </c:pt>
                <c:pt idx="540">
                  <c:v>45153</c:v>
                </c:pt>
                <c:pt idx="541">
                  <c:v>45154</c:v>
                </c:pt>
                <c:pt idx="542">
                  <c:v>45155</c:v>
                </c:pt>
                <c:pt idx="543">
                  <c:v>45156</c:v>
                </c:pt>
                <c:pt idx="544">
                  <c:v>45157</c:v>
                </c:pt>
                <c:pt idx="545">
                  <c:v>45158</c:v>
                </c:pt>
                <c:pt idx="546">
                  <c:v>45159</c:v>
                </c:pt>
                <c:pt idx="547">
                  <c:v>45160</c:v>
                </c:pt>
                <c:pt idx="548">
                  <c:v>45161</c:v>
                </c:pt>
                <c:pt idx="549">
                  <c:v>45162</c:v>
                </c:pt>
                <c:pt idx="550">
                  <c:v>45163</c:v>
                </c:pt>
                <c:pt idx="551">
                  <c:v>45164</c:v>
                </c:pt>
                <c:pt idx="552">
                  <c:v>45165</c:v>
                </c:pt>
                <c:pt idx="553">
                  <c:v>45166</c:v>
                </c:pt>
                <c:pt idx="554">
                  <c:v>45167</c:v>
                </c:pt>
                <c:pt idx="555">
                  <c:v>45168</c:v>
                </c:pt>
                <c:pt idx="556">
                  <c:v>45169</c:v>
                </c:pt>
                <c:pt idx="557">
                  <c:v>45170</c:v>
                </c:pt>
                <c:pt idx="558">
                  <c:v>45171</c:v>
                </c:pt>
                <c:pt idx="559">
                  <c:v>45172</c:v>
                </c:pt>
                <c:pt idx="560">
                  <c:v>45173</c:v>
                </c:pt>
                <c:pt idx="561">
                  <c:v>45174</c:v>
                </c:pt>
                <c:pt idx="562">
                  <c:v>45175</c:v>
                </c:pt>
                <c:pt idx="563">
                  <c:v>45176</c:v>
                </c:pt>
                <c:pt idx="564">
                  <c:v>45177</c:v>
                </c:pt>
                <c:pt idx="565">
                  <c:v>45178</c:v>
                </c:pt>
                <c:pt idx="566">
                  <c:v>45179</c:v>
                </c:pt>
                <c:pt idx="567">
                  <c:v>45180</c:v>
                </c:pt>
                <c:pt idx="568">
                  <c:v>45181</c:v>
                </c:pt>
                <c:pt idx="569">
                  <c:v>45182</c:v>
                </c:pt>
                <c:pt idx="570">
                  <c:v>45183</c:v>
                </c:pt>
                <c:pt idx="571">
                  <c:v>45184</c:v>
                </c:pt>
                <c:pt idx="572">
                  <c:v>45185</c:v>
                </c:pt>
                <c:pt idx="573">
                  <c:v>45186</c:v>
                </c:pt>
                <c:pt idx="574">
                  <c:v>45187</c:v>
                </c:pt>
                <c:pt idx="575">
                  <c:v>45188</c:v>
                </c:pt>
                <c:pt idx="576">
                  <c:v>45189</c:v>
                </c:pt>
                <c:pt idx="577">
                  <c:v>45190</c:v>
                </c:pt>
                <c:pt idx="578">
                  <c:v>45191</c:v>
                </c:pt>
                <c:pt idx="579">
                  <c:v>45192</c:v>
                </c:pt>
                <c:pt idx="580">
                  <c:v>45193</c:v>
                </c:pt>
                <c:pt idx="581">
                  <c:v>45194</c:v>
                </c:pt>
                <c:pt idx="582">
                  <c:v>45195</c:v>
                </c:pt>
                <c:pt idx="583">
                  <c:v>45196</c:v>
                </c:pt>
                <c:pt idx="584">
                  <c:v>45197</c:v>
                </c:pt>
                <c:pt idx="585">
                  <c:v>45198</c:v>
                </c:pt>
                <c:pt idx="586">
                  <c:v>45199</c:v>
                </c:pt>
                <c:pt idx="587">
                  <c:v>45200</c:v>
                </c:pt>
                <c:pt idx="588">
                  <c:v>45201</c:v>
                </c:pt>
                <c:pt idx="589">
                  <c:v>45202</c:v>
                </c:pt>
                <c:pt idx="590">
                  <c:v>45203</c:v>
                </c:pt>
                <c:pt idx="591">
                  <c:v>45204</c:v>
                </c:pt>
                <c:pt idx="592">
                  <c:v>45205</c:v>
                </c:pt>
                <c:pt idx="593">
                  <c:v>45206</c:v>
                </c:pt>
                <c:pt idx="594">
                  <c:v>45207</c:v>
                </c:pt>
                <c:pt idx="595">
                  <c:v>45208</c:v>
                </c:pt>
                <c:pt idx="596">
                  <c:v>45209</c:v>
                </c:pt>
                <c:pt idx="597">
                  <c:v>45210</c:v>
                </c:pt>
                <c:pt idx="598">
                  <c:v>45211</c:v>
                </c:pt>
                <c:pt idx="599">
                  <c:v>45212</c:v>
                </c:pt>
                <c:pt idx="600">
                  <c:v>45213</c:v>
                </c:pt>
                <c:pt idx="601">
                  <c:v>45214</c:v>
                </c:pt>
                <c:pt idx="602">
                  <c:v>45215</c:v>
                </c:pt>
                <c:pt idx="603">
                  <c:v>45216</c:v>
                </c:pt>
                <c:pt idx="604">
                  <c:v>45217</c:v>
                </c:pt>
                <c:pt idx="605">
                  <c:v>45218</c:v>
                </c:pt>
                <c:pt idx="606">
                  <c:v>45219</c:v>
                </c:pt>
                <c:pt idx="607">
                  <c:v>45220</c:v>
                </c:pt>
                <c:pt idx="608">
                  <c:v>45221</c:v>
                </c:pt>
                <c:pt idx="609">
                  <c:v>45222</c:v>
                </c:pt>
                <c:pt idx="610">
                  <c:v>45223</c:v>
                </c:pt>
                <c:pt idx="611">
                  <c:v>45224</c:v>
                </c:pt>
                <c:pt idx="612">
                  <c:v>45225</c:v>
                </c:pt>
                <c:pt idx="613">
                  <c:v>45226</c:v>
                </c:pt>
                <c:pt idx="614">
                  <c:v>45227</c:v>
                </c:pt>
                <c:pt idx="615">
                  <c:v>45228</c:v>
                </c:pt>
                <c:pt idx="616">
                  <c:v>45229</c:v>
                </c:pt>
                <c:pt idx="617">
                  <c:v>45230</c:v>
                </c:pt>
                <c:pt idx="618">
                  <c:v>45231</c:v>
                </c:pt>
                <c:pt idx="619">
                  <c:v>45232</c:v>
                </c:pt>
                <c:pt idx="620">
                  <c:v>45233</c:v>
                </c:pt>
                <c:pt idx="621">
                  <c:v>45234</c:v>
                </c:pt>
                <c:pt idx="622">
                  <c:v>45235</c:v>
                </c:pt>
                <c:pt idx="623">
                  <c:v>45236</c:v>
                </c:pt>
                <c:pt idx="624">
                  <c:v>45237</c:v>
                </c:pt>
                <c:pt idx="625">
                  <c:v>45238</c:v>
                </c:pt>
                <c:pt idx="626">
                  <c:v>45239</c:v>
                </c:pt>
                <c:pt idx="627">
                  <c:v>45240</c:v>
                </c:pt>
                <c:pt idx="628">
                  <c:v>45241</c:v>
                </c:pt>
                <c:pt idx="629">
                  <c:v>45242</c:v>
                </c:pt>
                <c:pt idx="630">
                  <c:v>45243</c:v>
                </c:pt>
                <c:pt idx="631">
                  <c:v>45244</c:v>
                </c:pt>
                <c:pt idx="632">
                  <c:v>45245</c:v>
                </c:pt>
                <c:pt idx="633">
                  <c:v>45246</c:v>
                </c:pt>
                <c:pt idx="634">
                  <c:v>45247</c:v>
                </c:pt>
                <c:pt idx="635">
                  <c:v>45248</c:v>
                </c:pt>
                <c:pt idx="636">
                  <c:v>45249</c:v>
                </c:pt>
                <c:pt idx="637">
                  <c:v>45250</c:v>
                </c:pt>
                <c:pt idx="638">
                  <c:v>45251</c:v>
                </c:pt>
                <c:pt idx="639">
                  <c:v>45252</c:v>
                </c:pt>
                <c:pt idx="640">
                  <c:v>45253</c:v>
                </c:pt>
                <c:pt idx="641">
                  <c:v>45254</c:v>
                </c:pt>
                <c:pt idx="642">
                  <c:v>45255</c:v>
                </c:pt>
                <c:pt idx="643">
                  <c:v>45256</c:v>
                </c:pt>
                <c:pt idx="644">
                  <c:v>45257</c:v>
                </c:pt>
                <c:pt idx="645">
                  <c:v>45258</c:v>
                </c:pt>
                <c:pt idx="646">
                  <c:v>45259</c:v>
                </c:pt>
                <c:pt idx="647">
                  <c:v>45260</c:v>
                </c:pt>
                <c:pt idx="648">
                  <c:v>45261</c:v>
                </c:pt>
                <c:pt idx="649">
                  <c:v>45262</c:v>
                </c:pt>
                <c:pt idx="650">
                  <c:v>45263</c:v>
                </c:pt>
                <c:pt idx="651">
                  <c:v>45264</c:v>
                </c:pt>
                <c:pt idx="652">
                  <c:v>45265</c:v>
                </c:pt>
                <c:pt idx="653">
                  <c:v>45266</c:v>
                </c:pt>
                <c:pt idx="654">
                  <c:v>45267</c:v>
                </c:pt>
                <c:pt idx="655">
                  <c:v>45268</c:v>
                </c:pt>
                <c:pt idx="656">
                  <c:v>45269</c:v>
                </c:pt>
                <c:pt idx="657">
                  <c:v>45270</c:v>
                </c:pt>
                <c:pt idx="658">
                  <c:v>45271</c:v>
                </c:pt>
                <c:pt idx="659">
                  <c:v>45272</c:v>
                </c:pt>
                <c:pt idx="660">
                  <c:v>45273</c:v>
                </c:pt>
                <c:pt idx="661">
                  <c:v>45274</c:v>
                </c:pt>
                <c:pt idx="662">
                  <c:v>45275</c:v>
                </c:pt>
                <c:pt idx="663">
                  <c:v>45276</c:v>
                </c:pt>
                <c:pt idx="664">
                  <c:v>45277</c:v>
                </c:pt>
                <c:pt idx="665">
                  <c:v>45278</c:v>
                </c:pt>
                <c:pt idx="666">
                  <c:v>45279</c:v>
                </c:pt>
                <c:pt idx="667">
                  <c:v>45280</c:v>
                </c:pt>
                <c:pt idx="668">
                  <c:v>45281</c:v>
                </c:pt>
                <c:pt idx="669">
                  <c:v>45282</c:v>
                </c:pt>
                <c:pt idx="670">
                  <c:v>45283</c:v>
                </c:pt>
                <c:pt idx="671">
                  <c:v>45284</c:v>
                </c:pt>
                <c:pt idx="672">
                  <c:v>45285</c:v>
                </c:pt>
                <c:pt idx="673">
                  <c:v>45286</c:v>
                </c:pt>
                <c:pt idx="674">
                  <c:v>45287</c:v>
                </c:pt>
                <c:pt idx="675">
                  <c:v>45288</c:v>
                </c:pt>
                <c:pt idx="676">
                  <c:v>45289</c:v>
                </c:pt>
                <c:pt idx="677">
                  <c:v>45290</c:v>
                </c:pt>
                <c:pt idx="678">
                  <c:v>45291</c:v>
                </c:pt>
                <c:pt idx="679">
                  <c:v>45292</c:v>
                </c:pt>
                <c:pt idx="680">
                  <c:v>45293</c:v>
                </c:pt>
                <c:pt idx="681">
                  <c:v>45294</c:v>
                </c:pt>
                <c:pt idx="682">
                  <c:v>45295</c:v>
                </c:pt>
                <c:pt idx="683">
                  <c:v>45296</c:v>
                </c:pt>
                <c:pt idx="684">
                  <c:v>45297</c:v>
                </c:pt>
                <c:pt idx="685">
                  <c:v>45298</c:v>
                </c:pt>
                <c:pt idx="686">
                  <c:v>45299</c:v>
                </c:pt>
                <c:pt idx="687">
                  <c:v>45300</c:v>
                </c:pt>
                <c:pt idx="688">
                  <c:v>45301</c:v>
                </c:pt>
                <c:pt idx="689">
                  <c:v>45302</c:v>
                </c:pt>
                <c:pt idx="690">
                  <c:v>45303</c:v>
                </c:pt>
                <c:pt idx="691">
                  <c:v>45304</c:v>
                </c:pt>
                <c:pt idx="692">
                  <c:v>45305</c:v>
                </c:pt>
                <c:pt idx="693">
                  <c:v>45306</c:v>
                </c:pt>
                <c:pt idx="694">
                  <c:v>45307</c:v>
                </c:pt>
                <c:pt idx="695">
                  <c:v>45308</c:v>
                </c:pt>
                <c:pt idx="696">
                  <c:v>45309</c:v>
                </c:pt>
                <c:pt idx="697">
                  <c:v>45310</c:v>
                </c:pt>
                <c:pt idx="698">
                  <c:v>45311</c:v>
                </c:pt>
                <c:pt idx="699">
                  <c:v>45312</c:v>
                </c:pt>
                <c:pt idx="700">
                  <c:v>45313</c:v>
                </c:pt>
                <c:pt idx="701">
                  <c:v>45314</c:v>
                </c:pt>
                <c:pt idx="702">
                  <c:v>45315</c:v>
                </c:pt>
                <c:pt idx="703">
                  <c:v>45316</c:v>
                </c:pt>
                <c:pt idx="704">
                  <c:v>45317</c:v>
                </c:pt>
                <c:pt idx="705">
                  <c:v>45318</c:v>
                </c:pt>
                <c:pt idx="706">
                  <c:v>45319</c:v>
                </c:pt>
                <c:pt idx="707">
                  <c:v>45320</c:v>
                </c:pt>
                <c:pt idx="708">
                  <c:v>45321</c:v>
                </c:pt>
                <c:pt idx="709">
                  <c:v>45322</c:v>
                </c:pt>
                <c:pt idx="710">
                  <c:v>45323</c:v>
                </c:pt>
                <c:pt idx="711">
                  <c:v>45324</c:v>
                </c:pt>
                <c:pt idx="712">
                  <c:v>45325</c:v>
                </c:pt>
                <c:pt idx="713">
                  <c:v>45326</c:v>
                </c:pt>
                <c:pt idx="714">
                  <c:v>45327</c:v>
                </c:pt>
                <c:pt idx="715">
                  <c:v>45328</c:v>
                </c:pt>
                <c:pt idx="716">
                  <c:v>45329</c:v>
                </c:pt>
                <c:pt idx="717">
                  <c:v>45330</c:v>
                </c:pt>
                <c:pt idx="718">
                  <c:v>45331</c:v>
                </c:pt>
                <c:pt idx="719">
                  <c:v>45332</c:v>
                </c:pt>
                <c:pt idx="720">
                  <c:v>45333</c:v>
                </c:pt>
                <c:pt idx="721">
                  <c:v>45334</c:v>
                </c:pt>
                <c:pt idx="722">
                  <c:v>45335</c:v>
                </c:pt>
                <c:pt idx="723">
                  <c:v>45336</c:v>
                </c:pt>
                <c:pt idx="724">
                  <c:v>45337</c:v>
                </c:pt>
                <c:pt idx="725">
                  <c:v>45338</c:v>
                </c:pt>
                <c:pt idx="726">
                  <c:v>45339</c:v>
                </c:pt>
                <c:pt idx="727">
                  <c:v>45340</c:v>
                </c:pt>
                <c:pt idx="728">
                  <c:v>45341</c:v>
                </c:pt>
                <c:pt idx="729">
                  <c:v>45342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1.9286000000000001</c:v>
                </c:pt>
                <c:pt idx="1">
                  <c:v>1.9390000000000001</c:v>
                </c:pt>
                <c:pt idx="2">
                  <c:v>1.9912000000000001</c:v>
                </c:pt>
                <c:pt idx="3">
                  <c:v>1.9633</c:v>
                </c:pt>
                <c:pt idx="4">
                  <c:v>1.9617</c:v>
                </c:pt>
                <c:pt idx="5">
                  <c:v>1.9617</c:v>
                </c:pt>
                <c:pt idx="6">
                  <c:v>1.9617</c:v>
                </c:pt>
                <c:pt idx="7">
                  <c:v>1.825</c:v>
                </c:pt>
                <c:pt idx="8">
                  <c:v>1.7275</c:v>
                </c:pt>
                <c:pt idx="9">
                  <c:v>1.8767</c:v>
                </c:pt>
                <c:pt idx="10">
                  <c:v>1.8405</c:v>
                </c:pt>
                <c:pt idx="11">
                  <c:v>1.7306999999999999</c:v>
                </c:pt>
                <c:pt idx="12">
                  <c:v>1.7306999999999999</c:v>
                </c:pt>
                <c:pt idx="13">
                  <c:v>1.7306999999999999</c:v>
                </c:pt>
                <c:pt idx="14">
                  <c:v>1.7734000000000001</c:v>
                </c:pt>
                <c:pt idx="15">
                  <c:v>1.8455999999999999</c:v>
                </c:pt>
                <c:pt idx="16">
                  <c:v>1.9531000000000001</c:v>
                </c:pt>
                <c:pt idx="17">
                  <c:v>1.9863999999999999</c:v>
                </c:pt>
                <c:pt idx="18">
                  <c:v>1.9917</c:v>
                </c:pt>
                <c:pt idx="19">
                  <c:v>1.9917</c:v>
                </c:pt>
                <c:pt idx="20">
                  <c:v>1.9917</c:v>
                </c:pt>
                <c:pt idx="21">
                  <c:v>2.133</c:v>
                </c:pt>
                <c:pt idx="22">
                  <c:v>2.1436999999999999</c:v>
                </c:pt>
                <c:pt idx="23">
                  <c:v>2.1848999999999998</c:v>
                </c:pt>
                <c:pt idx="24">
                  <c:v>2.1705999999999999</c:v>
                </c:pt>
                <c:pt idx="25">
                  <c:v>2.1494</c:v>
                </c:pt>
                <c:pt idx="26">
                  <c:v>2.1494</c:v>
                </c:pt>
                <c:pt idx="27">
                  <c:v>2.1494</c:v>
                </c:pt>
                <c:pt idx="28">
                  <c:v>2.2896000000000001</c:v>
                </c:pt>
                <c:pt idx="29">
                  <c:v>2.3824999999999998</c:v>
                </c:pt>
                <c:pt idx="30">
                  <c:v>2.2917000000000001</c:v>
                </c:pt>
                <c:pt idx="31">
                  <c:v>2.3717999999999999</c:v>
                </c:pt>
                <c:pt idx="32">
                  <c:v>2.4731000000000001</c:v>
                </c:pt>
                <c:pt idx="33">
                  <c:v>2.4731000000000001</c:v>
                </c:pt>
                <c:pt idx="34">
                  <c:v>2.4731000000000001</c:v>
                </c:pt>
                <c:pt idx="35">
                  <c:v>2.4584999999999999</c:v>
                </c:pt>
                <c:pt idx="36">
                  <c:v>2.3944000000000001</c:v>
                </c:pt>
                <c:pt idx="37">
                  <c:v>2.3488000000000002</c:v>
                </c:pt>
                <c:pt idx="38">
                  <c:v>2.3380000000000001</c:v>
                </c:pt>
                <c:pt idx="39">
                  <c:v>2.3822000000000001</c:v>
                </c:pt>
                <c:pt idx="40">
                  <c:v>2.3822000000000001</c:v>
                </c:pt>
                <c:pt idx="41">
                  <c:v>2.3822000000000001</c:v>
                </c:pt>
                <c:pt idx="42">
                  <c:v>2.3950999999999998</c:v>
                </c:pt>
                <c:pt idx="43">
                  <c:v>2.5468999999999999</c:v>
                </c:pt>
                <c:pt idx="44">
                  <c:v>2.5975000000000001</c:v>
                </c:pt>
                <c:pt idx="45">
                  <c:v>2.6577999999999999</c:v>
                </c:pt>
                <c:pt idx="46">
                  <c:v>2.7</c:v>
                </c:pt>
                <c:pt idx="47">
                  <c:v>2.7</c:v>
                </c:pt>
                <c:pt idx="48">
                  <c:v>2.7</c:v>
                </c:pt>
                <c:pt idx="49">
                  <c:v>2.7801</c:v>
                </c:pt>
                <c:pt idx="50">
                  <c:v>2.7212999999999998</c:v>
                </c:pt>
                <c:pt idx="51">
                  <c:v>2.6987000000000001</c:v>
                </c:pt>
                <c:pt idx="52">
                  <c:v>2.8275000000000001</c:v>
                </c:pt>
                <c:pt idx="53">
                  <c:v>2.8275000000000001</c:v>
                </c:pt>
                <c:pt idx="54">
                  <c:v>2.8275000000000001</c:v>
                </c:pt>
                <c:pt idx="55">
                  <c:v>2.8275000000000001</c:v>
                </c:pt>
                <c:pt idx="56">
                  <c:v>2.8527</c:v>
                </c:pt>
                <c:pt idx="57">
                  <c:v>2.9361000000000002</c:v>
                </c:pt>
                <c:pt idx="58">
                  <c:v>2.8319999999999999</c:v>
                </c:pt>
                <c:pt idx="59">
                  <c:v>2.9095</c:v>
                </c:pt>
                <c:pt idx="60">
                  <c:v>2.8986999999999998</c:v>
                </c:pt>
                <c:pt idx="61">
                  <c:v>2.8986999999999998</c:v>
                </c:pt>
                <c:pt idx="62">
                  <c:v>2.8986999999999998</c:v>
                </c:pt>
                <c:pt idx="63">
                  <c:v>2.8197999999999999</c:v>
                </c:pt>
                <c:pt idx="64">
                  <c:v>2.7204999999999999</c:v>
                </c:pt>
                <c:pt idx="65">
                  <c:v>2.8317999999999999</c:v>
                </c:pt>
                <c:pt idx="66">
                  <c:v>2.8224</c:v>
                </c:pt>
                <c:pt idx="67">
                  <c:v>2.9336000000000002</c:v>
                </c:pt>
                <c:pt idx="68">
                  <c:v>2.9336000000000002</c:v>
                </c:pt>
                <c:pt idx="69">
                  <c:v>2.9336000000000002</c:v>
                </c:pt>
                <c:pt idx="70">
                  <c:v>2.9807000000000001</c:v>
                </c:pt>
                <c:pt idx="71">
                  <c:v>2.9712000000000001</c:v>
                </c:pt>
                <c:pt idx="72">
                  <c:v>2.9344000000000001</c:v>
                </c:pt>
                <c:pt idx="73">
                  <c:v>3.0365000000000002</c:v>
                </c:pt>
                <c:pt idx="74">
                  <c:v>3.1265000000000001</c:v>
                </c:pt>
                <c:pt idx="75">
                  <c:v>3.1265000000000001</c:v>
                </c:pt>
                <c:pt idx="76">
                  <c:v>3.1265000000000001</c:v>
                </c:pt>
                <c:pt idx="77">
                  <c:v>3.0337999999999998</c:v>
                </c:pt>
                <c:pt idx="78">
                  <c:v>2.9908000000000001</c:v>
                </c:pt>
                <c:pt idx="79">
                  <c:v>2.9207000000000001</c:v>
                </c:pt>
                <c:pt idx="80">
                  <c:v>2.8479000000000001</c:v>
                </c:pt>
                <c:pt idx="81">
                  <c:v>2.9184999999999999</c:v>
                </c:pt>
                <c:pt idx="82">
                  <c:v>2.9184999999999999</c:v>
                </c:pt>
                <c:pt idx="83">
                  <c:v>2.9184999999999999</c:v>
                </c:pt>
                <c:pt idx="84">
                  <c:v>2.8822000000000001</c:v>
                </c:pt>
                <c:pt idx="85">
                  <c:v>2.9860000000000002</c:v>
                </c:pt>
                <c:pt idx="86">
                  <c:v>2.8839999999999999</c:v>
                </c:pt>
                <c:pt idx="87">
                  <c:v>2.8370000000000002</c:v>
                </c:pt>
                <c:pt idx="88">
                  <c:v>2.7810999999999999</c:v>
                </c:pt>
                <c:pt idx="89">
                  <c:v>2.7810999999999999</c:v>
                </c:pt>
                <c:pt idx="90">
                  <c:v>2.7810999999999999</c:v>
                </c:pt>
                <c:pt idx="91">
                  <c:v>2.8513999999999999</c:v>
                </c:pt>
                <c:pt idx="92">
                  <c:v>2.7505999999999999</c:v>
                </c:pt>
                <c:pt idx="93">
                  <c:v>2.7452000000000001</c:v>
                </c:pt>
                <c:pt idx="94">
                  <c:v>2.7469000000000001</c:v>
                </c:pt>
                <c:pt idx="95">
                  <c:v>2.7378</c:v>
                </c:pt>
                <c:pt idx="96">
                  <c:v>2.7378</c:v>
                </c:pt>
                <c:pt idx="97">
                  <c:v>2.7378</c:v>
                </c:pt>
                <c:pt idx="98">
                  <c:v>2.7378</c:v>
                </c:pt>
                <c:pt idx="99">
                  <c:v>2.8441000000000001</c:v>
                </c:pt>
                <c:pt idx="100">
                  <c:v>2.9058000000000002</c:v>
                </c:pt>
                <c:pt idx="101">
                  <c:v>2.9076</c:v>
                </c:pt>
                <c:pt idx="102">
                  <c:v>2.9331999999999998</c:v>
                </c:pt>
                <c:pt idx="103">
                  <c:v>2.9331999999999998</c:v>
                </c:pt>
                <c:pt idx="104">
                  <c:v>2.9331999999999998</c:v>
                </c:pt>
                <c:pt idx="105">
                  <c:v>3.0398999999999998</c:v>
                </c:pt>
                <c:pt idx="106">
                  <c:v>2.9735999999999998</c:v>
                </c:pt>
                <c:pt idx="107">
                  <c:v>3.0215000000000001</c:v>
                </c:pt>
                <c:pt idx="108">
                  <c:v>3.0417999999999998</c:v>
                </c:pt>
                <c:pt idx="109">
                  <c:v>3.1555</c:v>
                </c:pt>
                <c:pt idx="110">
                  <c:v>3.1555</c:v>
                </c:pt>
                <c:pt idx="111">
                  <c:v>3.1555</c:v>
                </c:pt>
                <c:pt idx="112">
                  <c:v>3.3597999999999999</c:v>
                </c:pt>
                <c:pt idx="113">
                  <c:v>3.4733000000000001</c:v>
                </c:pt>
                <c:pt idx="114">
                  <c:v>3.2839</c:v>
                </c:pt>
                <c:pt idx="115">
                  <c:v>3.1951999999999998</c:v>
                </c:pt>
                <c:pt idx="116">
                  <c:v>3.2256</c:v>
                </c:pt>
                <c:pt idx="117">
                  <c:v>3.2256</c:v>
                </c:pt>
                <c:pt idx="118">
                  <c:v>3.2256</c:v>
                </c:pt>
                <c:pt idx="119">
                  <c:v>3.2256</c:v>
                </c:pt>
                <c:pt idx="120">
                  <c:v>3.2749000000000001</c:v>
                </c:pt>
                <c:pt idx="121">
                  <c:v>3.1560999999999999</c:v>
                </c:pt>
                <c:pt idx="122">
                  <c:v>3.0870000000000002</c:v>
                </c:pt>
                <c:pt idx="123">
                  <c:v>3.1301000000000001</c:v>
                </c:pt>
                <c:pt idx="124">
                  <c:v>3.1301000000000001</c:v>
                </c:pt>
                <c:pt idx="125">
                  <c:v>3.1301000000000001</c:v>
                </c:pt>
                <c:pt idx="126">
                  <c:v>3.1997</c:v>
                </c:pt>
                <c:pt idx="127">
                  <c:v>3.1715</c:v>
                </c:pt>
                <c:pt idx="128">
                  <c:v>3.0891000000000002</c:v>
                </c:pt>
                <c:pt idx="129">
                  <c:v>3.0129000000000001</c:v>
                </c:pt>
                <c:pt idx="130">
                  <c:v>2.8803000000000001</c:v>
                </c:pt>
                <c:pt idx="131">
                  <c:v>2.8803000000000001</c:v>
                </c:pt>
                <c:pt idx="132">
                  <c:v>2.8803000000000001</c:v>
                </c:pt>
                <c:pt idx="133">
                  <c:v>2.8803000000000001</c:v>
                </c:pt>
                <c:pt idx="134">
                  <c:v>2.8054000000000001</c:v>
                </c:pt>
                <c:pt idx="135">
                  <c:v>2.9279999999999999</c:v>
                </c:pt>
                <c:pt idx="136">
                  <c:v>2.9944999999999999</c:v>
                </c:pt>
                <c:pt idx="137">
                  <c:v>3.0802999999999998</c:v>
                </c:pt>
                <c:pt idx="138">
                  <c:v>3.0802999999999998</c:v>
                </c:pt>
                <c:pt idx="139">
                  <c:v>3.0802999999999998</c:v>
                </c:pt>
                <c:pt idx="140">
                  <c:v>2.9927999999999999</c:v>
                </c:pt>
                <c:pt idx="141">
                  <c:v>2.9687000000000001</c:v>
                </c:pt>
                <c:pt idx="142">
                  <c:v>2.9336000000000002</c:v>
                </c:pt>
                <c:pt idx="143">
                  <c:v>2.9594999999999998</c:v>
                </c:pt>
                <c:pt idx="144">
                  <c:v>2.9152</c:v>
                </c:pt>
                <c:pt idx="145">
                  <c:v>2.9152</c:v>
                </c:pt>
                <c:pt idx="146">
                  <c:v>2.9152</c:v>
                </c:pt>
                <c:pt idx="147">
                  <c:v>2.9855</c:v>
                </c:pt>
                <c:pt idx="148">
                  <c:v>3.0209000000000001</c:v>
                </c:pt>
                <c:pt idx="149">
                  <c:v>3.0265</c:v>
                </c:pt>
                <c:pt idx="150">
                  <c:v>2.8746999999999998</c:v>
                </c:pt>
                <c:pt idx="151">
                  <c:v>2.7504</c:v>
                </c:pt>
                <c:pt idx="152">
                  <c:v>2.7504</c:v>
                </c:pt>
                <c:pt idx="153">
                  <c:v>2.7504</c:v>
                </c:pt>
                <c:pt idx="154">
                  <c:v>2.7959000000000001</c:v>
                </c:pt>
                <c:pt idx="155">
                  <c:v>2.8068</c:v>
                </c:pt>
                <c:pt idx="156">
                  <c:v>2.7848999999999999</c:v>
                </c:pt>
                <c:pt idx="157">
                  <c:v>2.6758999999999999</c:v>
                </c:pt>
                <c:pt idx="158">
                  <c:v>2.6486999999999998</c:v>
                </c:pt>
                <c:pt idx="159">
                  <c:v>2.6486999999999998</c:v>
                </c:pt>
                <c:pt idx="160">
                  <c:v>2.6486999999999998</c:v>
                </c:pt>
                <c:pt idx="161">
                  <c:v>2.5731999999999999</c:v>
                </c:pt>
                <c:pt idx="162">
                  <c:v>2.7483</c:v>
                </c:pt>
                <c:pt idx="163">
                  <c:v>2.7046000000000001</c:v>
                </c:pt>
                <c:pt idx="164">
                  <c:v>2.6882999999999999</c:v>
                </c:pt>
                <c:pt idx="165">
                  <c:v>2.8268</c:v>
                </c:pt>
                <c:pt idx="166">
                  <c:v>2.8268</c:v>
                </c:pt>
                <c:pt idx="167">
                  <c:v>2.8268</c:v>
                </c:pt>
                <c:pt idx="168">
                  <c:v>2.7572000000000001</c:v>
                </c:pt>
                <c:pt idx="169">
                  <c:v>2.7772999999999999</c:v>
                </c:pt>
                <c:pt idx="170">
                  <c:v>2.7808999999999999</c:v>
                </c:pt>
                <c:pt idx="171">
                  <c:v>2.8875999999999999</c:v>
                </c:pt>
                <c:pt idx="172">
                  <c:v>2.8311999999999999</c:v>
                </c:pt>
                <c:pt idx="173">
                  <c:v>2.8311999999999999</c:v>
                </c:pt>
                <c:pt idx="174">
                  <c:v>2.8311999999999999</c:v>
                </c:pt>
                <c:pt idx="175">
                  <c:v>2.7877999999999998</c:v>
                </c:pt>
                <c:pt idx="176">
                  <c:v>2.8041</c:v>
                </c:pt>
                <c:pt idx="177">
                  <c:v>2.8967999999999998</c:v>
                </c:pt>
                <c:pt idx="178">
                  <c:v>2.8822000000000001</c:v>
                </c:pt>
                <c:pt idx="179">
                  <c:v>2.9721000000000002</c:v>
                </c:pt>
                <c:pt idx="180">
                  <c:v>2.9721000000000002</c:v>
                </c:pt>
                <c:pt idx="181">
                  <c:v>2.9721000000000002</c:v>
                </c:pt>
                <c:pt idx="182">
                  <c:v>3.0146000000000002</c:v>
                </c:pt>
                <c:pt idx="183">
                  <c:v>3.0461</c:v>
                </c:pt>
                <c:pt idx="184">
                  <c:v>3.1038999999999999</c:v>
                </c:pt>
                <c:pt idx="185">
                  <c:v>3.0257999999999998</c:v>
                </c:pt>
                <c:pt idx="186">
                  <c:v>3.0409000000000002</c:v>
                </c:pt>
                <c:pt idx="187">
                  <c:v>3.0409000000000002</c:v>
                </c:pt>
                <c:pt idx="188">
                  <c:v>3.0409000000000002</c:v>
                </c:pt>
                <c:pt idx="189">
                  <c:v>3.1023999999999998</c:v>
                </c:pt>
                <c:pt idx="190">
                  <c:v>3.1025</c:v>
                </c:pt>
                <c:pt idx="191">
                  <c:v>3.1926000000000001</c:v>
                </c:pt>
                <c:pt idx="192">
                  <c:v>3.2532999999999999</c:v>
                </c:pt>
                <c:pt idx="193">
                  <c:v>3.1894</c:v>
                </c:pt>
                <c:pt idx="194">
                  <c:v>3.1894</c:v>
                </c:pt>
                <c:pt idx="195">
                  <c:v>3.1894</c:v>
                </c:pt>
                <c:pt idx="196">
                  <c:v>3.1894</c:v>
                </c:pt>
                <c:pt idx="197">
                  <c:v>3.3492000000000002</c:v>
                </c:pt>
                <c:pt idx="198">
                  <c:v>3.2635000000000001</c:v>
                </c:pt>
                <c:pt idx="199">
                  <c:v>3.3170000000000002</c:v>
                </c:pt>
                <c:pt idx="200">
                  <c:v>3.3096999999999999</c:v>
                </c:pt>
                <c:pt idx="201">
                  <c:v>3.3096999999999999</c:v>
                </c:pt>
                <c:pt idx="202">
                  <c:v>3.3096999999999999</c:v>
                </c:pt>
                <c:pt idx="203">
                  <c:v>3.3578000000000001</c:v>
                </c:pt>
                <c:pt idx="204">
                  <c:v>3.4079999999999999</c:v>
                </c:pt>
                <c:pt idx="205">
                  <c:v>3.4043000000000001</c:v>
                </c:pt>
                <c:pt idx="206">
                  <c:v>3.4489000000000001</c:v>
                </c:pt>
                <c:pt idx="207">
                  <c:v>3.4493999999999998</c:v>
                </c:pt>
                <c:pt idx="208">
                  <c:v>3.4493999999999998</c:v>
                </c:pt>
                <c:pt idx="209">
                  <c:v>3.4493999999999998</c:v>
                </c:pt>
                <c:pt idx="210">
                  <c:v>3.4904999999999999</c:v>
                </c:pt>
                <c:pt idx="211">
                  <c:v>3.5630000000000002</c:v>
                </c:pt>
                <c:pt idx="212">
                  <c:v>3.5299</c:v>
                </c:pt>
                <c:pt idx="213">
                  <c:v>3.7138</c:v>
                </c:pt>
                <c:pt idx="214">
                  <c:v>3.6846000000000001</c:v>
                </c:pt>
                <c:pt idx="215">
                  <c:v>3.6846000000000001</c:v>
                </c:pt>
                <c:pt idx="216">
                  <c:v>3.6846000000000001</c:v>
                </c:pt>
                <c:pt idx="217">
                  <c:v>3.9243999999999999</c:v>
                </c:pt>
                <c:pt idx="218">
                  <c:v>3.9451000000000001</c:v>
                </c:pt>
                <c:pt idx="219">
                  <c:v>3.7311999999999999</c:v>
                </c:pt>
                <c:pt idx="220">
                  <c:v>3.7856000000000001</c:v>
                </c:pt>
                <c:pt idx="221">
                  <c:v>3.8285999999999998</c:v>
                </c:pt>
                <c:pt idx="222">
                  <c:v>3.8285999999999998</c:v>
                </c:pt>
                <c:pt idx="223">
                  <c:v>3.8285999999999998</c:v>
                </c:pt>
                <c:pt idx="224">
                  <c:v>3.6387</c:v>
                </c:pt>
                <c:pt idx="225">
                  <c:v>3.6328999999999998</c:v>
                </c:pt>
                <c:pt idx="226">
                  <c:v>3.7528000000000001</c:v>
                </c:pt>
                <c:pt idx="227">
                  <c:v>3.8235999999999999</c:v>
                </c:pt>
                <c:pt idx="228">
                  <c:v>3.8814000000000002</c:v>
                </c:pt>
                <c:pt idx="229">
                  <c:v>3.8814000000000002</c:v>
                </c:pt>
                <c:pt idx="230">
                  <c:v>3.8814000000000002</c:v>
                </c:pt>
                <c:pt idx="231">
                  <c:v>3.8814000000000002</c:v>
                </c:pt>
                <c:pt idx="232">
                  <c:v>3.9470000000000001</c:v>
                </c:pt>
                <c:pt idx="233">
                  <c:v>3.8961999999999999</c:v>
                </c:pt>
                <c:pt idx="234">
                  <c:v>3.9434999999999998</c:v>
                </c:pt>
                <c:pt idx="235">
                  <c:v>4.0183999999999997</c:v>
                </c:pt>
                <c:pt idx="236">
                  <c:v>4.0183999999999997</c:v>
                </c:pt>
                <c:pt idx="237">
                  <c:v>4.0183999999999997</c:v>
                </c:pt>
                <c:pt idx="238">
                  <c:v>4.0103999999999997</c:v>
                </c:pt>
                <c:pt idx="239">
                  <c:v>4.0065999999999997</c:v>
                </c:pt>
                <c:pt idx="240">
                  <c:v>4.1334999999999997</c:v>
                </c:pt>
                <c:pt idx="241">
                  <c:v>4.2282999999999999</c:v>
                </c:pt>
                <c:pt idx="242">
                  <c:v>4.2167000000000003</c:v>
                </c:pt>
                <c:pt idx="243">
                  <c:v>4.2167000000000003</c:v>
                </c:pt>
                <c:pt idx="244">
                  <c:v>4.2167000000000003</c:v>
                </c:pt>
                <c:pt idx="245">
                  <c:v>4.2423999999999999</c:v>
                </c:pt>
                <c:pt idx="246">
                  <c:v>4.1021000000000001</c:v>
                </c:pt>
                <c:pt idx="247">
                  <c:v>4.0027999999999997</c:v>
                </c:pt>
                <c:pt idx="248">
                  <c:v>3.9186999999999999</c:v>
                </c:pt>
                <c:pt idx="249">
                  <c:v>4.0122999999999998</c:v>
                </c:pt>
                <c:pt idx="250">
                  <c:v>4.0122999999999998</c:v>
                </c:pt>
                <c:pt idx="251">
                  <c:v>4.0122999999999998</c:v>
                </c:pt>
                <c:pt idx="252">
                  <c:v>4.0477999999999996</c:v>
                </c:pt>
                <c:pt idx="253">
                  <c:v>4.0419</c:v>
                </c:pt>
                <c:pt idx="254">
                  <c:v>4.1005000000000003</c:v>
                </c:pt>
                <c:pt idx="255">
                  <c:v>4.1468999999999996</c:v>
                </c:pt>
                <c:pt idx="256">
                  <c:v>4.1584000000000003</c:v>
                </c:pt>
                <c:pt idx="257">
                  <c:v>4.1584000000000003</c:v>
                </c:pt>
                <c:pt idx="258">
                  <c:v>4.1584000000000003</c:v>
                </c:pt>
                <c:pt idx="259">
                  <c:v>4.2134999999999998</c:v>
                </c:pt>
                <c:pt idx="260">
                  <c:v>4.1234000000000002</c:v>
                </c:pt>
                <c:pt idx="261">
                  <c:v>4.0922999999999998</c:v>
                </c:pt>
                <c:pt idx="262">
                  <c:v>3.8125</c:v>
                </c:pt>
                <c:pt idx="263">
                  <c:v>3.8125</c:v>
                </c:pt>
                <c:pt idx="264">
                  <c:v>3.8125</c:v>
                </c:pt>
                <c:pt idx="265">
                  <c:v>3.8125</c:v>
                </c:pt>
                <c:pt idx="266">
                  <c:v>3.8536000000000001</c:v>
                </c:pt>
                <c:pt idx="267">
                  <c:v>3.7696000000000001</c:v>
                </c:pt>
                <c:pt idx="268">
                  <c:v>3.6899000000000002</c:v>
                </c:pt>
                <c:pt idx="269">
                  <c:v>3.7656999999999998</c:v>
                </c:pt>
                <c:pt idx="270">
                  <c:v>3.8288000000000002</c:v>
                </c:pt>
                <c:pt idx="271">
                  <c:v>3.8288000000000002</c:v>
                </c:pt>
                <c:pt idx="272">
                  <c:v>3.8288000000000002</c:v>
                </c:pt>
                <c:pt idx="273">
                  <c:v>3.8269000000000002</c:v>
                </c:pt>
                <c:pt idx="274">
                  <c:v>3.7559</c:v>
                </c:pt>
                <c:pt idx="275">
                  <c:v>3.6926999999999999</c:v>
                </c:pt>
                <c:pt idx="276">
                  <c:v>3.6926999999999999</c:v>
                </c:pt>
                <c:pt idx="277">
                  <c:v>3.6776</c:v>
                </c:pt>
                <c:pt idx="278">
                  <c:v>3.6776</c:v>
                </c:pt>
                <c:pt idx="279">
                  <c:v>3.6776</c:v>
                </c:pt>
                <c:pt idx="280">
                  <c:v>3.6812</c:v>
                </c:pt>
                <c:pt idx="281">
                  <c:v>3.7441</c:v>
                </c:pt>
                <c:pt idx="282">
                  <c:v>3.6053999999999999</c:v>
                </c:pt>
                <c:pt idx="283">
                  <c:v>3.5047999999999999</c:v>
                </c:pt>
                <c:pt idx="284">
                  <c:v>3.4862000000000002</c:v>
                </c:pt>
                <c:pt idx="285">
                  <c:v>3.4862000000000002</c:v>
                </c:pt>
                <c:pt idx="286">
                  <c:v>3.4862000000000002</c:v>
                </c:pt>
                <c:pt idx="287">
                  <c:v>3.5735999999999999</c:v>
                </c:pt>
                <c:pt idx="288">
                  <c:v>3.5314000000000001</c:v>
                </c:pt>
                <c:pt idx="289">
                  <c:v>3.4169</c:v>
                </c:pt>
                <c:pt idx="290">
                  <c:v>3.4819</c:v>
                </c:pt>
                <c:pt idx="291">
                  <c:v>3.5783</c:v>
                </c:pt>
                <c:pt idx="292">
                  <c:v>3.5783</c:v>
                </c:pt>
                <c:pt idx="293">
                  <c:v>3.5783</c:v>
                </c:pt>
                <c:pt idx="294">
                  <c:v>3.6113</c:v>
                </c:pt>
                <c:pt idx="295">
                  <c:v>3.5011999999999999</c:v>
                </c:pt>
                <c:pt idx="296">
                  <c:v>3.4773999999999998</c:v>
                </c:pt>
                <c:pt idx="297">
                  <c:v>3.4462999999999999</c:v>
                </c:pt>
                <c:pt idx="298">
                  <c:v>3.4822000000000002</c:v>
                </c:pt>
                <c:pt idx="299">
                  <c:v>3.4822000000000002</c:v>
                </c:pt>
                <c:pt idx="300">
                  <c:v>3.4822000000000002</c:v>
                </c:pt>
                <c:pt idx="301">
                  <c:v>3.5846</c:v>
                </c:pt>
                <c:pt idx="302">
                  <c:v>3.6825000000000001</c:v>
                </c:pt>
                <c:pt idx="303">
                  <c:v>3.6619999999999999</c:v>
                </c:pt>
                <c:pt idx="304">
                  <c:v>3.6785999999999999</c:v>
                </c:pt>
                <c:pt idx="305">
                  <c:v>3.7471999999999999</c:v>
                </c:pt>
                <c:pt idx="306">
                  <c:v>3.7471999999999999</c:v>
                </c:pt>
                <c:pt idx="307">
                  <c:v>3.7471999999999999</c:v>
                </c:pt>
                <c:pt idx="308">
                  <c:v>3.7471999999999999</c:v>
                </c:pt>
                <c:pt idx="309">
                  <c:v>3.8411</c:v>
                </c:pt>
                <c:pt idx="310">
                  <c:v>3.8826999999999998</c:v>
                </c:pt>
                <c:pt idx="311">
                  <c:v>3.8144999999999998</c:v>
                </c:pt>
                <c:pt idx="312">
                  <c:v>3.8748</c:v>
                </c:pt>
                <c:pt idx="313">
                  <c:v>3.8748</c:v>
                </c:pt>
                <c:pt idx="314">
                  <c:v>3.8748</c:v>
                </c:pt>
                <c:pt idx="315">
                  <c:v>3.8748</c:v>
                </c:pt>
                <c:pt idx="316">
                  <c:v>3.7389000000000001</c:v>
                </c:pt>
                <c:pt idx="317">
                  <c:v>3.6827000000000001</c:v>
                </c:pt>
                <c:pt idx="318">
                  <c:v>3.7181000000000002</c:v>
                </c:pt>
                <c:pt idx="319">
                  <c:v>3.5579999999999998</c:v>
                </c:pt>
                <c:pt idx="320">
                  <c:v>3.5579999999999998</c:v>
                </c:pt>
                <c:pt idx="321">
                  <c:v>3.5579999999999998</c:v>
                </c:pt>
                <c:pt idx="322">
                  <c:v>3.5320999999999998</c:v>
                </c:pt>
                <c:pt idx="323">
                  <c:v>3.6187999999999998</c:v>
                </c:pt>
                <c:pt idx="324">
                  <c:v>3.5392000000000001</c:v>
                </c:pt>
                <c:pt idx="325">
                  <c:v>3.44</c:v>
                </c:pt>
                <c:pt idx="326">
                  <c:v>3.5034999999999998</c:v>
                </c:pt>
                <c:pt idx="327">
                  <c:v>3.5034999999999998</c:v>
                </c:pt>
                <c:pt idx="328">
                  <c:v>3.5034999999999998</c:v>
                </c:pt>
                <c:pt idx="329">
                  <c:v>3.5034999999999998</c:v>
                </c:pt>
                <c:pt idx="330">
                  <c:v>3.5476000000000001</c:v>
                </c:pt>
                <c:pt idx="331">
                  <c:v>3.3698000000000001</c:v>
                </c:pt>
                <c:pt idx="332">
                  <c:v>3.3915000000000002</c:v>
                </c:pt>
                <c:pt idx="333">
                  <c:v>3.4786999999999999</c:v>
                </c:pt>
                <c:pt idx="334">
                  <c:v>3.4786999999999999</c:v>
                </c:pt>
                <c:pt idx="335">
                  <c:v>3.4786999999999999</c:v>
                </c:pt>
                <c:pt idx="336">
                  <c:v>3.5097999999999998</c:v>
                </c:pt>
                <c:pt idx="337">
                  <c:v>3.4527000000000001</c:v>
                </c:pt>
                <c:pt idx="338">
                  <c:v>3.4416000000000002</c:v>
                </c:pt>
                <c:pt idx="339">
                  <c:v>3.4946999999999999</c:v>
                </c:pt>
                <c:pt idx="340">
                  <c:v>3.5034999999999998</c:v>
                </c:pt>
                <c:pt idx="341">
                  <c:v>3.5034999999999998</c:v>
                </c:pt>
                <c:pt idx="342">
                  <c:v>3.5034999999999998</c:v>
                </c:pt>
                <c:pt idx="343">
                  <c:v>3.5366</c:v>
                </c:pt>
                <c:pt idx="344">
                  <c:v>3.5068999999999999</c:v>
                </c:pt>
                <c:pt idx="345">
                  <c:v>3.4165999999999999</c:v>
                </c:pt>
                <c:pt idx="346">
                  <c:v>3.3927</c:v>
                </c:pt>
                <c:pt idx="347">
                  <c:v>3.5246</c:v>
                </c:pt>
                <c:pt idx="348">
                  <c:v>3.5246</c:v>
                </c:pt>
                <c:pt idx="349">
                  <c:v>3.5246</c:v>
                </c:pt>
                <c:pt idx="350">
                  <c:v>3.6398999999999999</c:v>
                </c:pt>
                <c:pt idx="351">
                  <c:v>3.6735000000000002</c:v>
                </c:pt>
                <c:pt idx="352">
                  <c:v>3.6097999999999999</c:v>
                </c:pt>
                <c:pt idx="353">
                  <c:v>3.6579000000000002</c:v>
                </c:pt>
                <c:pt idx="354">
                  <c:v>3.7320000000000002</c:v>
                </c:pt>
                <c:pt idx="355">
                  <c:v>3.7320000000000002</c:v>
                </c:pt>
                <c:pt idx="356">
                  <c:v>3.7320000000000002</c:v>
                </c:pt>
                <c:pt idx="357">
                  <c:v>3.7016</c:v>
                </c:pt>
                <c:pt idx="358">
                  <c:v>3.7435</c:v>
                </c:pt>
                <c:pt idx="359">
                  <c:v>3.8048999999999999</c:v>
                </c:pt>
                <c:pt idx="360">
                  <c:v>3.8607999999999998</c:v>
                </c:pt>
                <c:pt idx="361">
                  <c:v>3.8148</c:v>
                </c:pt>
                <c:pt idx="362">
                  <c:v>3.8148</c:v>
                </c:pt>
                <c:pt idx="363">
                  <c:v>3.8148</c:v>
                </c:pt>
                <c:pt idx="364">
                  <c:v>3.8148</c:v>
                </c:pt>
                <c:pt idx="365">
                  <c:v>3.9525000000000001</c:v>
                </c:pt>
                <c:pt idx="366">
                  <c:v>3.9156</c:v>
                </c:pt>
                <c:pt idx="367">
                  <c:v>3.8767999999999998</c:v>
                </c:pt>
                <c:pt idx="368">
                  <c:v>3.9432</c:v>
                </c:pt>
                <c:pt idx="369">
                  <c:v>3.9432</c:v>
                </c:pt>
                <c:pt idx="370">
                  <c:v>3.9432</c:v>
                </c:pt>
                <c:pt idx="371">
                  <c:v>3.9140999999999999</c:v>
                </c:pt>
                <c:pt idx="372">
                  <c:v>3.92</c:v>
                </c:pt>
                <c:pt idx="373">
                  <c:v>3.9925000000000002</c:v>
                </c:pt>
                <c:pt idx="374">
                  <c:v>4.0556000000000001</c:v>
                </c:pt>
                <c:pt idx="375">
                  <c:v>3.9517000000000002</c:v>
                </c:pt>
                <c:pt idx="376">
                  <c:v>3.9517000000000002</c:v>
                </c:pt>
                <c:pt idx="377">
                  <c:v>3.9517000000000002</c:v>
                </c:pt>
                <c:pt idx="378">
                  <c:v>3.9577</c:v>
                </c:pt>
                <c:pt idx="379">
                  <c:v>3.9636999999999998</c:v>
                </c:pt>
                <c:pt idx="380">
                  <c:v>3.9912999999999998</c:v>
                </c:pt>
                <c:pt idx="381">
                  <c:v>3.9032</c:v>
                </c:pt>
                <c:pt idx="382">
                  <c:v>3.6987000000000001</c:v>
                </c:pt>
                <c:pt idx="383">
                  <c:v>3.6987000000000001</c:v>
                </c:pt>
                <c:pt idx="384">
                  <c:v>3.6987000000000001</c:v>
                </c:pt>
                <c:pt idx="385">
                  <c:v>3.5731999999999999</c:v>
                </c:pt>
                <c:pt idx="386">
                  <c:v>3.6892</c:v>
                </c:pt>
                <c:pt idx="387">
                  <c:v>3.4548000000000001</c:v>
                </c:pt>
                <c:pt idx="388">
                  <c:v>3.577</c:v>
                </c:pt>
                <c:pt idx="389">
                  <c:v>3.4285999999999999</c:v>
                </c:pt>
                <c:pt idx="390">
                  <c:v>3.4285999999999999</c:v>
                </c:pt>
                <c:pt idx="391">
                  <c:v>3.4285999999999999</c:v>
                </c:pt>
                <c:pt idx="392">
                  <c:v>3.4847000000000001</c:v>
                </c:pt>
                <c:pt idx="393">
                  <c:v>3.6093999999999999</c:v>
                </c:pt>
                <c:pt idx="394">
                  <c:v>3.4340999999999999</c:v>
                </c:pt>
                <c:pt idx="395">
                  <c:v>3.4266000000000001</c:v>
                </c:pt>
                <c:pt idx="396">
                  <c:v>3.3761999999999999</c:v>
                </c:pt>
                <c:pt idx="397">
                  <c:v>3.3761999999999999</c:v>
                </c:pt>
                <c:pt idx="398">
                  <c:v>3.3761999999999999</c:v>
                </c:pt>
                <c:pt idx="399">
                  <c:v>3.5299</c:v>
                </c:pt>
                <c:pt idx="400">
                  <c:v>3.5695999999999999</c:v>
                </c:pt>
                <c:pt idx="401">
                  <c:v>3.5638999999999998</c:v>
                </c:pt>
                <c:pt idx="402">
                  <c:v>3.5488</c:v>
                </c:pt>
                <c:pt idx="403">
                  <c:v>3.4676</c:v>
                </c:pt>
                <c:pt idx="404">
                  <c:v>3.4676</c:v>
                </c:pt>
                <c:pt idx="405">
                  <c:v>3.4676</c:v>
                </c:pt>
                <c:pt idx="406">
                  <c:v>3.4114</c:v>
                </c:pt>
                <c:pt idx="407">
                  <c:v>3.3386999999999998</c:v>
                </c:pt>
                <c:pt idx="408">
                  <c:v>3.3108</c:v>
                </c:pt>
                <c:pt idx="409">
                  <c:v>3.3050000000000002</c:v>
                </c:pt>
                <c:pt idx="410">
                  <c:v>3.3906000000000001</c:v>
                </c:pt>
                <c:pt idx="411">
                  <c:v>3.3906000000000001</c:v>
                </c:pt>
                <c:pt idx="412">
                  <c:v>3.3906000000000001</c:v>
                </c:pt>
                <c:pt idx="413">
                  <c:v>3.4167999999999998</c:v>
                </c:pt>
                <c:pt idx="414">
                  <c:v>3.4262000000000001</c:v>
                </c:pt>
                <c:pt idx="415">
                  <c:v>3.3906000000000001</c:v>
                </c:pt>
                <c:pt idx="416">
                  <c:v>3.4449000000000001</c:v>
                </c:pt>
                <c:pt idx="417">
                  <c:v>3.5127999999999999</c:v>
                </c:pt>
                <c:pt idx="418">
                  <c:v>3.5127999999999999</c:v>
                </c:pt>
                <c:pt idx="419">
                  <c:v>3.5127999999999999</c:v>
                </c:pt>
                <c:pt idx="420">
                  <c:v>3.6004</c:v>
                </c:pt>
                <c:pt idx="421">
                  <c:v>3.5756000000000001</c:v>
                </c:pt>
                <c:pt idx="422">
                  <c:v>3.5908000000000002</c:v>
                </c:pt>
                <c:pt idx="423">
                  <c:v>3.5318000000000001</c:v>
                </c:pt>
                <c:pt idx="424">
                  <c:v>3.5718000000000001</c:v>
                </c:pt>
                <c:pt idx="425">
                  <c:v>3.5718000000000001</c:v>
                </c:pt>
                <c:pt idx="426">
                  <c:v>3.5718000000000001</c:v>
                </c:pt>
                <c:pt idx="427">
                  <c:v>3.4901</c:v>
                </c:pt>
                <c:pt idx="428">
                  <c:v>3.3996</c:v>
                </c:pt>
                <c:pt idx="429">
                  <c:v>3.4485000000000001</c:v>
                </c:pt>
                <c:pt idx="430">
                  <c:v>3.5204</c:v>
                </c:pt>
                <c:pt idx="431">
                  <c:v>3.4220000000000002</c:v>
                </c:pt>
                <c:pt idx="432">
                  <c:v>3.4220000000000002</c:v>
                </c:pt>
                <c:pt idx="433">
                  <c:v>3.4220000000000002</c:v>
                </c:pt>
                <c:pt idx="434">
                  <c:v>3.5680999999999998</c:v>
                </c:pt>
                <c:pt idx="435">
                  <c:v>3.4239000000000002</c:v>
                </c:pt>
                <c:pt idx="436">
                  <c:v>3.3355999999999999</c:v>
                </c:pt>
                <c:pt idx="437">
                  <c:v>3.3786999999999998</c:v>
                </c:pt>
                <c:pt idx="438">
                  <c:v>3.4369999999999998</c:v>
                </c:pt>
                <c:pt idx="439">
                  <c:v>3.4369999999999998</c:v>
                </c:pt>
                <c:pt idx="440">
                  <c:v>3.4369999999999998</c:v>
                </c:pt>
                <c:pt idx="441">
                  <c:v>3.5072000000000001</c:v>
                </c:pt>
                <c:pt idx="442">
                  <c:v>3.5186000000000002</c:v>
                </c:pt>
                <c:pt idx="443">
                  <c:v>3.4426000000000001</c:v>
                </c:pt>
                <c:pt idx="444">
                  <c:v>3.3843000000000001</c:v>
                </c:pt>
                <c:pt idx="445">
                  <c:v>3.4624999999999999</c:v>
                </c:pt>
                <c:pt idx="446">
                  <c:v>3.4624999999999999</c:v>
                </c:pt>
                <c:pt idx="447">
                  <c:v>3.4624999999999999</c:v>
                </c:pt>
                <c:pt idx="448">
                  <c:v>3.5019</c:v>
                </c:pt>
                <c:pt idx="449">
                  <c:v>3.5339</c:v>
                </c:pt>
                <c:pt idx="450">
                  <c:v>3.5640999999999998</c:v>
                </c:pt>
                <c:pt idx="451">
                  <c:v>3.6457000000000002</c:v>
                </c:pt>
                <c:pt idx="452">
                  <c:v>3.6726000000000001</c:v>
                </c:pt>
                <c:pt idx="453">
                  <c:v>3.6726000000000001</c:v>
                </c:pt>
                <c:pt idx="454">
                  <c:v>3.6726000000000001</c:v>
                </c:pt>
                <c:pt idx="455">
                  <c:v>3.7147999999999999</c:v>
                </c:pt>
                <c:pt idx="456">
                  <c:v>3.6919</c:v>
                </c:pt>
                <c:pt idx="457">
                  <c:v>3.7418999999999998</c:v>
                </c:pt>
                <c:pt idx="458">
                  <c:v>3.8174000000000001</c:v>
                </c:pt>
                <c:pt idx="459">
                  <c:v>3.7982999999999998</c:v>
                </c:pt>
                <c:pt idx="460">
                  <c:v>3.7982999999999998</c:v>
                </c:pt>
                <c:pt idx="461">
                  <c:v>3.7982999999999998</c:v>
                </c:pt>
                <c:pt idx="462">
                  <c:v>3.7982999999999998</c:v>
                </c:pt>
                <c:pt idx="463">
                  <c:v>3.6865999999999999</c:v>
                </c:pt>
                <c:pt idx="464">
                  <c:v>3.6425999999999998</c:v>
                </c:pt>
                <c:pt idx="465">
                  <c:v>3.5950000000000002</c:v>
                </c:pt>
                <c:pt idx="466">
                  <c:v>3.6907000000000001</c:v>
                </c:pt>
                <c:pt idx="467">
                  <c:v>3.6907000000000001</c:v>
                </c:pt>
                <c:pt idx="468">
                  <c:v>3.6907000000000001</c:v>
                </c:pt>
                <c:pt idx="469">
                  <c:v>3.6831</c:v>
                </c:pt>
                <c:pt idx="470">
                  <c:v>3.6602000000000001</c:v>
                </c:pt>
                <c:pt idx="471">
                  <c:v>3.7951999999999999</c:v>
                </c:pt>
                <c:pt idx="472">
                  <c:v>3.7179000000000002</c:v>
                </c:pt>
                <c:pt idx="473">
                  <c:v>3.7393999999999998</c:v>
                </c:pt>
                <c:pt idx="474">
                  <c:v>3.7393999999999998</c:v>
                </c:pt>
                <c:pt idx="475">
                  <c:v>3.7393999999999998</c:v>
                </c:pt>
                <c:pt idx="476">
                  <c:v>3.7355999999999998</c:v>
                </c:pt>
                <c:pt idx="477">
                  <c:v>3.8132999999999999</c:v>
                </c:pt>
                <c:pt idx="478">
                  <c:v>3.7862</c:v>
                </c:pt>
                <c:pt idx="479">
                  <c:v>3.7164999999999999</c:v>
                </c:pt>
                <c:pt idx="480">
                  <c:v>3.7612999999999999</c:v>
                </c:pt>
                <c:pt idx="481">
                  <c:v>3.7612999999999999</c:v>
                </c:pt>
                <c:pt idx="482">
                  <c:v>3.7612999999999999</c:v>
                </c:pt>
                <c:pt idx="483">
                  <c:v>3.7612999999999999</c:v>
                </c:pt>
                <c:pt idx="484">
                  <c:v>3.7206999999999999</c:v>
                </c:pt>
                <c:pt idx="485">
                  <c:v>3.7189000000000001</c:v>
                </c:pt>
                <c:pt idx="486">
                  <c:v>3.7946</c:v>
                </c:pt>
                <c:pt idx="487">
                  <c:v>3.7347000000000001</c:v>
                </c:pt>
                <c:pt idx="488">
                  <c:v>3.7347000000000001</c:v>
                </c:pt>
                <c:pt idx="489">
                  <c:v>3.7347000000000001</c:v>
                </c:pt>
                <c:pt idx="490">
                  <c:v>3.7212000000000001</c:v>
                </c:pt>
                <c:pt idx="491">
                  <c:v>3.7639</c:v>
                </c:pt>
                <c:pt idx="492">
                  <c:v>3.7078000000000002</c:v>
                </c:pt>
                <c:pt idx="493">
                  <c:v>3.8382999999999998</c:v>
                </c:pt>
                <c:pt idx="494">
                  <c:v>3.8367</c:v>
                </c:pt>
                <c:pt idx="495">
                  <c:v>3.8367</c:v>
                </c:pt>
                <c:pt idx="496">
                  <c:v>3.8367</c:v>
                </c:pt>
                <c:pt idx="497">
                  <c:v>3.8544999999999998</c:v>
                </c:pt>
                <c:pt idx="498">
                  <c:v>3.8544999999999998</c:v>
                </c:pt>
                <c:pt idx="499">
                  <c:v>3.9315000000000002</c:v>
                </c:pt>
                <c:pt idx="500">
                  <c:v>4.0290999999999997</c:v>
                </c:pt>
                <c:pt idx="501">
                  <c:v>4.0616000000000003</c:v>
                </c:pt>
                <c:pt idx="502">
                  <c:v>4.0616000000000003</c:v>
                </c:pt>
                <c:pt idx="503">
                  <c:v>4.0616000000000003</c:v>
                </c:pt>
                <c:pt idx="504">
                  <c:v>3.9937999999999998</c:v>
                </c:pt>
                <c:pt idx="505">
                  <c:v>3.97</c:v>
                </c:pt>
                <c:pt idx="506">
                  <c:v>3.8573</c:v>
                </c:pt>
                <c:pt idx="507">
                  <c:v>3.7633999999999999</c:v>
                </c:pt>
                <c:pt idx="508">
                  <c:v>3.8321999999999998</c:v>
                </c:pt>
                <c:pt idx="509">
                  <c:v>3.8321999999999998</c:v>
                </c:pt>
                <c:pt idx="510">
                  <c:v>3.8321999999999998</c:v>
                </c:pt>
                <c:pt idx="511">
                  <c:v>3.8068</c:v>
                </c:pt>
                <c:pt idx="512">
                  <c:v>3.7852999999999999</c:v>
                </c:pt>
                <c:pt idx="513">
                  <c:v>3.7483</c:v>
                </c:pt>
                <c:pt idx="514">
                  <c:v>3.8502999999999998</c:v>
                </c:pt>
                <c:pt idx="515">
                  <c:v>3.8349000000000002</c:v>
                </c:pt>
                <c:pt idx="516">
                  <c:v>3.8349000000000002</c:v>
                </c:pt>
                <c:pt idx="517">
                  <c:v>3.8349000000000002</c:v>
                </c:pt>
                <c:pt idx="518">
                  <c:v>3.8725000000000001</c:v>
                </c:pt>
                <c:pt idx="519">
                  <c:v>3.8845000000000001</c:v>
                </c:pt>
                <c:pt idx="520">
                  <c:v>3.8668</c:v>
                </c:pt>
                <c:pt idx="521">
                  <c:v>3.9982000000000002</c:v>
                </c:pt>
                <c:pt idx="522">
                  <c:v>3.9506999999999999</c:v>
                </c:pt>
                <c:pt idx="523">
                  <c:v>3.9506999999999999</c:v>
                </c:pt>
                <c:pt idx="524">
                  <c:v>3.9506999999999999</c:v>
                </c:pt>
                <c:pt idx="525">
                  <c:v>3.9588000000000001</c:v>
                </c:pt>
                <c:pt idx="526">
                  <c:v>4.0229999999999997</c:v>
                </c:pt>
                <c:pt idx="527">
                  <c:v>4.0774999999999997</c:v>
                </c:pt>
                <c:pt idx="528">
                  <c:v>4.1750999999999996</c:v>
                </c:pt>
                <c:pt idx="529">
                  <c:v>4.0338000000000003</c:v>
                </c:pt>
                <c:pt idx="530">
                  <c:v>4.0338000000000003</c:v>
                </c:pt>
                <c:pt idx="531">
                  <c:v>4.0338000000000003</c:v>
                </c:pt>
                <c:pt idx="532">
                  <c:v>4.0884999999999998</c:v>
                </c:pt>
                <c:pt idx="533">
                  <c:v>4.0220000000000002</c:v>
                </c:pt>
                <c:pt idx="534">
                  <c:v>4.0080999999999998</c:v>
                </c:pt>
                <c:pt idx="535">
                  <c:v>4.1055000000000001</c:v>
                </c:pt>
                <c:pt idx="536">
                  <c:v>4.1521999999999997</c:v>
                </c:pt>
                <c:pt idx="537">
                  <c:v>4.1521999999999997</c:v>
                </c:pt>
                <c:pt idx="538">
                  <c:v>4.1521999999999997</c:v>
                </c:pt>
                <c:pt idx="539">
                  <c:v>4.1913</c:v>
                </c:pt>
                <c:pt idx="540">
                  <c:v>4.2110000000000003</c:v>
                </c:pt>
                <c:pt idx="541">
                  <c:v>4.2504</c:v>
                </c:pt>
                <c:pt idx="542">
                  <c:v>4.2740999999999998</c:v>
                </c:pt>
                <c:pt idx="543">
                  <c:v>4.2545999999999999</c:v>
                </c:pt>
                <c:pt idx="544">
                  <c:v>4.2545999999999999</c:v>
                </c:pt>
                <c:pt idx="545">
                  <c:v>4.2545999999999999</c:v>
                </c:pt>
                <c:pt idx="546">
                  <c:v>4.3379000000000003</c:v>
                </c:pt>
                <c:pt idx="547">
                  <c:v>4.3240999999999996</c:v>
                </c:pt>
                <c:pt idx="548">
                  <c:v>4.1917999999999997</c:v>
                </c:pt>
                <c:pt idx="549">
                  <c:v>4.2371999999999996</c:v>
                </c:pt>
                <c:pt idx="550">
                  <c:v>4.2354000000000003</c:v>
                </c:pt>
                <c:pt idx="551">
                  <c:v>4.2354000000000003</c:v>
                </c:pt>
                <c:pt idx="552">
                  <c:v>4.2354000000000003</c:v>
                </c:pt>
                <c:pt idx="553">
                  <c:v>4.202</c:v>
                </c:pt>
                <c:pt idx="554">
                  <c:v>4.1196999999999999</c:v>
                </c:pt>
                <c:pt idx="555">
                  <c:v>4.1139000000000001</c:v>
                </c:pt>
                <c:pt idx="556">
                  <c:v>4.1081000000000003</c:v>
                </c:pt>
                <c:pt idx="557">
                  <c:v>4.1787999999999998</c:v>
                </c:pt>
                <c:pt idx="558">
                  <c:v>4.1787999999999998</c:v>
                </c:pt>
                <c:pt idx="559">
                  <c:v>4.1787999999999998</c:v>
                </c:pt>
                <c:pt idx="560">
                  <c:v>4.1787999999999998</c:v>
                </c:pt>
                <c:pt idx="561">
                  <c:v>4.2598000000000003</c:v>
                </c:pt>
                <c:pt idx="562">
                  <c:v>4.2797000000000001</c:v>
                </c:pt>
                <c:pt idx="563">
                  <c:v>4.2441000000000004</c:v>
                </c:pt>
                <c:pt idx="564">
                  <c:v>4.2641</c:v>
                </c:pt>
                <c:pt idx="565">
                  <c:v>4.2641</c:v>
                </c:pt>
                <c:pt idx="566">
                  <c:v>4.2641</c:v>
                </c:pt>
                <c:pt idx="567">
                  <c:v>4.2880000000000003</c:v>
                </c:pt>
                <c:pt idx="568">
                  <c:v>4.2801</c:v>
                </c:pt>
                <c:pt idx="569">
                  <c:v>4.2484999999999999</c:v>
                </c:pt>
                <c:pt idx="570">
                  <c:v>4.2862999999999998</c:v>
                </c:pt>
                <c:pt idx="571">
                  <c:v>4.3323999999999998</c:v>
                </c:pt>
                <c:pt idx="572">
                  <c:v>4.3323999999999998</c:v>
                </c:pt>
                <c:pt idx="573">
                  <c:v>4.3323999999999998</c:v>
                </c:pt>
                <c:pt idx="574">
                  <c:v>4.3026</c:v>
                </c:pt>
                <c:pt idx="575">
                  <c:v>4.3586</c:v>
                </c:pt>
                <c:pt idx="576">
                  <c:v>4.407</c:v>
                </c:pt>
                <c:pt idx="577">
                  <c:v>4.4942000000000002</c:v>
                </c:pt>
                <c:pt idx="578">
                  <c:v>4.4337</c:v>
                </c:pt>
                <c:pt idx="579">
                  <c:v>4.4337</c:v>
                </c:pt>
                <c:pt idx="580">
                  <c:v>4.4337</c:v>
                </c:pt>
                <c:pt idx="581">
                  <c:v>4.5334000000000003</c:v>
                </c:pt>
                <c:pt idx="582">
                  <c:v>4.5355999999999996</c:v>
                </c:pt>
                <c:pt idx="583">
                  <c:v>4.6074999999999999</c:v>
                </c:pt>
                <c:pt idx="584">
                  <c:v>4.5747999999999998</c:v>
                </c:pt>
                <c:pt idx="585">
                  <c:v>4.5711000000000004</c:v>
                </c:pt>
                <c:pt idx="586">
                  <c:v>4.5711000000000004</c:v>
                </c:pt>
                <c:pt idx="587">
                  <c:v>4.5711000000000004</c:v>
                </c:pt>
                <c:pt idx="588">
                  <c:v>4.6784999999999997</c:v>
                </c:pt>
                <c:pt idx="589">
                  <c:v>4.7954999999999997</c:v>
                </c:pt>
                <c:pt idx="590">
                  <c:v>4.7328999999999999</c:v>
                </c:pt>
                <c:pt idx="591">
                  <c:v>4.7184999999999997</c:v>
                </c:pt>
                <c:pt idx="592">
                  <c:v>4.8009000000000004</c:v>
                </c:pt>
                <c:pt idx="593">
                  <c:v>4.8009000000000004</c:v>
                </c:pt>
                <c:pt idx="594">
                  <c:v>4.8009000000000004</c:v>
                </c:pt>
                <c:pt idx="595">
                  <c:v>4.8009000000000004</c:v>
                </c:pt>
                <c:pt idx="596">
                  <c:v>4.6529999999999996</c:v>
                </c:pt>
                <c:pt idx="597">
                  <c:v>4.5582000000000003</c:v>
                </c:pt>
                <c:pt idx="598">
                  <c:v>4.6969000000000003</c:v>
                </c:pt>
                <c:pt idx="599">
                  <c:v>4.6124000000000001</c:v>
                </c:pt>
                <c:pt idx="600">
                  <c:v>4.6124000000000001</c:v>
                </c:pt>
                <c:pt idx="601">
                  <c:v>4.6124000000000001</c:v>
                </c:pt>
                <c:pt idx="602">
                  <c:v>4.7060000000000004</c:v>
                </c:pt>
                <c:pt idx="603">
                  <c:v>4.8341000000000003</c:v>
                </c:pt>
                <c:pt idx="604">
                  <c:v>4.9149000000000003</c:v>
                </c:pt>
                <c:pt idx="605">
                  <c:v>4.9897999999999998</c:v>
                </c:pt>
                <c:pt idx="606">
                  <c:v>4.9137000000000004</c:v>
                </c:pt>
                <c:pt idx="607">
                  <c:v>4.9137000000000004</c:v>
                </c:pt>
                <c:pt idx="608">
                  <c:v>4.9137000000000004</c:v>
                </c:pt>
                <c:pt idx="609">
                  <c:v>4.8502000000000001</c:v>
                </c:pt>
                <c:pt idx="610">
                  <c:v>4.8228999999999997</c:v>
                </c:pt>
                <c:pt idx="611">
                  <c:v>4.9549000000000003</c:v>
                </c:pt>
                <c:pt idx="612">
                  <c:v>4.8445</c:v>
                </c:pt>
                <c:pt idx="613">
                  <c:v>4.8346</c:v>
                </c:pt>
                <c:pt idx="614">
                  <c:v>4.8346</c:v>
                </c:pt>
                <c:pt idx="615">
                  <c:v>4.8346</c:v>
                </c:pt>
                <c:pt idx="616">
                  <c:v>4.8941999999999997</c:v>
                </c:pt>
                <c:pt idx="617">
                  <c:v>4.9306999999999999</c:v>
                </c:pt>
                <c:pt idx="618">
                  <c:v>4.7340999999999998</c:v>
                </c:pt>
                <c:pt idx="619">
                  <c:v>4.6589999999999998</c:v>
                </c:pt>
                <c:pt idx="620">
                  <c:v>4.5724</c:v>
                </c:pt>
                <c:pt idx="621">
                  <c:v>4.5724</c:v>
                </c:pt>
                <c:pt idx="622">
                  <c:v>4.5724</c:v>
                </c:pt>
                <c:pt idx="623">
                  <c:v>4.6430999999999996</c:v>
                </c:pt>
                <c:pt idx="624">
                  <c:v>4.5664999999999996</c:v>
                </c:pt>
                <c:pt idx="625">
                  <c:v>4.4924999999999997</c:v>
                </c:pt>
                <c:pt idx="626">
                  <c:v>4.6241000000000003</c:v>
                </c:pt>
                <c:pt idx="627">
                  <c:v>4.6517999999999997</c:v>
                </c:pt>
                <c:pt idx="628">
                  <c:v>4.6517999999999997</c:v>
                </c:pt>
                <c:pt idx="629">
                  <c:v>4.6517999999999997</c:v>
                </c:pt>
                <c:pt idx="630">
                  <c:v>4.6398999999999999</c:v>
                </c:pt>
                <c:pt idx="631">
                  <c:v>4.4473000000000003</c:v>
                </c:pt>
                <c:pt idx="632">
                  <c:v>4.5313999999999997</c:v>
                </c:pt>
                <c:pt idx="633">
                  <c:v>4.4355000000000002</c:v>
                </c:pt>
                <c:pt idx="634">
                  <c:v>4.4353999999999996</c:v>
                </c:pt>
                <c:pt idx="635">
                  <c:v>4.4353999999999996</c:v>
                </c:pt>
                <c:pt idx="636">
                  <c:v>4.4353999999999996</c:v>
                </c:pt>
                <c:pt idx="637">
                  <c:v>4.4198000000000004</c:v>
                </c:pt>
                <c:pt idx="638">
                  <c:v>4.3925999999999998</c:v>
                </c:pt>
                <c:pt idx="639">
                  <c:v>4.4042000000000003</c:v>
                </c:pt>
                <c:pt idx="640">
                  <c:v>4.4042000000000003</c:v>
                </c:pt>
                <c:pt idx="641">
                  <c:v>4.4664999999999999</c:v>
                </c:pt>
                <c:pt idx="642">
                  <c:v>4.4664999999999999</c:v>
                </c:pt>
                <c:pt idx="643">
                  <c:v>4.4664999999999999</c:v>
                </c:pt>
                <c:pt idx="644">
                  <c:v>4.3865999999999996</c:v>
                </c:pt>
                <c:pt idx="645">
                  <c:v>4.3207000000000004</c:v>
                </c:pt>
                <c:pt idx="646">
                  <c:v>4.2552000000000003</c:v>
                </c:pt>
                <c:pt idx="647">
                  <c:v>4.3263999999999996</c:v>
                </c:pt>
                <c:pt idx="648">
                  <c:v>4.1955999999999998</c:v>
                </c:pt>
                <c:pt idx="649">
                  <c:v>4.1955999999999998</c:v>
                </c:pt>
                <c:pt idx="650">
                  <c:v>4.1955999999999998</c:v>
                </c:pt>
                <c:pt idx="651">
                  <c:v>4.2529000000000003</c:v>
                </c:pt>
                <c:pt idx="652">
                  <c:v>4.1649000000000003</c:v>
                </c:pt>
                <c:pt idx="653">
                  <c:v>4.1040000000000001</c:v>
                </c:pt>
                <c:pt idx="654">
                  <c:v>4.1494999999999997</c:v>
                </c:pt>
                <c:pt idx="655">
                  <c:v>4.2256</c:v>
                </c:pt>
                <c:pt idx="656">
                  <c:v>4.2256</c:v>
                </c:pt>
                <c:pt idx="657">
                  <c:v>4.2256</c:v>
                </c:pt>
                <c:pt idx="658">
                  <c:v>4.2332999999999998</c:v>
                </c:pt>
                <c:pt idx="659">
                  <c:v>4.2005999999999997</c:v>
                </c:pt>
                <c:pt idx="660">
                  <c:v>4.0164</c:v>
                </c:pt>
                <c:pt idx="661">
                  <c:v>3.9207999999999998</c:v>
                </c:pt>
                <c:pt idx="662">
                  <c:v>3.911</c:v>
                </c:pt>
                <c:pt idx="663">
                  <c:v>3.911</c:v>
                </c:pt>
                <c:pt idx="664">
                  <c:v>3.911</c:v>
                </c:pt>
                <c:pt idx="665">
                  <c:v>3.9314</c:v>
                </c:pt>
                <c:pt idx="666">
                  <c:v>3.9312999999999998</c:v>
                </c:pt>
                <c:pt idx="667">
                  <c:v>3.8473999999999999</c:v>
                </c:pt>
                <c:pt idx="668">
                  <c:v>3.8881000000000001</c:v>
                </c:pt>
                <c:pt idx="669">
                  <c:v>3.895</c:v>
                </c:pt>
                <c:pt idx="670">
                  <c:v>3.895</c:v>
                </c:pt>
                <c:pt idx="671">
                  <c:v>3.895</c:v>
                </c:pt>
                <c:pt idx="672">
                  <c:v>3.895</c:v>
                </c:pt>
                <c:pt idx="673">
                  <c:v>3.8967000000000001</c:v>
                </c:pt>
                <c:pt idx="674">
                  <c:v>3.7944</c:v>
                </c:pt>
                <c:pt idx="675">
                  <c:v>3.8443000000000001</c:v>
                </c:pt>
                <c:pt idx="676">
                  <c:v>3.8791000000000002</c:v>
                </c:pt>
                <c:pt idx="677">
                  <c:v>3.8791000000000002</c:v>
                </c:pt>
                <c:pt idx="678">
                  <c:v>3.8791000000000002</c:v>
                </c:pt>
                <c:pt idx="679">
                  <c:v>3.8791000000000002</c:v>
                </c:pt>
                <c:pt idx="680">
                  <c:v>3.9293999999999998</c:v>
                </c:pt>
                <c:pt idx="681">
                  <c:v>3.9161999999999999</c:v>
                </c:pt>
                <c:pt idx="682">
                  <c:v>3.9988000000000001</c:v>
                </c:pt>
                <c:pt idx="683">
                  <c:v>4.0457000000000001</c:v>
                </c:pt>
                <c:pt idx="684">
                  <c:v>4.0457000000000001</c:v>
                </c:pt>
                <c:pt idx="685">
                  <c:v>4.0457000000000001</c:v>
                </c:pt>
                <c:pt idx="686">
                  <c:v>4.0305</c:v>
                </c:pt>
                <c:pt idx="687">
                  <c:v>4.0133000000000001</c:v>
                </c:pt>
                <c:pt idx="688">
                  <c:v>4.0282999999999998</c:v>
                </c:pt>
                <c:pt idx="689">
                  <c:v>3.9658000000000002</c:v>
                </c:pt>
                <c:pt idx="690">
                  <c:v>3.9390000000000001</c:v>
                </c:pt>
                <c:pt idx="691">
                  <c:v>3.9390000000000001</c:v>
                </c:pt>
                <c:pt idx="692">
                  <c:v>3.9390000000000001</c:v>
                </c:pt>
                <c:pt idx="693">
                  <c:v>3.9390000000000001</c:v>
                </c:pt>
                <c:pt idx="694">
                  <c:v>4.0580999999999996</c:v>
                </c:pt>
                <c:pt idx="695">
                  <c:v>4.1018999999999997</c:v>
                </c:pt>
                <c:pt idx="696">
                  <c:v>4.1420000000000003</c:v>
                </c:pt>
                <c:pt idx="697">
                  <c:v>4.1226000000000003</c:v>
                </c:pt>
                <c:pt idx="698">
                  <c:v>4.1226000000000003</c:v>
                </c:pt>
                <c:pt idx="699">
                  <c:v>4.1226000000000003</c:v>
                </c:pt>
                <c:pt idx="700">
                  <c:v>4.1052</c:v>
                </c:pt>
                <c:pt idx="701">
                  <c:v>4.1281999999999996</c:v>
                </c:pt>
                <c:pt idx="702">
                  <c:v>4.1761999999999997</c:v>
                </c:pt>
                <c:pt idx="703">
                  <c:v>4.1184000000000003</c:v>
                </c:pt>
                <c:pt idx="704">
                  <c:v>4.1372999999999998</c:v>
                </c:pt>
                <c:pt idx="705">
                  <c:v>4.1372999999999998</c:v>
                </c:pt>
                <c:pt idx="706">
                  <c:v>4.1372999999999998</c:v>
                </c:pt>
                <c:pt idx="707">
                  <c:v>4.0739999999999998</c:v>
                </c:pt>
                <c:pt idx="708">
                  <c:v>4.0319000000000003</c:v>
                </c:pt>
                <c:pt idx="709">
                  <c:v>3.9123999999999999</c:v>
                </c:pt>
                <c:pt idx="710">
                  <c:v>3.8801999999999999</c:v>
                </c:pt>
                <c:pt idx="711">
                  <c:v>4.0198999999999998</c:v>
                </c:pt>
                <c:pt idx="712">
                  <c:v>4.0198999999999998</c:v>
                </c:pt>
                <c:pt idx="713">
                  <c:v>4.0198999999999998</c:v>
                </c:pt>
                <c:pt idx="714">
                  <c:v>4.1578999999999997</c:v>
                </c:pt>
                <c:pt idx="715">
                  <c:v>4.0999999999999996</c:v>
                </c:pt>
                <c:pt idx="716">
                  <c:v>4.1211000000000002</c:v>
                </c:pt>
                <c:pt idx="717">
                  <c:v>4.1539999999999999</c:v>
                </c:pt>
                <c:pt idx="718">
                  <c:v>4.1753999999999998</c:v>
                </c:pt>
                <c:pt idx="719">
                  <c:v>4.1753999999999998</c:v>
                </c:pt>
                <c:pt idx="720">
                  <c:v>4.1753999999999998</c:v>
                </c:pt>
                <c:pt idx="721">
                  <c:v>4.1792999999999996</c:v>
                </c:pt>
                <c:pt idx="722">
                  <c:v>4.3143000000000002</c:v>
                </c:pt>
                <c:pt idx="723">
                  <c:v>4.2553999999999998</c:v>
                </c:pt>
                <c:pt idx="724">
                  <c:v>4.2300000000000004</c:v>
                </c:pt>
                <c:pt idx="725">
                  <c:v>4.2792000000000003</c:v>
                </c:pt>
                <c:pt idx="726">
                  <c:v>4.2792000000000003</c:v>
                </c:pt>
                <c:pt idx="727">
                  <c:v>4.2792000000000003</c:v>
                </c:pt>
                <c:pt idx="728">
                  <c:v>4.2792000000000003</c:v>
                </c:pt>
                <c:pt idx="729">
                  <c:v>4.2752999999999997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D8-44EC-9304-E4E9A4BBD312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00D8-44EC-9304-E4E9A4BBD312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  <c:pt idx="500">
                  <c:v>45113</c:v>
                </c:pt>
                <c:pt idx="501">
                  <c:v>45114</c:v>
                </c:pt>
                <c:pt idx="502">
                  <c:v>45115</c:v>
                </c:pt>
                <c:pt idx="503">
                  <c:v>45116</c:v>
                </c:pt>
                <c:pt idx="504">
                  <c:v>45117</c:v>
                </c:pt>
                <c:pt idx="505">
                  <c:v>45118</c:v>
                </c:pt>
                <c:pt idx="506">
                  <c:v>45119</c:v>
                </c:pt>
                <c:pt idx="507">
                  <c:v>45120</c:v>
                </c:pt>
                <c:pt idx="508">
                  <c:v>45121</c:v>
                </c:pt>
                <c:pt idx="509">
                  <c:v>45122</c:v>
                </c:pt>
                <c:pt idx="510">
                  <c:v>45123</c:v>
                </c:pt>
                <c:pt idx="511">
                  <c:v>45124</c:v>
                </c:pt>
                <c:pt idx="512">
                  <c:v>45125</c:v>
                </c:pt>
                <c:pt idx="513">
                  <c:v>45126</c:v>
                </c:pt>
                <c:pt idx="514">
                  <c:v>45127</c:v>
                </c:pt>
                <c:pt idx="515">
                  <c:v>45128</c:v>
                </c:pt>
                <c:pt idx="516">
                  <c:v>45129</c:v>
                </c:pt>
                <c:pt idx="517">
                  <c:v>45130</c:v>
                </c:pt>
                <c:pt idx="518">
                  <c:v>45131</c:v>
                </c:pt>
                <c:pt idx="519">
                  <c:v>45132</c:v>
                </c:pt>
                <c:pt idx="520">
                  <c:v>45133</c:v>
                </c:pt>
                <c:pt idx="521">
                  <c:v>45134</c:v>
                </c:pt>
                <c:pt idx="522">
                  <c:v>45135</c:v>
                </c:pt>
                <c:pt idx="523">
                  <c:v>45136</c:v>
                </c:pt>
                <c:pt idx="524">
                  <c:v>45137</c:v>
                </c:pt>
                <c:pt idx="525">
                  <c:v>45138</c:v>
                </c:pt>
                <c:pt idx="526">
                  <c:v>45139</c:v>
                </c:pt>
                <c:pt idx="527">
                  <c:v>45140</c:v>
                </c:pt>
                <c:pt idx="528">
                  <c:v>45141</c:v>
                </c:pt>
                <c:pt idx="529">
                  <c:v>45142</c:v>
                </c:pt>
                <c:pt idx="530">
                  <c:v>45143</c:v>
                </c:pt>
                <c:pt idx="531">
                  <c:v>45144</c:v>
                </c:pt>
                <c:pt idx="532">
                  <c:v>45145</c:v>
                </c:pt>
                <c:pt idx="533">
                  <c:v>45146</c:v>
                </c:pt>
                <c:pt idx="534">
                  <c:v>45147</c:v>
                </c:pt>
                <c:pt idx="535">
                  <c:v>45148</c:v>
                </c:pt>
                <c:pt idx="536">
                  <c:v>45149</c:v>
                </c:pt>
                <c:pt idx="537">
                  <c:v>45150</c:v>
                </c:pt>
                <c:pt idx="538">
                  <c:v>45151</c:v>
                </c:pt>
                <c:pt idx="539">
                  <c:v>45152</c:v>
                </c:pt>
                <c:pt idx="540">
                  <c:v>45153</c:v>
                </c:pt>
                <c:pt idx="541">
                  <c:v>45154</c:v>
                </c:pt>
                <c:pt idx="542">
                  <c:v>45155</c:v>
                </c:pt>
                <c:pt idx="543">
                  <c:v>45156</c:v>
                </c:pt>
                <c:pt idx="544">
                  <c:v>45157</c:v>
                </c:pt>
                <c:pt idx="545">
                  <c:v>45158</c:v>
                </c:pt>
                <c:pt idx="546">
                  <c:v>45159</c:v>
                </c:pt>
                <c:pt idx="547">
                  <c:v>45160</c:v>
                </c:pt>
                <c:pt idx="548">
                  <c:v>45161</c:v>
                </c:pt>
                <c:pt idx="549">
                  <c:v>45162</c:v>
                </c:pt>
                <c:pt idx="550">
                  <c:v>45163</c:v>
                </c:pt>
                <c:pt idx="551">
                  <c:v>45164</c:v>
                </c:pt>
                <c:pt idx="552">
                  <c:v>45165</c:v>
                </c:pt>
                <c:pt idx="553">
                  <c:v>45166</c:v>
                </c:pt>
                <c:pt idx="554">
                  <c:v>45167</c:v>
                </c:pt>
                <c:pt idx="555">
                  <c:v>45168</c:v>
                </c:pt>
                <c:pt idx="556">
                  <c:v>45169</c:v>
                </c:pt>
                <c:pt idx="557">
                  <c:v>45170</c:v>
                </c:pt>
                <c:pt idx="558">
                  <c:v>45171</c:v>
                </c:pt>
                <c:pt idx="559">
                  <c:v>45172</c:v>
                </c:pt>
                <c:pt idx="560">
                  <c:v>45173</c:v>
                </c:pt>
                <c:pt idx="561">
                  <c:v>45174</c:v>
                </c:pt>
                <c:pt idx="562">
                  <c:v>45175</c:v>
                </c:pt>
                <c:pt idx="563">
                  <c:v>45176</c:v>
                </c:pt>
                <c:pt idx="564">
                  <c:v>45177</c:v>
                </c:pt>
                <c:pt idx="565">
                  <c:v>45178</c:v>
                </c:pt>
                <c:pt idx="566">
                  <c:v>45179</c:v>
                </c:pt>
                <c:pt idx="567">
                  <c:v>45180</c:v>
                </c:pt>
                <c:pt idx="568">
                  <c:v>45181</c:v>
                </c:pt>
                <c:pt idx="569">
                  <c:v>45182</c:v>
                </c:pt>
                <c:pt idx="570">
                  <c:v>45183</c:v>
                </c:pt>
                <c:pt idx="571">
                  <c:v>45184</c:v>
                </c:pt>
                <c:pt idx="572">
                  <c:v>45185</c:v>
                </c:pt>
                <c:pt idx="573">
                  <c:v>45186</c:v>
                </c:pt>
                <c:pt idx="574">
                  <c:v>45187</c:v>
                </c:pt>
                <c:pt idx="575">
                  <c:v>45188</c:v>
                </c:pt>
                <c:pt idx="576">
                  <c:v>45189</c:v>
                </c:pt>
                <c:pt idx="577">
                  <c:v>45190</c:v>
                </c:pt>
                <c:pt idx="578">
                  <c:v>45191</c:v>
                </c:pt>
                <c:pt idx="579">
                  <c:v>45192</c:v>
                </c:pt>
                <c:pt idx="580">
                  <c:v>45193</c:v>
                </c:pt>
                <c:pt idx="581">
                  <c:v>45194</c:v>
                </c:pt>
                <c:pt idx="582">
                  <c:v>45195</c:v>
                </c:pt>
                <c:pt idx="583">
                  <c:v>45196</c:v>
                </c:pt>
                <c:pt idx="584">
                  <c:v>45197</c:v>
                </c:pt>
                <c:pt idx="585">
                  <c:v>45198</c:v>
                </c:pt>
                <c:pt idx="586">
                  <c:v>45199</c:v>
                </c:pt>
                <c:pt idx="587">
                  <c:v>45200</c:v>
                </c:pt>
                <c:pt idx="588">
                  <c:v>45201</c:v>
                </c:pt>
                <c:pt idx="589">
                  <c:v>45202</c:v>
                </c:pt>
                <c:pt idx="590">
                  <c:v>45203</c:v>
                </c:pt>
                <c:pt idx="591">
                  <c:v>45204</c:v>
                </c:pt>
                <c:pt idx="592">
                  <c:v>45205</c:v>
                </c:pt>
                <c:pt idx="593">
                  <c:v>45206</c:v>
                </c:pt>
                <c:pt idx="594">
                  <c:v>45207</c:v>
                </c:pt>
                <c:pt idx="595">
                  <c:v>45208</c:v>
                </c:pt>
                <c:pt idx="596">
                  <c:v>45209</c:v>
                </c:pt>
                <c:pt idx="597">
                  <c:v>45210</c:v>
                </c:pt>
                <c:pt idx="598">
                  <c:v>45211</c:v>
                </c:pt>
                <c:pt idx="599">
                  <c:v>45212</c:v>
                </c:pt>
                <c:pt idx="600">
                  <c:v>45213</c:v>
                </c:pt>
                <c:pt idx="601">
                  <c:v>45214</c:v>
                </c:pt>
                <c:pt idx="602">
                  <c:v>45215</c:v>
                </c:pt>
                <c:pt idx="603">
                  <c:v>45216</c:v>
                </c:pt>
                <c:pt idx="604">
                  <c:v>45217</c:v>
                </c:pt>
                <c:pt idx="605">
                  <c:v>45218</c:v>
                </c:pt>
                <c:pt idx="606">
                  <c:v>45219</c:v>
                </c:pt>
                <c:pt idx="607">
                  <c:v>45220</c:v>
                </c:pt>
                <c:pt idx="608">
                  <c:v>45221</c:v>
                </c:pt>
                <c:pt idx="609">
                  <c:v>45222</c:v>
                </c:pt>
                <c:pt idx="610">
                  <c:v>45223</c:v>
                </c:pt>
                <c:pt idx="611">
                  <c:v>45224</c:v>
                </c:pt>
                <c:pt idx="612">
                  <c:v>45225</c:v>
                </c:pt>
                <c:pt idx="613">
                  <c:v>45226</c:v>
                </c:pt>
                <c:pt idx="614">
                  <c:v>45227</c:v>
                </c:pt>
                <c:pt idx="615">
                  <c:v>45228</c:v>
                </c:pt>
                <c:pt idx="616">
                  <c:v>45229</c:v>
                </c:pt>
                <c:pt idx="617">
                  <c:v>45230</c:v>
                </c:pt>
                <c:pt idx="618">
                  <c:v>45231</c:v>
                </c:pt>
                <c:pt idx="619">
                  <c:v>45232</c:v>
                </c:pt>
                <c:pt idx="620">
                  <c:v>45233</c:v>
                </c:pt>
                <c:pt idx="621">
                  <c:v>45234</c:v>
                </c:pt>
                <c:pt idx="622">
                  <c:v>45235</c:v>
                </c:pt>
                <c:pt idx="623">
                  <c:v>45236</c:v>
                </c:pt>
                <c:pt idx="624">
                  <c:v>45237</c:v>
                </c:pt>
                <c:pt idx="625">
                  <c:v>45238</c:v>
                </c:pt>
                <c:pt idx="626">
                  <c:v>45239</c:v>
                </c:pt>
                <c:pt idx="627">
                  <c:v>45240</c:v>
                </c:pt>
                <c:pt idx="628">
                  <c:v>45241</c:v>
                </c:pt>
                <c:pt idx="629">
                  <c:v>45242</c:v>
                </c:pt>
                <c:pt idx="630">
                  <c:v>45243</c:v>
                </c:pt>
                <c:pt idx="631">
                  <c:v>45244</c:v>
                </c:pt>
                <c:pt idx="632">
                  <c:v>45245</c:v>
                </c:pt>
                <c:pt idx="633">
                  <c:v>45246</c:v>
                </c:pt>
                <c:pt idx="634">
                  <c:v>45247</c:v>
                </c:pt>
                <c:pt idx="635">
                  <c:v>45248</c:v>
                </c:pt>
                <c:pt idx="636">
                  <c:v>45249</c:v>
                </c:pt>
                <c:pt idx="637">
                  <c:v>45250</c:v>
                </c:pt>
                <c:pt idx="638">
                  <c:v>45251</c:v>
                </c:pt>
                <c:pt idx="639">
                  <c:v>45252</c:v>
                </c:pt>
                <c:pt idx="640">
                  <c:v>45253</c:v>
                </c:pt>
                <c:pt idx="641">
                  <c:v>45254</c:v>
                </c:pt>
                <c:pt idx="642">
                  <c:v>45255</c:v>
                </c:pt>
                <c:pt idx="643">
                  <c:v>45256</c:v>
                </c:pt>
                <c:pt idx="644">
                  <c:v>45257</c:v>
                </c:pt>
                <c:pt idx="645">
                  <c:v>45258</c:v>
                </c:pt>
                <c:pt idx="646">
                  <c:v>45259</c:v>
                </c:pt>
                <c:pt idx="647">
                  <c:v>45260</c:v>
                </c:pt>
                <c:pt idx="648">
                  <c:v>45261</c:v>
                </c:pt>
                <c:pt idx="649">
                  <c:v>45262</c:v>
                </c:pt>
                <c:pt idx="650">
                  <c:v>45263</c:v>
                </c:pt>
                <c:pt idx="651">
                  <c:v>45264</c:v>
                </c:pt>
                <c:pt idx="652">
                  <c:v>45265</c:v>
                </c:pt>
                <c:pt idx="653">
                  <c:v>45266</c:v>
                </c:pt>
                <c:pt idx="654">
                  <c:v>45267</c:v>
                </c:pt>
                <c:pt idx="655">
                  <c:v>45268</c:v>
                </c:pt>
                <c:pt idx="656">
                  <c:v>45269</c:v>
                </c:pt>
                <c:pt idx="657">
                  <c:v>45270</c:v>
                </c:pt>
                <c:pt idx="658">
                  <c:v>45271</c:v>
                </c:pt>
                <c:pt idx="659">
                  <c:v>45272</c:v>
                </c:pt>
                <c:pt idx="660">
                  <c:v>45273</c:v>
                </c:pt>
                <c:pt idx="661">
                  <c:v>45274</c:v>
                </c:pt>
                <c:pt idx="662">
                  <c:v>45275</c:v>
                </c:pt>
                <c:pt idx="663">
                  <c:v>45276</c:v>
                </c:pt>
                <c:pt idx="664">
                  <c:v>45277</c:v>
                </c:pt>
                <c:pt idx="665">
                  <c:v>45278</c:v>
                </c:pt>
                <c:pt idx="666">
                  <c:v>45279</c:v>
                </c:pt>
                <c:pt idx="667">
                  <c:v>45280</c:v>
                </c:pt>
                <c:pt idx="668">
                  <c:v>45281</c:v>
                </c:pt>
                <c:pt idx="669">
                  <c:v>45282</c:v>
                </c:pt>
                <c:pt idx="670">
                  <c:v>45283</c:v>
                </c:pt>
                <c:pt idx="671">
                  <c:v>45284</c:v>
                </c:pt>
                <c:pt idx="672">
                  <c:v>45285</c:v>
                </c:pt>
                <c:pt idx="673">
                  <c:v>45286</c:v>
                </c:pt>
                <c:pt idx="674">
                  <c:v>45287</c:v>
                </c:pt>
                <c:pt idx="675">
                  <c:v>45288</c:v>
                </c:pt>
                <c:pt idx="676">
                  <c:v>45289</c:v>
                </c:pt>
                <c:pt idx="677">
                  <c:v>45290</c:v>
                </c:pt>
                <c:pt idx="678">
                  <c:v>45291</c:v>
                </c:pt>
                <c:pt idx="679">
                  <c:v>45292</c:v>
                </c:pt>
                <c:pt idx="680">
                  <c:v>45293</c:v>
                </c:pt>
                <c:pt idx="681">
                  <c:v>45294</c:v>
                </c:pt>
                <c:pt idx="682">
                  <c:v>45295</c:v>
                </c:pt>
                <c:pt idx="683">
                  <c:v>45296</c:v>
                </c:pt>
                <c:pt idx="684">
                  <c:v>45297</c:v>
                </c:pt>
                <c:pt idx="685">
                  <c:v>45298</c:v>
                </c:pt>
                <c:pt idx="686">
                  <c:v>45299</c:v>
                </c:pt>
                <c:pt idx="687">
                  <c:v>45300</c:v>
                </c:pt>
                <c:pt idx="688">
                  <c:v>45301</c:v>
                </c:pt>
                <c:pt idx="689">
                  <c:v>45302</c:v>
                </c:pt>
                <c:pt idx="690">
                  <c:v>45303</c:v>
                </c:pt>
                <c:pt idx="691">
                  <c:v>45304</c:v>
                </c:pt>
                <c:pt idx="692">
                  <c:v>45305</c:v>
                </c:pt>
                <c:pt idx="693">
                  <c:v>45306</c:v>
                </c:pt>
                <c:pt idx="694">
                  <c:v>45307</c:v>
                </c:pt>
                <c:pt idx="695">
                  <c:v>45308</c:v>
                </c:pt>
                <c:pt idx="696">
                  <c:v>45309</c:v>
                </c:pt>
                <c:pt idx="697">
                  <c:v>45310</c:v>
                </c:pt>
                <c:pt idx="698">
                  <c:v>45311</c:v>
                </c:pt>
                <c:pt idx="699">
                  <c:v>45312</c:v>
                </c:pt>
                <c:pt idx="700">
                  <c:v>45313</c:v>
                </c:pt>
                <c:pt idx="701">
                  <c:v>45314</c:v>
                </c:pt>
                <c:pt idx="702">
                  <c:v>45315</c:v>
                </c:pt>
                <c:pt idx="703">
                  <c:v>45316</c:v>
                </c:pt>
                <c:pt idx="704">
                  <c:v>45317</c:v>
                </c:pt>
                <c:pt idx="705">
                  <c:v>45318</c:v>
                </c:pt>
                <c:pt idx="706">
                  <c:v>45319</c:v>
                </c:pt>
                <c:pt idx="707">
                  <c:v>45320</c:v>
                </c:pt>
                <c:pt idx="708">
                  <c:v>45321</c:v>
                </c:pt>
                <c:pt idx="709">
                  <c:v>45322</c:v>
                </c:pt>
                <c:pt idx="710">
                  <c:v>45323</c:v>
                </c:pt>
                <c:pt idx="711">
                  <c:v>45324</c:v>
                </c:pt>
                <c:pt idx="712">
                  <c:v>45325</c:v>
                </c:pt>
                <c:pt idx="713">
                  <c:v>45326</c:v>
                </c:pt>
                <c:pt idx="714">
                  <c:v>45327</c:v>
                </c:pt>
                <c:pt idx="715">
                  <c:v>45328</c:v>
                </c:pt>
                <c:pt idx="716">
                  <c:v>45329</c:v>
                </c:pt>
                <c:pt idx="717">
                  <c:v>45330</c:v>
                </c:pt>
                <c:pt idx="718">
                  <c:v>45331</c:v>
                </c:pt>
                <c:pt idx="719">
                  <c:v>45332</c:v>
                </c:pt>
                <c:pt idx="720">
                  <c:v>45333</c:v>
                </c:pt>
                <c:pt idx="721">
                  <c:v>45334</c:v>
                </c:pt>
                <c:pt idx="722">
                  <c:v>45335</c:v>
                </c:pt>
                <c:pt idx="723">
                  <c:v>45336</c:v>
                </c:pt>
                <c:pt idx="724">
                  <c:v>45337</c:v>
                </c:pt>
                <c:pt idx="725">
                  <c:v>45338</c:v>
                </c:pt>
                <c:pt idx="726">
                  <c:v>45339</c:v>
                </c:pt>
                <c:pt idx="727">
                  <c:v>45340</c:v>
                </c:pt>
                <c:pt idx="728">
                  <c:v>45341</c:v>
                </c:pt>
                <c:pt idx="729">
                  <c:v>45342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200</c:v>
                </c:pt>
                <c:pt idx="680">
                  <c:v>-100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D8-44EC-9304-E4E9A4BB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44613</c:v>
                </c:pt>
                <c:pt idx="1">
                  <c:v>44614</c:v>
                </c:pt>
                <c:pt idx="2">
                  <c:v>44615</c:v>
                </c:pt>
                <c:pt idx="3">
                  <c:v>44616</c:v>
                </c:pt>
                <c:pt idx="4">
                  <c:v>44617</c:v>
                </c:pt>
                <c:pt idx="5">
                  <c:v>44618</c:v>
                </c:pt>
                <c:pt idx="6">
                  <c:v>44619</c:v>
                </c:pt>
                <c:pt idx="7">
                  <c:v>44620</c:v>
                </c:pt>
                <c:pt idx="8">
                  <c:v>44621</c:v>
                </c:pt>
                <c:pt idx="9">
                  <c:v>44622</c:v>
                </c:pt>
                <c:pt idx="10">
                  <c:v>44623</c:v>
                </c:pt>
                <c:pt idx="11">
                  <c:v>44624</c:v>
                </c:pt>
                <c:pt idx="12">
                  <c:v>44625</c:v>
                </c:pt>
                <c:pt idx="13">
                  <c:v>44626</c:v>
                </c:pt>
                <c:pt idx="14">
                  <c:v>44627</c:v>
                </c:pt>
                <c:pt idx="15">
                  <c:v>44628</c:v>
                </c:pt>
                <c:pt idx="16">
                  <c:v>44629</c:v>
                </c:pt>
                <c:pt idx="17">
                  <c:v>44630</c:v>
                </c:pt>
                <c:pt idx="18">
                  <c:v>44631</c:v>
                </c:pt>
                <c:pt idx="19">
                  <c:v>44632</c:v>
                </c:pt>
                <c:pt idx="20">
                  <c:v>44633</c:v>
                </c:pt>
                <c:pt idx="21">
                  <c:v>44634</c:v>
                </c:pt>
                <c:pt idx="22">
                  <c:v>44635</c:v>
                </c:pt>
                <c:pt idx="23">
                  <c:v>44636</c:v>
                </c:pt>
                <c:pt idx="24">
                  <c:v>44637</c:v>
                </c:pt>
                <c:pt idx="25">
                  <c:v>44638</c:v>
                </c:pt>
                <c:pt idx="26">
                  <c:v>44639</c:v>
                </c:pt>
                <c:pt idx="27">
                  <c:v>44640</c:v>
                </c:pt>
                <c:pt idx="28">
                  <c:v>44641</c:v>
                </c:pt>
                <c:pt idx="29">
                  <c:v>44642</c:v>
                </c:pt>
                <c:pt idx="30">
                  <c:v>44643</c:v>
                </c:pt>
                <c:pt idx="31">
                  <c:v>44644</c:v>
                </c:pt>
                <c:pt idx="32">
                  <c:v>44645</c:v>
                </c:pt>
                <c:pt idx="33">
                  <c:v>44646</c:v>
                </c:pt>
                <c:pt idx="34">
                  <c:v>44647</c:v>
                </c:pt>
                <c:pt idx="35">
                  <c:v>44648</c:v>
                </c:pt>
                <c:pt idx="36">
                  <c:v>44649</c:v>
                </c:pt>
                <c:pt idx="37">
                  <c:v>44650</c:v>
                </c:pt>
                <c:pt idx="38">
                  <c:v>44651</c:v>
                </c:pt>
                <c:pt idx="39">
                  <c:v>44652</c:v>
                </c:pt>
                <c:pt idx="40">
                  <c:v>44653</c:v>
                </c:pt>
                <c:pt idx="41">
                  <c:v>44654</c:v>
                </c:pt>
                <c:pt idx="42">
                  <c:v>44655</c:v>
                </c:pt>
                <c:pt idx="43">
                  <c:v>44656</c:v>
                </c:pt>
                <c:pt idx="44">
                  <c:v>44657</c:v>
                </c:pt>
                <c:pt idx="45">
                  <c:v>44658</c:v>
                </c:pt>
                <c:pt idx="46">
                  <c:v>44659</c:v>
                </c:pt>
                <c:pt idx="47">
                  <c:v>44660</c:v>
                </c:pt>
                <c:pt idx="48">
                  <c:v>44661</c:v>
                </c:pt>
                <c:pt idx="49">
                  <c:v>44662</c:v>
                </c:pt>
                <c:pt idx="50">
                  <c:v>44663</c:v>
                </c:pt>
                <c:pt idx="51">
                  <c:v>44664</c:v>
                </c:pt>
                <c:pt idx="52">
                  <c:v>44665</c:v>
                </c:pt>
                <c:pt idx="53">
                  <c:v>44666</c:v>
                </c:pt>
                <c:pt idx="54">
                  <c:v>44667</c:v>
                </c:pt>
                <c:pt idx="55">
                  <c:v>44668</c:v>
                </c:pt>
                <c:pt idx="56">
                  <c:v>44669</c:v>
                </c:pt>
                <c:pt idx="57">
                  <c:v>44670</c:v>
                </c:pt>
                <c:pt idx="58">
                  <c:v>44671</c:v>
                </c:pt>
                <c:pt idx="59">
                  <c:v>44672</c:v>
                </c:pt>
                <c:pt idx="60">
                  <c:v>44673</c:v>
                </c:pt>
                <c:pt idx="61">
                  <c:v>44674</c:v>
                </c:pt>
                <c:pt idx="62">
                  <c:v>44675</c:v>
                </c:pt>
                <c:pt idx="63">
                  <c:v>44676</c:v>
                </c:pt>
                <c:pt idx="64">
                  <c:v>44677</c:v>
                </c:pt>
                <c:pt idx="65">
                  <c:v>44678</c:v>
                </c:pt>
                <c:pt idx="66">
                  <c:v>44679</c:v>
                </c:pt>
                <c:pt idx="67">
                  <c:v>44680</c:v>
                </c:pt>
                <c:pt idx="68">
                  <c:v>44681</c:v>
                </c:pt>
                <c:pt idx="69">
                  <c:v>44682</c:v>
                </c:pt>
                <c:pt idx="70">
                  <c:v>44683</c:v>
                </c:pt>
                <c:pt idx="71">
                  <c:v>44684</c:v>
                </c:pt>
                <c:pt idx="72">
                  <c:v>44685</c:v>
                </c:pt>
                <c:pt idx="73">
                  <c:v>44686</c:v>
                </c:pt>
                <c:pt idx="74">
                  <c:v>44687</c:v>
                </c:pt>
                <c:pt idx="75">
                  <c:v>44688</c:v>
                </c:pt>
                <c:pt idx="76">
                  <c:v>44689</c:v>
                </c:pt>
                <c:pt idx="77">
                  <c:v>44690</c:v>
                </c:pt>
                <c:pt idx="78">
                  <c:v>44691</c:v>
                </c:pt>
                <c:pt idx="79">
                  <c:v>44692</c:v>
                </c:pt>
                <c:pt idx="80">
                  <c:v>44693</c:v>
                </c:pt>
                <c:pt idx="81">
                  <c:v>44694</c:v>
                </c:pt>
                <c:pt idx="82">
                  <c:v>44695</c:v>
                </c:pt>
                <c:pt idx="83">
                  <c:v>44696</c:v>
                </c:pt>
                <c:pt idx="84">
                  <c:v>44697</c:v>
                </c:pt>
                <c:pt idx="85">
                  <c:v>44698</c:v>
                </c:pt>
                <c:pt idx="86">
                  <c:v>44699</c:v>
                </c:pt>
                <c:pt idx="87">
                  <c:v>44700</c:v>
                </c:pt>
                <c:pt idx="88">
                  <c:v>44701</c:v>
                </c:pt>
                <c:pt idx="89">
                  <c:v>44702</c:v>
                </c:pt>
                <c:pt idx="90">
                  <c:v>44703</c:v>
                </c:pt>
                <c:pt idx="91">
                  <c:v>44704</c:v>
                </c:pt>
                <c:pt idx="92">
                  <c:v>44705</c:v>
                </c:pt>
                <c:pt idx="93">
                  <c:v>44706</c:v>
                </c:pt>
                <c:pt idx="94">
                  <c:v>44707</c:v>
                </c:pt>
                <c:pt idx="95">
                  <c:v>44708</c:v>
                </c:pt>
                <c:pt idx="96">
                  <c:v>44709</c:v>
                </c:pt>
                <c:pt idx="97">
                  <c:v>44710</c:v>
                </c:pt>
                <c:pt idx="98">
                  <c:v>44711</c:v>
                </c:pt>
                <c:pt idx="99">
                  <c:v>44712</c:v>
                </c:pt>
                <c:pt idx="100">
                  <c:v>44713</c:v>
                </c:pt>
                <c:pt idx="101">
                  <c:v>44714</c:v>
                </c:pt>
                <c:pt idx="102">
                  <c:v>44715</c:v>
                </c:pt>
                <c:pt idx="103">
                  <c:v>44716</c:v>
                </c:pt>
                <c:pt idx="104">
                  <c:v>44717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44723</c:v>
                </c:pt>
                <c:pt idx="111">
                  <c:v>44724</c:v>
                </c:pt>
                <c:pt idx="112">
                  <c:v>44725</c:v>
                </c:pt>
                <c:pt idx="113">
                  <c:v>44726</c:v>
                </c:pt>
                <c:pt idx="114">
                  <c:v>44727</c:v>
                </c:pt>
                <c:pt idx="115">
                  <c:v>44728</c:v>
                </c:pt>
                <c:pt idx="116">
                  <c:v>44729</c:v>
                </c:pt>
                <c:pt idx="117">
                  <c:v>44730</c:v>
                </c:pt>
                <c:pt idx="118">
                  <c:v>44731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44737</c:v>
                </c:pt>
                <c:pt idx="125">
                  <c:v>44738</c:v>
                </c:pt>
                <c:pt idx="126">
                  <c:v>44739</c:v>
                </c:pt>
                <c:pt idx="127">
                  <c:v>44740</c:v>
                </c:pt>
                <c:pt idx="128">
                  <c:v>44741</c:v>
                </c:pt>
                <c:pt idx="129">
                  <c:v>44742</c:v>
                </c:pt>
                <c:pt idx="130">
                  <c:v>44743</c:v>
                </c:pt>
                <c:pt idx="131">
                  <c:v>44744</c:v>
                </c:pt>
                <c:pt idx="132">
                  <c:v>44745</c:v>
                </c:pt>
                <c:pt idx="133">
                  <c:v>44746</c:v>
                </c:pt>
                <c:pt idx="134">
                  <c:v>44747</c:v>
                </c:pt>
                <c:pt idx="135">
                  <c:v>44748</c:v>
                </c:pt>
                <c:pt idx="136">
                  <c:v>44749</c:v>
                </c:pt>
                <c:pt idx="137">
                  <c:v>44750</c:v>
                </c:pt>
                <c:pt idx="138">
                  <c:v>44751</c:v>
                </c:pt>
                <c:pt idx="139">
                  <c:v>44752</c:v>
                </c:pt>
                <c:pt idx="140">
                  <c:v>44753</c:v>
                </c:pt>
                <c:pt idx="141">
                  <c:v>44754</c:v>
                </c:pt>
                <c:pt idx="142">
                  <c:v>44755</c:v>
                </c:pt>
                <c:pt idx="143">
                  <c:v>44756</c:v>
                </c:pt>
                <c:pt idx="144">
                  <c:v>44757</c:v>
                </c:pt>
                <c:pt idx="145">
                  <c:v>44758</c:v>
                </c:pt>
                <c:pt idx="146">
                  <c:v>44759</c:v>
                </c:pt>
                <c:pt idx="147">
                  <c:v>44760</c:v>
                </c:pt>
                <c:pt idx="148">
                  <c:v>44761</c:v>
                </c:pt>
                <c:pt idx="149">
                  <c:v>44762</c:v>
                </c:pt>
                <c:pt idx="150">
                  <c:v>44763</c:v>
                </c:pt>
                <c:pt idx="151">
                  <c:v>44764</c:v>
                </c:pt>
                <c:pt idx="152">
                  <c:v>44765</c:v>
                </c:pt>
                <c:pt idx="153">
                  <c:v>44766</c:v>
                </c:pt>
                <c:pt idx="154">
                  <c:v>44767</c:v>
                </c:pt>
                <c:pt idx="155">
                  <c:v>44768</c:v>
                </c:pt>
                <c:pt idx="156">
                  <c:v>44769</c:v>
                </c:pt>
                <c:pt idx="157">
                  <c:v>44770</c:v>
                </c:pt>
                <c:pt idx="158">
                  <c:v>44771</c:v>
                </c:pt>
                <c:pt idx="159">
                  <c:v>44772</c:v>
                </c:pt>
                <c:pt idx="160">
                  <c:v>44773</c:v>
                </c:pt>
                <c:pt idx="161">
                  <c:v>44774</c:v>
                </c:pt>
                <c:pt idx="162">
                  <c:v>44775</c:v>
                </c:pt>
                <c:pt idx="163">
                  <c:v>44776</c:v>
                </c:pt>
                <c:pt idx="164">
                  <c:v>44777</c:v>
                </c:pt>
                <c:pt idx="165">
                  <c:v>44778</c:v>
                </c:pt>
                <c:pt idx="166">
                  <c:v>44779</c:v>
                </c:pt>
                <c:pt idx="167">
                  <c:v>44780</c:v>
                </c:pt>
                <c:pt idx="168">
                  <c:v>44781</c:v>
                </c:pt>
                <c:pt idx="169">
                  <c:v>44782</c:v>
                </c:pt>
                <c:pt idx="170">
                  <c:v>44783</c:v>
                </c:pt>
                <c:pt idx="171">
                  <c:v>44784</c:v>
                </c:pt>
                <c:pt idx="172">
                  <c:v>44785</c:v>
                </c:pt>
                <c:pt idx="173">
                  <c:v>44786</c:v>
                </c:pt>
                <c:pt idx="174">
                  <c:v>44787</c:v>
                </c:pt>
                <c:pt idx="175">
                  <c:v>44788</c:v>
                </c:pt>
                <c:pt idx="176">
                  <c:v>44789</c:v>
                </c:pt>
                <c:pt idx="177">
                  <c:v>44790</c:v>
                </c:pt>
                <c:pt idx="178">
                  <c:v>44791</c:v>
                </c:pt>
                <c:pt idx="179">
                  <c:v>44792</c:v>
                </c:pt>
                <c:pt idx="180">
                  <c:v>44793</c:v>
                </c:pt>
                <c:pt idx="181">
                  <c:v>44794</c:v>
                </c:pt>
                <c:pt idx="182">
                  <c:v>44795</c:v>
                </c:pt>
                <c:pt idx="183">
                  <c:v>44796</c:v>
                </c:pt>
                <c:pt idx="184">
                  <c:v>44797</c:v>
                </c:pt>
                <c:pt idx="185">
                  <c:v>44798</c:v>
                </c:pt>
                <c:pt idx="186">
                  <c:v>44799</c:v>
                </c:pt>
                <c:pt idx="187">
                  <c:v>44800</c:v>
                </c:pt>
                <c:pt idx="188">
                  <c:v>44801</c:v>
                </c:pt>
                <c:pt idx="189">
                  <c:v>44802</c:v>
                </c:pt>
                <c:pt idx="190">
                  <c:v>44803</c:v>
                </c:pt>
                <c:pt idx="191">
                  <c:v>44804</c:v>
                </c:pt>
                <c:pt idx="192">
                  <c:v>44805</c:v>
                </c:pt>
                <c:pt idx="193">
                  <c:v>44806</c:v>
                </c:pt>
                <c:pt idx="194">
                  <c:v>44807</c:v>
                </c:pt>
                <c:pt idx="195">
                  <c:v>44808</c:v>
                </c:pt>
                <c:pt idx="196">
                  <c:v>44809</c:v>
                </c:pt>
                <c:pt idx="197">
                  <c:v>44810</c:v>
                </c:pt>
                <c:pt idx="198">
                  <c:v>44811</c:v>
                </c:pt>
                <c:pt idx="199">
                  <c:v>44812</c:v>
                </c:pt>
                <c:pt idx="200">
                  <c:v>44813</c:v>
                </c:pt>
                <c:pt idx="201">
                  <c:v>44814</c:v>
                </c:pt>
                <c:pt idx="202">
                  <c:v>44815</c:v>
                </c:pt>
                <c:pt idx="203">
                  <c:v>44816</c:v>
                </c:pt>
                <c:pt idx="204">
                  <c:v>44817</c:v>
                </c:pt>
                <c:pt idx="205">
                  <c:v>44818</c:v>
                </c:pt>
                <c:pt idx="206">
                  <c:v>44819</c:v>
                </c:pt>
                <c:pt idx="207">
                  <c:v>44820</c:v>
                </c:pt>
                <c:pt idx="208">
                  <c:v>44821</c:v>
                </c:pt>
                <c:pt idx="209">
                  <c:v>44822</c:v>
                </c:pt>
                <c:pt idx="210">
                  <c:v>44823</c:v>
                </c:pt>
                <c:pt idx="211">
                  <c:v>44824</c:v>
                </c:pt>
                <c:pt idx="212">
                  <c:v>44825</c:v>
                </c:pt>
                <c:pt idx="213">
                  <c:v>44826</c:v>
                </c:pt>
                <c:pt idx="214">
                  <c:v>44827</c:v>
                </c:pt>
                <c:pt idx="215">
                  <c:v>44828</c:v>
                </c:pt>
                <c:pt idx="216">
                  <c:v>44829</c:v>
                </c:pt>
                <c:pt idx="217">
                  <c:v>44830</c:v>
                </c:pt>
                <c:pt idx="218">
                  <c:v>44831</c:v>
                </c:pt>
                <c:pt idx="219">
                  <c:v>44832</c:v>
                </c:pt>
                <c:pt idx="220">
                  <c:v>44833</c:v>
                </c:pt>
                <c:pt idx="221">
                  <c:v>44834</c:v>
                </c:pt>
                <c:pt idx="222">
                  <c:v>44835</c:v>
                </c:pt>
                <c:pt idx="223">
                  <c:v>44836</c:v>
                </c:pt>
                <c:pt idx="224">
                  <c:v>44837</c:v>
                </c:pt>
                <c:pt idx="225">
                  <c:v>44838</c:v>
                </c:pt>
                <c:pt idx="226">
                  <c:v>44839</c:v>
                </c:pt>
                <c:pt idx="227">
                  <c:v>44840</c:v>
                </c:pt>
                <c:pt idx="228">
                  <c:v>44841</c:v>
                </c:pt>
                <c:pt idx="229">
                  <c:v>44842</c:v>
                </c:pt>
                <c:pt idx="230">
                  <c:v>44843</c:v>
                </c:pt>
                <c:pt idx="231">
                  <c:v>44844</c:v>
                </c:pt>
                <c:pt idx="232">
                  <c:v>44845</c:v>
                </c:pt>
                <c:pt idx="233">
                  <c:v>44846</c:v>
                </c:pt>
                <c:pt idx="234">
                  <c:v>44847</c:v>
                </c:pt>
                <c:pt idx="235">
                  <c:v>44848</c:v>
                </c:pt>
                <c:pt idx="236">
                  <c:v>44849</c:v>
                </c:pt>
                <c:pt idx="237">
                  <c:v>44850</c:v>
                </c:pt>
                <c:pt idx="238">
                  <c:v>44851</c:v>
                </c:pt>
                <c:pt idx="239">
                  <c:v>44852</c:v>
                </c:pt>
                <c:pt idx="240">
                  <c:v>44853</c:v>
                </c:pt>
                <c:pt idx="241">
                  <c:v>44854</c:v>
                </c:pt>
                <c:pt idx="242">
                  <c:v>44855</c:v>
                </c:pt>
                <c:pt idx="243">
                  <c:v>44856</c:v>
                </c:pt>
                <c:pt idx="244">
                  <c:v>44857</c:v>
                </c:pt>
                <c:pt idx="245">
                  <c:v>44858</c:v>
                </c:pt>
                <c:pt idx="246">
                  <c:v>44859</c:v>
                </c:pt>
                <c:pt idx="247">
                  <c:v>44860</c:v>
                </c:pt>
                <c:pt idx="248">
                  <c:v>44861</c:v>
                </c:pt>
                <c:pt idx="249">
                  <c:v>44862</c:v>
                </c:pt>
                <c:pt idx="250">
                  <c:v>44863</c:v>
                </c:pt>
                <c:pt idx="251">
                  <c:v>44864</c:v>
                </c:pt>
                <c:pt idx="252">
                  <c:v>44865</c:v>
                </c:pt>
                <c:pt idx="253">
                  <c:v>44866</c:v>
                </c:pt>
                <c:pt idx="254">
                  <c:v>44867</c:v>
                </c:pt>
                <c:pt idx="255">
                  <c:v>44868</c:v>
                </c:pt>
                <c:pt idx="256">
                  <c:v>44869</c:v>
                </c:pt>
                <c:pt idx="257">
                  <c:v>44870</c:v>
                </c:pt>
                <c:pt idx="258">
                  <c:v>44871</c:v>
                </c:pt>
                <c:pt idx="259">
                  <c:v>44872</c:v>
                </c:pt>
                <c:pt idx="260">
                  <c:v>44873</c:v>
                </c:pt>
                <c:pt idx="261">
                  <c:v>44874</c:v>
                </c:pt>
                <c:pt idx="262">
                  <c:v>44875</c:v>
                </c:pt>
                <c:pt idx="263">
                  <c:v>44876</c:v>
                </c:pt>
                <c:pt idx="264">
                  <c:v>44877</c:v>
                </c:pt>
                <c:pt idx="265">
                  <c:v>44878</c:v>
                </c:pt>
                <c:pt idx="266">
                  <c:v>44879</c:v>
                </c:pt>
                <c:pt idx="267">
                  <c:v>44880</c:v>
                </c:pt>
                <c:pt idx="268">
                  <c:v>44881</c:v>
                </c:pt>
                <c:pt idx="269">
                  <c:v>44882</c:v>
                </c:pt>
                <c:pt idx="270">
                  <c:v>44883</c:v>
                </c:pt>
                <c:pt idx="271">
                  <c:v>44884</c:v>
                </c:pt>
                <c:pt idx="272">
                  <c:v>44885</c:v>
                </c:pt>
                <c:pt idx="273">
                  <c:v>44886</c:v>
                </c:pt>
                <c:pt idx="274">
                  <c:v>44887</c:v>
                </c:pt>
                <c:pt idx="275">
                  <c:v>44888</c:v>
                </c:pt>
                <c:pt idx="276">
                  <c:v>44889</c:v>
                </c:pt>
                <c:pt idx="277">
                  <c:v>44890</c:v>
                </c:pt>
                <c:pt idx="278">
                  <c:v>44891</c:v>
                </c:pt>
                <c:pt idx="279">
                  <c:v>44892</c:v>
                </c:pt>
                <c:pt idx="280">
                  <c:v>44893</c:v>
                </c:pt>
                <c:pt idx="281">
                  <c:v>44894</c:v>
                </c:pt>
                <c:pt idx="282">
                  <c:v>44895</c:v>
                </c:pt>
                <c:pt idx="283">
                  <c:v>44896</c:v>
                </c:pt>
                <c:pt idx="284">
                  <c:v>44897</c:v>
                </c:pt>
                <c:pt idx="285">
                  <c:v>44898</c:v>
                </c:pt>
                <c:pt idx="286">
                  <c:v>44899</c:v>
                </c:pt>
                <c:pt idx="287">
                  <c:v>44900</c:v>
                </c:pt>
                <c:pt idx="288">
                  <c:v>44901</c:v>
                </c:pt>
                <c:pt idx="289">
                  <c:v>44902</c:v>
                </c:pt>
                <c:pt idx="290">
                  <c:v>44903</c:v>
                </c:pt>
                <c:pt idx="291">
                  <c:v>44904</c:v>
                </c:pt>
                <c:pt idx="292">
                  <c:v>44905</c:v>
                </c:pt>
                <c:pt idx="293">
                  <c:v>44906</c:v>
                </c:pt>
                <c:pt idx="294">
                  <c:v>44907</c:v>
                </c:pt>
                <c:pt idx="295">
                  <c:v>44908</c:v>
                </c:pt>
                <c:pt idx="296">
                  <c:v>44909</c:v>
                </c:pt>
                <c:pt idx="297">
                  <c:v>44910</c:v>
                </c:pt>
                <c:pt idx="298">
                  <c:v>44911</c:v>
                </c:pt>
                <c:pt idx="299">
                  <c:v>44912</c:v>
                </c:pt>
                <c:pt idx="300">
                  <c:v>44913</c:v>
                </c:pt>
                <c:pt idx="301">
                  <c:v>44914</c:v>
                </c:pt>
                <c:pt idx="302">
                  <c:v>44915</c:v>
                </c:pt>
                <c:pt idx="303">
                  <c:v>44916</c:v>
                </c:pt>
                <c:pt idx="304">
                  <c:v>44917</c:v>
                </c:pt>
                <c:pt idx="305">
                  <c:v>44918</c:v>
                </c:pt>
                <c:pt idx="306">
                  <c:v>44919</c:v>
                </c:pt>
                <c:pt idx="307">
                  <c:v>44920</c:v>
                </c:pt>
                <c:pt idx="308">
                  <c:v>44921</c:v>
                </c:pt>
                <c:pt idx="309">
                  <c:v>44922</c:v>
                </c:pt>
                <c:pt idx="310">
                  <c:v>44923</c:v>
                </c:pt>
                <c:pt idx="311">
                  <c:v>44924</c:v>
                </c:pt>
                <c:pt idx="312">
                  <c:v>44925</c:v>
                </c:pt>
                <c:pt idx="313">
                  <c:v>44926</c:v>
                </c:pt>
                <c:pt idx="314">
                  <c:v>44927</c:v>
                </c:pt>
                <c:pt idx="315">
                  <c:v>44928</c:v>
                </c:pt>
                <c:pt idx="316">
                  <c:v>44929</c:v>
                </c:pt>
                <c:pt idx="317">
                  <c:v>44930</c:v>
                </c:pt>
                <c:pt idx="318">
                  <c:v>44931</c:v>
                </c:pt>
                <c:pt idx="319">
                  <c:v>44932</c:v>
                </c:pt>
                <c:pt idx="320">
                  <c:v>44933</c:v>
                </c:pt>
                <c:pt idx="321">
                  <c:v>44934</c:v>
                </c:pt>
                <c:pt idx="322">
                  <c:v>44935</c:v>
                </c:pt>
                <c:pt idx="323">
                  <c:v>44936</c:v>
                </c:pt>
                <c:pt idx="324">
                  <c:v>44937</c:v>
                </c:pt>
                <c:pt idx="325">
                  <c:v>44938</c:v>
                </c:pt>
                <c:pt idx="326">
                  <c:v>44939</c:v>
                </c:pt>
                <c:pt idx="327">
                  <c:v>44940</c:v>
                </c:pt>
                <c:pt idx="328">
                  <c:v>44941</c:v>
                </c:pt>
                <c:pt idx="329">
                  <c:v>44942</c:v>
                </c:pt>
                <c:pt idx="330">
                  <c:v>44943</c:v>
                </c:pt>
                <c:pt idx="331">
                  <c:v>44944</c:v>
                </c:pt>
                <c:pt idx="332">
                  <c:v>44945</c:v>
                </c:pt>
                <c:pt idx="333">
                  <c:v>44946</c:v>
                </c:pt>
                <c:pt idx="334">
                  <c:v>44947</c:v>
                </c:pt>
                <c:pt idx="335">
                  <c:v>44948</c:v>
                </c:pt>
                <c:pt idx="336">
                  <c:v>44949</c:v>
                </c:pt>
                <c:pt idx="337">
                  <c:v>44950</c:v>
                </c:pt>
                <c:pt idx="338">
                  <c:v>44951</c:v>
                </c:pt>
                <c:pt idx="339">
                  <c:v>44952</c:v>
                </c:pt>
                <c:pt idx="340">
                  <c:v>44953</c:v>
                </c:pt>
                <c:pt idx="341">
                  <c:v>44954</c:v>
                </c:pt>
                <c:pt idx="342">
                  <c:v>44955</c:v>
                </c:pt>
                <c:pt idx="343">
                  <c:v>44956</c:v>
                </c:pt>
                <c:pt idx="344">
                  <c:v>44957</c:v>
                </c:pt>
                <c:pt idx="345">
                  <c:v>44958</c:v>
                </c:pt>
                <c:pt idx="346">
                  <c:v>44959</c:v>
                </c:pt>
                <c:pt idx="347">
                  <c:v>44960</c:v>
                </c:pt>
                <c:pt idx="348">
                  <c:v>44961</c:v>
                </c:pt>
                <c:pt idx="349">
                  <c:v>44962</c:v>
                </c:pt>
                <c:pt idx="350">
                  <c:v>44963</c:v>
                </c:pt>
                <c:pt idx="351">
                  <c:v>44964</c:v>
                </c:pt>
                <c:pt idx="352">
                  <c:v>44965</c:v>
                </c:pt>
                <c:pt idx="353">
                  <c:v>44966</c:v>
                </c:pt>
                <c:pt idx="354">
                  <c:v>44967</c:v>
                </c:pt>
                <c:pt idx="355">
                  <c:v>44968</c:v>
                </c:pt>
                <c:pt idx="356">
                  <c:v>44969</c:v>
                </c:pt>
                <c:pt idx="357">
                  <c:v>44970</c:v>
                </c:pt>
                <c:pt idx="358">
                  <c:v>44971</c:v>
                </c:pt>
                <c:pt idx="359">
                  <c:v>44972</c:v>
                </c:pt>
                <c:pt idx="360">
                  <c:v>44973</c:v>
                </c:pt>
                <c:pt idx="361">
                  <c:v>44974</c:v>
                </c:pt>
                <c:pt idx="362">
                  <c:v>44975</c:v>
                </c:pt>
                <c:pt idx="363">
                  <c:v>44976</c:v>
                </c:pt>
                <c:pt idx="364">
                  <c:v>44977</c:v>
                </c:pt>
                <c:pt idx="365">
                  <c:v>44978</c:v>
                </c:pt>
                <c:pt idx="366">
                  <c:v>44979</c:v>
                </c:pt>
                <c:pt idx="367">
                  <c:v>44980</c:v>
                </c:pt>
                <c:pt idx="368">
                  <c:v>44981</c:v>
                </c:pt>
                <c:pt idx="369">
                  <c:v>44982</c:v>
                </c:pt>
                <c:pt idx="370">
                  <c:v>44983</c:v>
                </c:pt>
                <c:pt idx="371">
                  <c:v>44984</c:v>
                </c:pt>
                <c:pt idx="372">
                  <c:v>44985</c:v>
                </c:pt>
                <c:pt idx="373">
                  <c:v>44986</c:v>
                </c:pt>
                <c:pt idx="374">
                  <c:v>44987</c:v>
                </c:pt>
                <c:pt idx="375">
                  <c:v>44988</c:v>
                </c:pt>
                <c:pt idx="376">
                  <c:v>44989</c:v>
                </c:pt>
                <c:pt idx="377">
                  <c:v>44990</c:v>
                </c:pt>
                <c:pt idx="378">
                  <c:v>44991</c:v>
                </c:pt>
                <c:pt idx="379">
                  <c:v>44992</c:v>
                </c:pt>
                <c:pt idx="380">
                  <c:v>44993</c:v>
                </c:pt>
                <c:pt idx="381">
                  <c:v>44994</c:v>
                </c:pt>
                <c:pt idx="382">
                  <c:v>44995</c:v>
                </c:pt>
                <c:pt idx="383">
                  <c:v>44996</c:v>
                </c:pt>
                <c:pt idx="384">
                  <c:v>44997</c:v>
                </c:pt>
                <c:pt idx="385">
                  <c:v>44998</c:v>
                </c:pt>
                <c:pt idx="386">
                  <c:v>44999</c:v>
                </c:pt>
                <c:pt idx="387">
                  <c:v>45000</c:v>
                </c:pt>
                <c:pt idx="388">
                  <c:v>45001</c:v>
                </c:pt>
                <c:pt idx="389">
                  <c:v>45002</c:v>
                </c:pt>
                <c:pt idx="390">
                  <c:v>45003</c:v>
                </c:pt>
                <c:pt idx="391">
                  <c:v>45004</c:v>
                </c:pt>
                <c:pt idx="392">
                  <c:v>45005</c:v>
                </c:pt>
                <c:pt idx="393">
                  <c:v>45006</c:v>
                </c:pt>
                <c:pt idx="394">
                  <c:v>45007</c:v>
                </c:pt>
                <c:pt idx="395">
                  <c:v>45008</c:v>
                </c:pt>
                <c:pt idx="396">
                  <c:v>45009</c:v>
                </c:pt>
                <c:pt idx="397">
                  <c:v>45010</c:v>
                </c:pt>
                <c:pt idx="398">
                  <c:v>45011</c:v>
                </c:pt>
                <c:pt idx="399">
                  <c:v>45012</c:v>
                </c:pt>
                <c:pt idx="400">
                  <c:v>45013</c:v>
                </c:pt>
                <c:pt idx="401">
                  <c:v>45014</c:v>
                </c:pt>
                <c:pt idx="402">
                  <c:v>45015</c:v>
                </c:pt>
                <c:pt idx="403">
                  <c:v>45016</c:v>
                </c:pt>
                <c:pt idx="404">
                  <c:v>45017</c:v>
                </c:pt>
                <c:pt idx="405">
                  <c:v>45018</c:v>
                </c:pt>
                <c:pt idx="406">
                  <c:v>45019</c:v>
                </c:pt>
                <c:pt idx="407">
                  <c:v>45020</c:v>
                </c:pt>
                <c:pt idx="408">
                  <c:v>45021</c:v>
                </c:pt>
                <c:pt idx="409">
                  <c:v>45022</c:v>
                </c:pt>
                <c:pt idx="410">
                  <c:v>45023</c:v>
                </c:pt>
                <c:pt idx="411">
                  <c:v>45024</c:v>
                </c:pt>
                <c:pt idx="412">
                  <c:v>45025</c:v>
                </c:pt>
                <c:pt idx="413">
                  <c:v>45026</c:v>
                </c:pt>
                <c:pt idx="414">
                  <c:v>45027</c:v>
                </c:pt>
                <c:pt idx="415">
                  <c:v>45028</c:v>
                </c:pt>
                <c:pt idx="416">
                  <c:v>45029</c:v>
                </c:pt>
                <c:pt idx="417">
                  <c:v>45030</c:v>
                </c:pt>
                <c:pt idx="418">
                  <c:v>45031</c:v>
                </c:pt>
                <c:pt idx="419">
                  <c:v>45032</c:v>
                </c:pt>
                <c:pt idx="420">
                  <c:v>45033</c:v>
                </c:pt>
                <c:pt idx="421">
                  <c:v>45034</c:v>
                </c:pt>
                <c:pt idx="422">
                  <c:v>45035</c:v>
                </c:pt>
                <c:pt idx="423">
                  <c:v>45036</c:v>
                </c:pt>
                <c:pt idx="424">
                  <c:v>45037</c:v>
                </c:pt>
                <c:pt idx="425">
                  <c:v>45038</c:v>
                </c:pt>
                <c:pt idx="426">
                  <c:v>45039</c:v>
                </c:pt>
                <c:pt idx="427">
                  <c:v>45040</c:v>
                </c:pt>
                <c:pt idx="428">
                  <c:v>45041</c:v>
                </c:pt>
                <c:pt idx="429">
                  <c:v>45042</c:v>
                </c:pt>
                <c:pt idx="430">
                  <c:v>45043</c:v>
                </c:pt>
                <c:pt idx="431">
                  <c:v>45044</c:v>
                </c:pt>
                <c:pt idx="432">
                  <c:v>45045</c:v>
                </c:pt>
                <c:pt idx="433">
                  <c:v>45046</c:v>
                </c:pt>
                <c:pt idx="434">
                  <c:v>45047</c:v>
                </c:pt>
                <c:pt idx="435">
                  <c:v>45048</c:v>
                </c:pt>
                <c:pt idx="436">
                  <c:v>45049</c:v>
                </c:pt>
                <c:pt idx="437">
                  <c:v>45050</c:v>
                </c:pt>
                <c:pt idx="438">
                  <c:v>45051</c:v>
                </c:pt>
                <c:pt idx="439">
                  <c:v>45052</c:v>
                </c:pt>
                <c:pt idx="440">
                  <c:v>45053</c:v>
                </c:pt>
                <c:pt idx="441">
                  <c:v>45054</c:v>
                </c:pt>
                <c:pt idx="442">
                  <c:v>45055</c:v>
                </c:pt>
                <c:pt idx="443">
                  <c:v>45056</c:v>
                </c:pt>
                <c:pt idx="444">
                  <c:v>45057</c:v>
                </c:pt>
                <c:pt idx="445">
                  <c:v>45058</c:v>
                </c:pt>
                <c:pt idx="446">
                  <c:v>45059</c:v>
                </c:pt>
                <c:pt idx="447">
                  <c:v>45060</c:v>
                </c:pt>
                <c:pt idx="448">
                  <c:v>45061</c:v>
                </c:pt>
                <c:pt idx="449">
                  <c:v>45062</c:v>
                </c:pt>
                <c:pt idx="450">
                  <c:v>45063</c:v>
                </c:pt>
                <c:pt idx="451">
                  <c:v>45064</c:v>
                </c:pt>
                <c:pt idx="452">
                  <c:v>45065</c:v>
                </c:pt>
                <c:pt idx="453">
                  <c:v>45066</c:v>
                </c:pt>
                <c:pt idx="454">
                  <c:v>45067</c:v>
                </c:pt>
                <c:pt idx="455">
                  <c:v>45068</c:v>
                </c:pt>
                <c:pt idx="456">
                  <c:v>45069</c:v>
                </c:pt>
                <c:pt idx="457">
                  <c:v>45070</c:v>
                </c:pt>
                <c:pt idx="458">
                  <c:v>45071</c:v>
                </c:pt>
                <c:pt idx="459">
                  <c:v>45072</c:v>
                </c:pt>
                <c:pt idx="460">
                  <c:v>45073</c:v>
                </c:pt>
                <c:pt idx="461">
                  <c:v>45074</c:v>
                </c:pt>
                <c:pt idx="462">
                  <c:v>45075</c:v>
                </c:pt>
                <c:pt idx="463">
                  <c:v>45076</c:v>
                </c:pt>
                <c:pt idx="464">
                  <c:v>45077</c:v>
                </c:pt>
                <c:pt idx="465">
                  <c:v>45078</c:v>
                </c:pt>
                <c:pt idx="466">
                  <c:v>45079</c:v>
                </c:pt>
                <c:pt idx="467">
                  <c:v>45080</c:v>
                </c:pt>
                <c:pt idx="468">
                  <c:v>45081</c:v>
                </c:pt>
                <c:pt idx="469">
                  <c:v>45082</c:v>
                </c:pt>
                <c:pt idx="470">
                  <c:v>45083</c:v>
                </c:pt>
                <c:pt idx="471">
                  <c:v>45084</c:v>
                </c:pt>
                <c:pt idx="472">
                  <c:v>45085</c:v>
                </c:pt>
                <c:pt idx="473">
                  <c:v>45086</c:v>
                </c:pt>
                <c:pt idx="474">
                  <c:v>45087</c:v>
                </c:pt>
                <c:pt idx="475">
                  <c:v>45088</c:v>
                </c:pt>
                <c:pt idx="476">
                  <c:v>45089</c:v>
                </c:pt>
                <c:pt idx="477">
                  <c:v>45090</c:v>
                </c:pt>
                <c:pt idx="478">
                  <c:v>45091</c:v>
                </c:pt>
                <c:pt idx="479">
                  <c:v>45092</c:v>
                </c:pt>
                <c:pt idx="480">
                  <c:v>45093</c:v>
                </c:pt>
                <c:pt idx="481">
                  <c:v>45094</c:v>
                </c:pt>
                <c:pt idx="482">
                  <c:v>45095</c:v>
                </c:pt>
                <c:pt idx="483">
                  <c:v>45096</c:v>
                </c:pt>
                <c:pt idx="484">
                  <c:v>45097</c:v>
                </c:pt>
                <c:pt idx="485">
                  <c:v>45098</c:v>
                </c:pt>
                <c:pt idx="486">
                  <c:v>45099</c:v>
                </c:pt>
                <c:pt idx="487">
                  <c:v>45100</c:v>
                </c:pt>
                <c:pt idx="488">
                  <c:v>45101</c:v>
                </c:pt>
                <c:pt idx="489">
                  <c:v>45102</c:v>
                </c:pt>
                <c:pt idx="490">
                  <c:v>45103</c:v>
                </c:pt>
                <c:pt idx="491">
                  <c:v>45104</c:v>
                </c:pt>
                <c:pt idx="492">
                  <c:v>45105</c:v>
                </c:pt>
                <c:pt idx="493">
                  <c:v>45106</c:v>
                </c:pt>
                <c:pt idx="494">
                  <c:v>45107</c:v>
                </c:pt>
                <c:pt idx="495">
                  <c:v>45108</c:v>
                </c:pt>
                <c:pt idx="496">
                  <c:v>45109</c:v>
                </c:pt>
                <c:pt idx="497">
                  <c:v>45110</c:v>
                </c:pt>
                <c:pt idx="498">
                  <c:v>45111</c:v>
                </c:pt>
                <c:pt idx="499">
                  <c:v>45112</c:v>
                </c:pt>
                <c:pt idx="500">
                  <c:v>45113</c:v>
                </c:pt>
                <c:pt idx="501">
                  <c:v>45114</c:v>
                </c:pt>
                <c:pt idx="502">
                  <c:v>45115</c:v>
                </c:pt>
                <c:pt idx="503">
                  <c:v>45116</c:v>
                </c:pt>
                <c:pt idx="504">
                  <c:v>45117</c:v>
                </c:pt>
                <c:pt idx="505">
                  <c:v>45118</c:v>
                </c:pt>
                <c:pt idx="506">
                  <c:v>45119</c:v>
                </c:pt>
                <c:pt idx="507">
                  <c:v>45120</c:v>
                </c:pt>
                <c:pt idx="508">
                  <c:v>45121</c:v>
                </c:pt>
                <c:pt idx="509">
                  <c:v>45122</c:v>
                </c:pt>
                <c:pt idx="510">
                  <c:v>45123</c:v>
                </c:pt>
                <c:pt idx="511">
                  <c:v>45124</c:v>
                </c:pt>
                <c:pt idx="512">
                  <c:v>45125</c:v>
                </c:pt>
                <c:pt idx="513">
                  <c:v>45126</c:v>
                </c:pt>
                <c:pt idx="514">
                  <c:v>45127</c:v>
                </c:pt>
                <c:pt idx="515">
                  <c:v>45128</c:v>
                </c:pt>
                <c:pt idx="516">
                  <c:v>45129</c:v>
                </c:pt>
                <c:pt idx="517">
                  <c:v>45130</c:v>
                </c:pt>
                <c:pt idx="518">
                  <c:v>45131</c:v>
                </c:pt>
                <c:pt idx="519">
                  <c:v>45132</c:v>
                </c:pt>
                <c:pt idx="520">
                  <c:v>45133</c:v>
                </c:pt>
                <c:pt idx="521">
                  <c:v>45134</c:v>
                </c:pt>
                <c:pt idx="522">
                  <c:v>45135</c:v>
                </c:pt>
                <c:pt idx="523">
                  <c:v>45136</c:v>
                </c:pt>
                <c:pt idx="524">
                  <c:v>45137</c:v>
                </c:pt>
                <c:pt idx="525">
                  <c:v>45138</c:v>
                </c:pt>
                <c:pt idx="526">
                  <c:v>45139</c:v>
                </c:pt>
                <c:pt idx="527">
                  <c:v>45140</c:v>
                </c:pt>
                <c:pt idx="528">
                  <c:v>45141</c:v>
                </c:pt>
                <c:pt idx="529">
                  <c:v>45142</c:v>
                </c:pt>
                <c:pt idx="530">
                  <c:v>45143</c:v>
                </c:pt>
                <c:pt idx="531">
                  <c:v>45144</c:v>
                </c:pt>
                <c:pt idx="532">
                  <c:v>45145</c:v>
                </c:pt>
                <c:pt idx="533">
                  <c:v>45146</c:v>
                </c:pt>
                <c:pt idx="534">
                  <c:v>45147</c:v>
                </c:pt>
                <c:pt idx="535">
                  <c:v>45148</c:v>
                </c:pt>
                <c:pt idx="536">
                  <c:v>45149</c:v>
                </c:pt>
                <c:pt idx="537">
                  <c:v>45150</c:v>
                </c:pt>
                <c:pt idx="538">
                  <c:v>45151</c:v>
                </c:pt>
                <c:pt idx="539">
                  <c:v>45152</c:v>
                </c:pt>
                <c:pt idx="540">
                  <c:v>45153</c:v>
                </c:pt>
                <c:pt idx="541">
                  <c:v>45154</c:v>
                </c:pt>
                <c:pt idx="542">
                  <c:v>45155</c:v>
                </c:pt>
                <c:pt idx="543">
                  <c:v>45156</c:v>
                </c:pt>
                <c:pt idx="544">
                  <c:v>45157</c:v>
                </c:pt>
                <c:pt idx="545">
                  <c:v>45158</c:v>
                </c:pt>
                <c:pt idx="546">
                  <c:v>45159</c:v>
                </c:pt>
                <c:pt idx="547">
                  <c:v>45160</c:v>
                </c:pt>
                <c:pt idx="548">
                  <c:v>45161</c:v>
                </c:pt>
                <c:pt idx="549">
                  <c:v>45162</c:v>
                </c:pt>
                <c:pt idx="550">
                  <c:v>45163</c:v>
                </c:pt>
                <c:pt idx="551">
                  <c:v>45164</c:v>
                </c:pt>
                <c:pt idx="552">
                  <c:v>45165</c:v>
                </c:pt>
                <c:pt idx="553">
                  <c:v>45166</c:v>
                </c:pt>
                <c:pt idx="554">
                  <c:v>45167</c:v>
                </c:pt>
                <c:pt idx="555">
                  <c:v>45168</c:v>
                </c:pt>
                <c:pt idx="556">
                  <c:v>45169</c:v>
                </c:pt>
                <c:pt idx="557">
                  <c:v>45170</c:v>
                </c:pt>
                <c:pt idx="558">
                  <c:v>45171</c:v>
                </c:pt>
                <c:pt idx="559">
                  <c:v>45172</c:v>
                </c:pt>
                <c:pt idx="560">
                  <c:v>45173</c:v>
                </c:pt>
                <c:pt idx="561">
                  <c:v>45174</c:v>
                </c:pt>
                <c:pt idx="562">
                  <c:v>45175</c:v>
                </c:pt>
                <c:pt idx="563">
                  <c:v>45176</c:v>
                </c:pt>
                <c:pt idx="564">
                  <c:v>45177</c:v>
                </c:pt>
                <c:pt idx="565">
                  <c:v>45178</c:v>
                </c:pt>
                <c:pt idx="566">
                  <c:v>45179</c:v>
                </c:pt>
                <c:pt idx="567">
                  <c:v>45180</c:v>
                </c:pt>
                <c:pt idx="568">
                  <c:v>45181</c:v>
                </c:pt>
                <c:pt idx="569">
                  <c:v>45182</c:v>
                </c:pt>
                <c:pt idx="570">
                  <c:v>45183</c:v>
                </c:pt>
                <c:pt idx="571">
                  <c:v>45184</c:v>
                </c:pt>
                <c:pt idx="572">
                  <c:v>45185</c:v>
                </c:pt>
                <c:pt idx="573">
                  <c:v>45186</c:v>
                </c:pt>
                <c:pt idx="574">
                  <c:v>45187</c:v>
                </c:pt>
                <c:pt idx="575">
                  <c:v>45188</c:v>
                </c:pt>
                <c:pt idx="576">
                  <c:v>45189</c:v>
                </c:pt>
                <c:pt idx="577">
                  <c:v>45190</c:v>
                </c:pt>
                <c:pt idx="578">
                  <c:v>45191</c:v>
                </c:pt>
                <c:pt idx="579">
                  <c:v>45192</c:v>
                </c:pt>
                <c:pt idx="580">
                  <c:v>45193</c:v>
                </c:pt>
                <c:pt idx="581">
                  <c:v>45194</c:v>
                </c:pt>
                <c:pt idx="582">
                  <c:v>45195</c:v>
                </c:pt>
                <c:pt idx="583">
                  <c:v>45196</c:v>
                </c:pt>
                <c:pt idx="584">
                  <c:v>45197</c:v>
                </c:pt>
                <c:pt idx="585">
                  <c:v>45198</c:v>
                </c:pt>
                <c:pt idx="586">
                  <c:v>45199</c:v>
                </c:pt>
                <c:pt idx="587">
                  <c:v>45200</c:v>
                </c:pt>
                <c:pt idx="588">
                  <c:v>45201</c:v>
                </c:pt>
                <c:pt idx="589">
                  <c:v>45202</c:v>
                </c:pt>
                <c:pt idx="590">
                  <c:v>45203</c:v>
                </c:pt>
                <c:pt idx="591">
                  <c:v>45204</c:v>
                </c:pt>
                <c:pt idx="592">
                  <c:v>45205</c:v>
                </c:pt>
                <c:pt idx="593">
                  <c:v>45206</c:v>
                </c:pt>
                <c:pt idx="594">
                  <c:v>45207</c:v>
                </c:pt>
                <c:pt idx="595">
                  <c:v>45208</c:v>
                </c:pt>
                <c:pt idx="596">
                  <c:v>45209</c:v>
                </c:pt>
                <c:pt idx="597">
                  <c:v>45210</c:v>
                </c:pt>
                <c:pt idx="598">
                  <c:v>45211</c:v>
                </c:pt>
                <c:pt idx="599">
                  <c:v>45212</c:v>
                </c:pt>
                <c:pt idx="600">
                  <c:v>45213</c:v>
                </c:pt>
                <c:pt idx="601">
                  <c:v>45214</c:v>
                </c:pt>
                <c:pt idx="602">
                  <c:v>45215</c:v>
                </c:pt>
                <c:pt idx="603">
                  <c:v>45216</c:v>
                </c:pt>
                <c:pt idx="604">
                  <c:v>45217</c:v>
                </c:pt>
                <c:pt idx="605">
                  <c:v>45218</c:v>
                </c:pt>
                <c:pt idx="606">
                  <c:v>45219</c:v>
                </c:pt>
                <c:pt idx="607">
                  <c:v>45220</c:v>
                </c:pt>
                <c:pt idx="608">
                  <c:v>45221</c:v>
                </c:pt>
                <c:pt idx="609">
                  <c:v>45222</c:v>
                </c:pt>
                <c:pt idx="610">
                  <c:v>45223</c:v>
                </c:pt>
                <c:pt idx="611">
                  <c:v>45224</c:v>
                </c:pt>
                <c:pt idx="612">
                  <c:v>45225</c:v>
                </c:pt>
                <c:pt idx="613">
                  <c:v>45226</c:v>
                </c:pt>
                <c:pt idx="614">
                  <c:v>45227</c:v>
                </c:pt>
                <c:pt idx="615">
                  <c:v>45228</c:v>
                </c:pt>
                <c:pt idx="616">
                  <c:v>45229</c:v>
                </c:pt>
                <c:pt idx="617">
                  <c:v>45230</c:v>
                </c:pt>
                <c:pt idx="618">
                  <c:v>45231</c:v>
                </c:pt>
                <c:pt idx="619">
                  <c:v>45232</c:v>
                </c:pt>
                <c:pt idx="620">
                  <c:v>45233</c:v>
                </c:pt>
                <c:pt idx="621">
                  <c:v>45234</c:v>
                </c:pt>
                <c:pt idx="622">
                  <c:v>45235</c:v>
                </c:pt>
                <c:pt idx="623">
                  <c:v>45236</c:v>
                </c:pt>
                <c:pt idx="624">
                  <c:v>45237</c:v>
                </c:pt>
                <c:pt idx="625">
                  <c:v>45238</c:v>
                </c:pt>
                <c:pt idx="626">
                  <c:v>45239</c:v>
                </c:pt>
                <c:pt idx="627">
                  <c:v>45240</c:v>
                </c:pt>
                <c:pt idx="628">
                  <c:v>45241</c:v>
                </c:pt>
                <c:pt idx="629">
                  <c:v>45242</c:v>
                </c:pt>
                <c:pt idx="630">
                  <c:v>45243</c:v>
                </c:pt>
                <c:pt idx="631">
                  <c:v>45244</c:v>
                </c:pt>
                <c:pt idx="632">
                  <c:v>45245</c:v>
                </c:pt>
                <c:pt idx="633">
                  <c:v>45246</c:v>
                </c:pt>
                <c:pt idx="634">
                  <c:v>45247</c:v>
                </c:pt>
                <c:pt idx="635">
                  <c:v>45248</c:v>
                </c:pt>
                <c:pt idx="636">
                  <c:v>45249</c:v>
                </c:pt>
                <c:pt idx="637">
                  <c:v>45250</c:v>
                </c:pt>
                <c:pt idx="638">
                  <c:v>45251</c:v>
                </c:pt>
                <c:pt idx="639">
                  <c:v>45252</c:v>
                </c:pt>
                <c:pt idx="640">
                  <c:v>45253</c:v>
                </c:pt>
                <c:pt idx="641">
                  <c:v>45254</c:v>
                </c:pt>
                <c:pt idx="642">
                  <c:v>45255</c:v>
                </c:pt>
                <c:pt idx="643">
                  <c:v>45256</c:v>
                </c:pt>
                <c:pt idx="644">
                  <c:v>45257</c:v>
                </c:pt>
                <c:pt idx="645">
                  <c:v>45258</c:v>
                </c:pt>
                <c:pt idx="646">
                  <c:v>45259</c:v>
                </c:pt>
                <c:pt idx="647">
                  <c:v>45260</c:v>
                </c:pt>
                <c:pt idx="648">
                  <c:v>45261</c:v>
                </c:pt>
                <c:pt idx="649">
                  <c:v>45262</c:v>
                </c:pt>
                <c:pt idx="650">
                  <c:v>45263</c:v>
                </c:pt>
                <c:pt idx="651">
                  <c:v>45264</c:v>
                </c:pt>
                <c:pt idx="652">
                  <c:v>45265</c:v>
                </c:pt>
                <c:pt idx="653">
                  <c:v>45266</c:v>
                </c:pt>
                <c:pt idx="654">
                  <c:v>45267</c:v>
                </c:pt>
                <c:pt idx="655">
                  <c:v>45268</c:v>
                </c:pt>
                <c:pt idx="656">
                  <c:v>45269</c:v>
                </c:pt>
                <c:pt idx="657">
                  <c:v>45270</c:v>
                </c:pt>
                <c:pt idx="658">
                  <c:v>45271</c:v>
                </c:pt>
                <c:pt idx="659">
                  <c:v>45272</c:v>
                </c:pt>
                <c:pt idx="660">
                  <c:v>45273</c:v>
                </c:pt>
                <c:pt idx="661">
                  <c:v>45274</c:v>
                </c:pt>
                <c:pt idx="662">
                  <c:v>45275</c:v>
                </c:pt>
                <c:pt idx="663">
                  <c:v>45276</c:v>
                </c:pt>
                <c:pt idx="664">
                  <c:v>45277</c:v>
                </c:pt>
                <c:pt idx="665">
                  <c:v>45278</c:v>
                </c:pt>
                <c:pt idx="666">
                  <c:v>45279</c:v>
                </c:pt>
                <c:pt idx="667">
                  <c:v>45280</c:v>
                </c:pt>
                <c:pt idx="668">
                  <c:v>45281</c:v>
                </c:pt>
                <c:pt idx="669">
                  <c:v>45282</c:v>
                </c:pt>
                <c:pt idx="670">
                  <c:v>45283</c:v>
                </c:pt>
                <c:pt idx="671">
                  <c:v>45284</c:v>
                </c:pt>
                <c:pt idx="672">
                  <c:v>45285</c:v>
                </c:pt>
                <c:pt idx="673">
                  <c:v>45286</c:v>
                </c:pt>
                <c:pt idx="674">
                  <c:v>45287</c:v>
                </c:pt>
                <c:pt idx="675">
                  <c:v>45288</c:v>
                </c:pt>
                <c:pt idx="676">
                  <c:v>45289</c:v>
                </c:pt>
                <c:pt idx="677">
                  <c:v>45290</c:v>
                </c:pt>
                <c:pt idx="678">
                  <c:v>45291</c:v>
                </c:pt>
                <c:pt idx="679">
                  <c:v>45292</c:v>
                </c:pt>
                <c:pt idx="680">
                  <c:v>45293</c:v>
                </c:pt>
                <c:pt idx="681">
                  <c:v>45294</c:v>
                </c:pt>
                <c:pt idx="682">
                  <c:v>45295</c:v>
                </c:pt>
                <c:pt idx="683">
                  <c:v>45296</c:v>
                </c:pt>
                <c:pt idx="684">
                  <c:v>45297</c:v>
                </c:pt>
                <c:pt idx="685">
                  <c:v>45298</c:v>
                </c:pt>
                <c:pt idx="686">
                  <c:v>45299</c:v>
                </c:pt>
                <c:pt idx="687">
                  <c:v>45300</c:v>
                </c:pt>
                <c:pt idx="688">
                  <c:v>45301</c:v>
                </c:pt>
                <c:pt idx="689">
                  <c:v>45302</c:v>
                </c:pt>
                <c:pt idx="690">
                  <c:v>45303</c:v>
                </c:pt>
                <c:pt idx="691">
                  <c:v>45304</c:v>
                </c:pt>
                <c:pt idx="692">
                  <c:v>45305</c:v>
                </c:pt>
                <c:pt idx="693">
                  <c:v>45306</c:v>
                </c:pt>
                <c:pt idx="694">
                  <c:v>45307</c:v>
                </c:pt>
                <c:pt idx="695">
                  <c:v>45308</c:v>
                </c:pt>
                <c:pt idx="696">
                  <c:v>45309</c:v>
                </c:pt>
                <c:pt idx="697">
                  <c:v>45310</c:v>
                </c:pt>
                <c:pt idx="698">
                  <c:v>45311</c:v>
                </c:pt>
                <c:pt idx="699">
                  <c:v>45312</c:v>
                </c:pt>
                <c:pt idx="700">
                  <c:v>45313</c:v>
                </c:pt>
                <c:pt idx="701">
                  <c:v>45314</c:v>
                </c:pt>
                <c:pt idx="702">
                  <c:v>45315</c:v>
                </c:pt>
                <c:pt idx="703">
                  <c:v>45316</c:v>
                </c:pt>
                <c:pt idx="704">
                  <c:v>45317</c:v>
                </c:pt>
                <c:pt idx="705">
                  <c:v>45318</c:v>
                </c:pt>
                <c:pt idx="706">
                  <c:v>45319</c:v>
                </c:pt>
                <c:pt idx="707">
                  <c:v>45320</c:v>
                </c:pt>
                <c:pt idx="708">
                  <c:v>45321</c:v>
                </c:pt>
                <c:pt idx="709">
                  <c:v>45322</c:v>
                </c:pt>
                <c:pt idx="710">
                  <c:v>45323</c:v>
                </c:pt>
                <c:pt idx="711">
                  <c:v>45324</c:v>
                </c:pt>
                <c:pt idx="712">
                  <c:v>45325</c:v>
                </c:pt>
                <c:pt idx="713">
                  <c:v>45326</c:v>
                </c:pt>
                <c:pt idx="714">
                  <c:v>45327</c:v>
                </c:pt>
                <c:pt idx="715">
                  <c:v>45328</c:v>
                </c:pt>
                <c:pt idx="716">
                  <c:v>45329</c:v>
                </c:pt>
                <c:pt idx="717">
                  <c:v>45330</c:v>
                </c:pt>
                <c:pt idx="718">
                  <c:v>45331</c:v>
                </c:pt>
                <c:pt idx="719">
                  <c:v>45332</c:v>
                </c:pt>
                <c:pt idx="720">
                  <c:v>45333</c:v>
                </c:pt>
                <c:pt idx="721">
                  <c:v>45334</c:v>
                </c:pt>
                <c:pt idx="722">
                  <c:v>45335</c:v>
                </c:pt>
                <c:pt idx="723">
                  <c:v>45336</c:v>
                </c:pt>
                <c:pt idx="724">
                  <c:v>45337</c:v>
                </c:pt>
                <c:pt idx="725">
                  <c:v>45338</c:v>
                </c:pt>
                <c:pt idx="726">
                  <c:v>45339</c:v>
                </c:pt>
                <c:pt idx="727">
                  <c:v>45340</c:v>
                </c:pt>
                <c:pt idx="728">
                  <c:v>45341</c:v>
                </c:pt>
                <c:pt idx="729">
                  <c:v>45342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0.20599999999999999</c:v>
                </c:pt>
                <c:pt idx="1">
                  <c:v>0.24299999999999999</c:v>
                </c:pt>
                <c:pt idx="2">
                  <c:v>0.22800000000000001</c:v>
                </c:pt>
                <c:pt idx="3">
                  <c:v>0.17199999999999999</c:v>
                </c:pt>
                <c:pt idx="4">
                  <c:v>0.23100000000000001</c:v>
                </c:pt>
                <c:pt idx="5">
                  <c:v>0.23100000000000001</c:v>
                </c:pt>
                <c:pt idx="6">
                  <c:v>0.23100000000000001</c:v>
                </c:pt>
                <c:pt idx="7">
                  <c:v>0.13500000000000001</c:v>
                </c:pt>
                <c:pt idx="8">
                  <c:v>-7.1999999999999995E-2</c:v>
                </c:pt>
                <c:pt idx="9">
                  <c:v>2.7E-2</c:v>
                </c:pt>
                <c:pt idx="10">
                  <c:v>0.02</c:v>
                </c:pt>
                <c:pt idx="11">
                  <c:v>-6.9000000000000006E-2</c:v>
                </c:pt>
                <c:pt idx="12">
                  <c:v>-6.9000000000000006E-2</c:v>
                </c:pt>
                <c:pt idx="13">
                  <c:v>-6.9000000000000006E-2</c:v>
                </c:pt>
                <c:pt idx="14">
                  <c:v>-1.4999999999999999E-2</c:v>
                </c:pt>
                <c:pt idx="15">
                  <c:v>0.112</c:v>
                </c:pt>
                <c:pt idx="16">
                  <c:v>0.216</c:v>
                </c:pt>
                <c:pt idx="17">
                  <c:v>0.27400000000000002</c:v>
                </c:pt>
                <c:pt idx="18">
                  <c:v>0.249</c:v>
                </c:pt>
                <c:pt idx="19">
                  <c:v>0.249</c:v>
                </c:pt>
                <c:pt idx="20">
                  <c:v>0.249</c:v>
                </c:pt>
                <c:pt idx="21">
                  <c:v>0.36799999999999999</c:v>
                </c:pt>
                <c:pt idx="22">
                  <c:v>0.33200000000000002</c:v>
                </c:pt>
                <c:pt idx="23">
                  <c:v>0.39200000000000002</c:v>
                </c:pt>
                <c:pt idx="24">
                  <c:v>0.38500000000000001</c:v>
                </c:pt>
                <c:pt idx="25">
                  <c:v>0.373</c:v>
                </c:pt>
                <c:pt idx="26">
                  <c:v>0.373</c:v>
                </c:pt>
                <c:pt idx="27">
                  <c:v>0.373</c:v>
                </c:pt>
                <c:pt idx="28">
                  <c:v>0.47</c:v>
                </c:pt>
                <c:pt idx="29">
                  <c:v>0.505</c:v>
                </c:pt>
                <c:pt idx="30">
                  <c:v>0.46600000000000003</c:v>
                </c:pt>
                <c:pt idx="31">
                  <c:v>0.53200000000000003</c:v>
                </c:pt>
                <c:pt idx="32">
                  <c:v>0.58699999999999997</c:v>
                </c:pt>
                <c:pt idx="33">
                  <c:v>0.58699999999999997</c:v>
                </c:pt>
                <c:pt idx="34">
                  <c:v>0.58699999999999997</c:v>
                </c:pt>
                <c:pt idx="35">
                  <c:v>0.57799999999999996</c:v>
                </c:pt>
                <c:pt idx="36">
                  <c:v>0.63300000000000001</c:v>
                </c:pt>
                <c:pt idx="37">
                  <c:v>0.64600000000000002</c:v>
                </c:pt>
                <c:pt idx="38">
                  <c:v>0.54800000000000004</c:v>
                </c:pt>
                <c:pt idx="39">
                  <c:v>0.55500000000000005</c:v>
                </c:pt>
                <c:pt idx="40">
                  <c:v>0.55500000000000005</c:v>
                </c:pt>
                <c:pt idx="41">
                  <c:v>0.55500000000000005</c:v>
                </c:pt>
                <c:pt idx="42">
                  <c:v>0.50600000000000001</c:v>
                </c:pt>
                <c:pt idx="43">
                  <c:v>0.61399999999999999</c:v>
                </c:pt>
                <c:pt idx="44">
                  <c:v>0.64700000000000002</c:v>
                </c:pt>
                <c:pt idx="45">
                  <c:v>0.68100000000000005</c:v>
                </c:pt>
                <c:pt idx="46">
                  <c:v>0.70699999999999996</c:v>
                </c:pt>
                <c:pt idx="47">
                  <c:v>0.70699999999999996</c:v>
                </c:pt>
                <c:pt idx="48">
                  <c:v>0.70699999999999996</c:v>
                </c:pt>
                <c:pt idx="49">
                  <c:v>0.81599999999999995</c:v>
                </c:pt>
                <c:pt idx="50">
                  <c:v>0.79</c:v>
                </c:pt>
                <c:pt idx="51">
                  <c:v>0.76600000000000001</c:v>
                </c:pt>
                <c:pt idx="52">
                  <c:v>0.84199999999999997</c:v>
                </c:pt>
                <c:pt idx="53">
                  <c:v>0.84199999999999997</c:v>
                </c:pt>
                <c:pt idx="54">
                  <c:v>0.84199999999999997</c:v>
                </c:pt>
                <c:pt idx="55">
                  <c:v>0.84199999999999997</c:v>
                </c:pt>
                <c:pt idx="56">
                  <c:v>0.84199999999999997</c:v>
                </c:pt>
                <c:pt idx="57">
                  <c:v>0.91</c:v>
                </c:pt>
                <c:pt idx="58">
                  <c:v>0.85699999999999998</c:v>
                </c:pt>
                <c:pt idx="59">
                  <c:v>0.94799999999999995</c:v>
                </c:pt>
                <c:pt idx="60">
                  <c:v>0.97199999999999998</c:v>
                </c:pt>
                <c:pt idx="61">
                  <c:v>0.97199999999999998</c:v>
                </c:pt>
                <c:pt idx="62">
                  <c:v>0.97199999999999998</c:v>
                </c:pt>
                <c:pt idx="63">
                  <c:v>0.83699999999999997</c:v>
                </c:pt>
                <c:pt idx="64">
                  <c:v>0.81499999999999995</c:v>
                </c:pt>
                <c:pt idx="65">
                  <c:v>0.80100000000000005</c:v>
                </c:pt>
                <c:pt idx="66">
                  <c:v>0.9</c:v>
                </c:pt>
                <c:pt idx="67">
                  <c:v>0.93799999999999994</c:v>
                </c:pt>
                <c:pt idx="68">
                  <c:v>0.93799999999999994</c:v>
                </c:pt>
                <c:pt idx="69">
                  <c:v>0.93799999999999994</c:v>
                </c:pt>
                <c:pt idx="70">
                  <c:v>0.96799999999999997</c:v>
                </c:pt>
                <c:pt idx="71">
                  <c:v>0.96499999999999997</c:v>
                </c:pt>
                <c:pt idx="72">
                  <c:v>0.97099999999999997</c:v>
                </c:pt>
                <c:pt idx="73">
                  <c:v>1.044</c:v>
                </c:pt>
                <c:pt idx="74">
                  <c:v>1.1319999999999999</c:v>
                </c:pt>
                <c:pt idx="75">
                  <c:v>1.1319999999999999</c:v>
                </c:pt>
                <c:pt idx="76">
                  <c:v>1.1319999999999999</c:v>
                </c:pt>
                <c:pt idx="77">
                  <c:v>1.095</c:v>
                </c:pt>
                <c:pt idx="78">
                  <c:v>1</c:v>
                </c:pt>
                <c:pt idx="79">
                  <c:v>0.98599999999999999</c:v>
                </c:pt>
                <c:pt idx="80">
                  <c:v>0.84</c:v>
                </c:pt>
                <c:pt idx="81">
                  <c:v>0.94799999999999995</c:v>
                </c:pt>
                <c:pt idx="82">
                  <c:v>0.94799999999999995</c:v>
                </c:pt>
                <c:pt idx="83">
                  <c:v>0.94799999999999995</c:v>
                </c:pt>
                <c:pt idx="84">
                  <c:v>0.93700000000000006</c:v>
                </c:pt>
                <c:pt idx="85">
                  <c:v>1.046</c:v>
                </c:pt>
                <c:pt idx="86">
                  <c:v>1.03</c:v>
                </c:pt>
                <c:pt idx="87">
                  <c:v>0.94899999999999995</c:v>
                </c:pt>
                <c:pt idx="88">
                  <c:v>0.94399999999999995</c:v>
                </c:pt>
                <c:pt idx="89">
                  <c:v>0.94399999999999995</c:v>
                </c:pt>
                <c:pt idx="90">
                  <c:v>0.94399999999999995</c:v>
                </c:pt>
                <c:pt idx="91">
                  <c:v>1.0169999999999999</c:v>
                </c:pt>
                <c:pt idx="92">
                  <c:v>0.96699999999999997</c:v>
                </c:pt>
                <c:pt idx="93">
                  <c:v>0.95199999999999996</c:v>
                </c:pt>
                <c:pt idx="94">
                  <c:v>0.998</c:v>
                </c:pt>
                <c:pt idx="95">
                  <c:v>0.96299999999999997</c:v>
                </c:pt>
                <c:pt idx="96">
                  <c:v>0.96299999999999997</c:v>
                </c:pt>
                <c:pt idx="97">
                  <c:v>0.96299999999999997</c:v>
                </c:pt>
                <c:pt idx="98">
                  <c:v>1.0549999999999999</c:v>
                </c:pt>
                <c:pt idx="99">
                  <c:v>1.1220000000000001</c:v>
                </c:pt>
                <c:pt idx="100">
                  <c:v>1.1870000000000001</c:v>
                </c:pt>
                <c:pt idx="101">
                  <c:v>1.2370000000000001</c:v>
                </c:pt>
                <c:pt idx="102">
                  <c:v>1.2729999999999999</c:v>
                </c:pt>
                <c:pt idx="103">
                  <c:v>1.2729999999999999</c:v>
                </c:pt>
                <c:pt idx="104">
                  <c:v>1.2729999999999999</c:v>
                </c:pt>
                <c:pt idx="105">
                  <c:v>1.3220000000000001</c:v>
                </c:pt>
                <c:pt idx="106">
                  <c:v>1.2929999999999999</c:v>
                </c:pt>
                <c:pt idx="107">
                  <c:v>1.3540000000000001</c:v>
                </c:pt>
                <c:pt idx="108">
                  <c:v>1.43</c:v>
                </c:pt>
                <c:pt idx="109">
                  <c:v>1.516</c:v>
                </c:pt>
                <c:pt idx="110">
                  <c:v>1.516</c:v>
                </c:pt>
                <c:pt idx="111">
                  <c:v>1.516</c:v>
                </c:pt>
                <c:pt idx="112">
                  <c:v>1.6319999999999999</c:v>
                </c:pt>
                <c:pt idx="113">
                  <c:v>1.758</c:v>
                </c:pt>
                <c:pt idx="114">
                  <c:v>1.6439999999999999</c:v>
                </c:pt>
                <c:pt idx="115">
                  <c:v>1.714</c:v>
                </c:pt>
                <c:pt idx="116">
                  <c:v>1.661</c:v>
                </c:pt>
                <c:pt idx="117">
                  <c:v>1.661</c:v>
                </c:pt>
                <c:pt idx="118">
                  <c:v>1.661</c:v>
                </c:pt>
                <c:pt idx="119">
                  <c:v>1.7490000000000001</c:v>
                </c:pt>
                <c:pt idx="120">
                  <c:v>1.7709999999999999</c:v>
                </c:pt>
                <c:pt idx="121">
                  <c:v>1.6379999999999999</c:v>
                </c:pt>
                <c:pt idx="122">
                  <c:v>1.4279999999999999</c:v>
                </c:pt>
                <c:pt idx="123">
                  <c:v>1.4419999999999999</c:v>
                </c:pt>
                <c:pt idx="124">
                  <c:v>1.4419999999999999</c:v>
                </c:pt>
                <c:pt idx="125">
                  <c:v>1.4419999999999999</c:v>
                </c:pt>
                <c:pt idx="126">
                  <c:v>1.5469999999999999</c:v>
                </c:pt>
                <c:pt idx="127">
                  <c:v>1.6279999999999999</c:v>
                </c:pt>
                <c:pt idx="128">
                  <c:v>1.5189999999999999</c:v>
                </c:pt>
                <c:pt idx="129">
                  <c:v>1.3360000000000001</c:v>
                </c:pt>
                <c:pt idx="130">
                  <c:v>1.232</c:v>
                </c:pt>
                <c:pt idx="131">
                  <c:v>1.232</c:v>
                </c:pt>
                <c:pt idx="132">
                  <c:v>1.232</c:v>
                </c:pt>
                <c:pt idx="133">
                  <c:v>1.333</c:v>
                </c:pt>
                <c:pt idx="134">
                  <c:v>1.179</c:v>
                </c:pt>
                <c:pt idx="135">
                  <c:v>1.206</c:v>
                </c:pt>
                <c:pt idx="136">
                  <c:v>1.3180000000000001</c:v>
                </c:pt>
                <c:pt idx="137">
                  <c:v>1.345</c:v>
                </c:pt>
                <c:pt idx="138">
                  <c:v>1.345</c:v>
                </c:pt>
                <c:pt idx="139">
                  <c:v>1.345</c:v>
                </c:pt>
                <c:pt idx="140">
                  <c:v>1.246</c:v>
                </c:pt>
                <c:pt idx="141">
                  <c:v>1.1319999999999999</c:v>
                </c:pt>
                <c:pt idx="142">
                  <c:v>1.145</c:v>
                </c:pt>
                <c:pt idx="143">
                  <c:v>1.1779999999999999</c:v>
                </c:pt>
                <c:pt idx="144">
                  <c:v>1.133</c:v>
                </c:pt>
                <c:pt idx="145">
                  <c:v>1.133</c:v>
                </c:pt>
                <c:pt idx="146">
                  <c:v>1.133</c:v>
                </c:pt>
                <c:pt idx="147">
                  <c:v>1.2150000000000001</c:v>
                </c:pt>
                <c:pt idx="148">
                  <c:v>1.2769999999999999</c:v>
                </c:pt>
                <c:pt idx="149">
                  <c:v>1.2569999999999999</c:v>
                </c:pt>
                <c:pt idx="150">
                  <c:v>1.2230000000000001</c:v>
                </c:pt>
                <c:pt idx="151">
                  <c:v>1.0309999999999999</c:v>
                </c:pt>
                <c:pt idx="152">
                  <c:v>1.0309999999999999</c:v>
                </c:pt>
                <c:pt idx="153">
                  <c:v>1.0309999999999999</c:v>
                </c:pt>
                <c:pt idx="154">
                  <c:v>1.018</c:v>
                </c:pt>
                <c:pt idx="155">
                  <c:v>0.92500000000000004</c:v>
                </c:pt>
                <c:pt idx="156">
                  <c:v>0.94599999999999995</c:v>
                </c:pt>
                <c:pt idx="157">
                  <c:v>0.82599999999999996</c:v>
                </c:pt>
                <c:pt idx="158">
                  <c:v>0.81699999999999995</c:v>
                </c:pt>
                <c:pt idx="159">
                  <c:v>0.81699999999999995</c:v>
                </c:pt>
                <c:pt idx="160">
                  <c:v>0.81699999999999995</c:v>
                </c:pt>
                <c:pt idx="161">
                  <c:v>0.77900000000000003</c:v>
                </c:pt>
                <c:pt idx="162">
                  <c:v>0.82</c:v>
                </c:pt>
                <c:pt idx="163">
                  <c:v>0.874</c:v>
                </c:pt>
                <c:pt idx="164">
                  <c:v>0.80300000000000005</c:v>
                </c:pt>
                <c:pt idx="165">
                  <c:v>0.95499999999999996</c:v>
                </c:pt>
                <c:pt idx="166">
                  <c:v>0.95499999999999996</c:v>
                </c:pt>
                <c:pt idx="167">
                  <c:v>0.95499999999999996</c:v>
                </c:pt>
                <c:pt idx="168">
                  <c:v>0.89900000000000002</c:v>
                </c:pt>
                <c:pt idx="169">
                  <c:v>0.92100000000000004</c:v>
                </c:pt>
                <c:pt idx="170">
                  <c:v>0.88800000000000001</c:v>
                </c:pt>
                <c:pt idx="171">
                  <c:v>0.97099999999999997</c:v>
                </c:pt>
                <c:pt idx="172">
                  <c:v>0.98699999999999999</c:v>
                </c:pt>
                <c:pt idx="173">
                  <c:v>0.98699999999999999</c:v>
                </c:pt>
                <c:pt idx="174">
                  <c:v>0.98699999999999999</c:v>
                </c:pt>
                <c:pt idx="175">
                  <c:v>0.9</c:v>
                </c:pt>
                <c:pt idx="176">
                  <c:v>0.97099999999999997</c:v>
                </c:pt>
                <c:pt idx="177">
                  <c:v>1.083</c:v>
                </c:pt>
                <c:pt idx="178">
                  <c:v>1.1020000000000001</c:v>
                </c:pt>
                <c:pt idx="179">
                  <c:v>1.23</c:v>
                </c:pt>
                <c:pt idx="180">
                  <c:v>1.23</c:v>
                </c:pt>
                <c:pt idx="181">
                  <c:v>1.23</c:v>
                </c:pt>
                <c:pt idx="182">
                  <c:v>1.306</c:v>
                </c:pt>
                <c:pt idx="183">
                  <c:v>1.319</c:v>
                </c:pt>
                <c:pt idx="184">
                  <c:v>1.37</c:v>
                </c:pt>
                <c:pt idx="185">
                  <c:v>1.3169999999999999</c:v>
                </c:pt>
                <c:pt idx="186">
                  <c:v>1.39</c:v>
                </c:pt>
                <c:pt idx="187">
                  <c:v>1.39</c:v>
                </c:pt>
                <c:pt idx="188">
                  <c:v>1.39</c:v>
                </c:pt>
                <c:pt idx="189">
                  <c:v>1.504</c:v>
                </c:pt>
                <c:pt idx="190">
                  <c:v>1.5109999999999999</c:v>
                </c:pt>
                <c:pt idx="191">
                  <c:v>1.5409999999999999</c:v>
                </c:pt>
                <c:pt idx="192">
                  <c:v>1.5609999999999999</c:v>
                </c:pt>
                <c:pt idx="193">
                  <c:v>1.5249999999999999</c:v>
                </c:pt>
                <c:pt idx="194">
                  <c:v>1.5249999999999999</c:v>
                </c:pt>
                <c:pt idx="195">
                  <c:v>1.5249999999999999</c:v>
                </c:pt>
                <c:pt idx="196">
                  <c:v>1.5629999999999999</c:v>
                </c:pt>
                <c:pt idx="197">
                  <c:v>1.6379999999999999</c:v>
                </c:pt>
                <c:pt idx="198">
                  <c:v>1.577</c:v>
                </c:pt>
                <c:pt idx="199">
                  <c:v>1.7170000000000001</c:v>
                </c:pt>
                <c:pt idx="200">
                  <c:v>1.698</c:v>
                </c:pt>
                <c:pt idx="201">
                  <c:v>1.698</c:v>
                </c:pt>
                <c:pt idx="202">
                  <c:v>1.698</c:v>
                </c:pt>
                <c:pt idx="203">
                  <c:v>1.653</c:v>
                </c:pt>
                <c:pt idx="204">
                  <c:v>1.73</c:v>
                </c:pt>
                <c:pt idx="205">
                  <c:v>1.716</c:v>
                </c:pt>
                <c:pt idx="206">
                  <c:v>1.77</c:v>
                </c:pt>
                <c:pt idx="207">
                  <c:v>1.756</c:v>
                </c:pt>
                <c:pt idx="208">
                  <c:v>1.756</c:v>
                </c:pt>
                <c:pt idx="209">
                  <c:v>1.756</c:v>
                </c:pt>
                <c:pt idx="210">
                  <c:v>1.8049999999999999</c:v>
                </c:pt>
                <c:pt idx="211">
                  <c:v>1.9259999999999999</c:v>
                </c:pt>
                <c:pt idx="212">
                  <c:v>1.893</c:v>
                </c:pt>
                <c:pt idx="213">
                  <c:v>1.9650000000000001</c:v>
                </c:pt>
                <c:pt idx="214">
                  <c:v>2.024</c:v>
                </c:pt>
                <c:pt idx="215">
                  <c:v>2.024</c:v>
                </c:pt>
                <c:pt idx="216">
                  <c:v>2.024</c:v>
                </c:pt>
                <c:pt idx="217">
                  <c:v>2.1150000000000002</c:v>
                </c:pt>
                <c:pt idx="218">
                  <c:v>2.2309999999999999</c:v>
                </c:pt>
                <c:pt idx="219">
                  <c:v>2.12</c:v>
                </c:pt>
                <c:pt idx="220">
                  <c:v>2.181</c:v>
                </c:pt>
                <c:pt idx="221">
                  <c:v>2.1080000000000001</c:v>
                </c:pt>
                <c:pt idx="222">
                  <c:v>2.1080000000000001</c:v>
                </c:pt>
                <c:pt idx="223">
                  <c:v>2.1080000000000001</c:v>
                </c:pt>
                <c:pt idx="224">
                  <c:v>1.917</c:v>
                </c:pt>
                <c:pt idx="225">
                  <c:v>1.871</c:v>
                </c:pt>
                <c:pt idx="226">
                  <c:v>2.0339999999999998</c:v>
                </c:pt>
                <c:pt idx="227">
                  <c:v>2.085</c:v>
                </c:pt>
                <c:pt idx="228">
                  <c:v>2.194</c:v>
                </c:pt>
                <c:pt idx="229">
                  <c:v>2.194</c:v>
                </c:pt>
                <c:pt idx="230">
                  <c:v>2.194</c:v>
                </c:pt>
                <c:pt idx="231">
                  <c:v>2.3420000000000001</c:v>
                </c:pt>
                <c:pt idx="232">
                  <c:v>2.298</c:v>
                </c:pt>
                <c:pt idx="233">
                  <c:v>2.3140000000000001</c:v>
                </c:pt>
                <c:pt idx="234">
                  <c:v>2.2869999999999999</c:v>
                </c:pt>
                <c:pt idx="235">
                  <c:v>2.3460000000000001</c:v>
                </c:pt>
                <c:pt idx="236">
                  <c:v>2.3460000000000001</c:v>
                </c:pt>
                <c:pt idx="237">
                  <c:v>2.3460000000000001</c:v>
                </c:pt>
                <c:pt idx="238">
                  <c:v>2.2690000000000001</c:v>
                </c:pt>
                <c:pt idx="239">
                  <c:v>2.2850000000000001</c:v>
                </c:pt>
                <c:pt idx="240">
                  <c:v>2.3759999999999999</c:v>
                </c:pt>
                <c:pt idx="241">
                  <c:v>2.4039999999999999</c:v>
                </c:pt>
                <c:pt idx="242">
                  <c:v>2.4169999999999998</c:v>
                </c:pt>
                <c:pt idx="243">
                  <c:v>2.4169999999999998</c:v>
                </c:pt>
                <c:pt idx="244">
                  <c:v>2.4169999999999998</c:v>
                </c:pt>
                <c:pt idx="245">
                  <c:v>2.33</c:v>
                </c:pt>
                <c:pt idx="246">
                  <c:v>2.17</c:v>
                </c:pt>
                <c:pt idx="247">
                  <c:v>2.1110000000000002</c:v>
                </c:pt>
                <c:pt idx="248">
                  <c:v>1.962</c:v>
                </c:pt>
                <c:pt idx="249">
                  <c:v>2.1030000000000002</c:v>
                </c:pt>
                <c:pt idx="250">
                  <c:v>2.1030000000000002</c:v>
                </c:pt>
                <c:pt idx="251">
                  <c:v>2.1030000000000002</c:v>
                </c:pt>
                <c:pt idx="252">
                  <c:v>2.1419999999999999</c:v>
                </c:pt>
                <c:pt idx="253">
                  <c:v>2.1309999999999998</c:v>
                </c:pt>
                <c:pt idx="254">
                  <c:v>2.141</c:v>
                </c:pt>
                <c:pt idx="255">
                  <c:v>2.2450000000000001</c:v>
                </c:pt>
                <c:pt idx="256">
                  <c:v>2.2949999999999999</c:v>
                </c:pt>
                <c:pt idx="257">
                  <c:v>2.2949999999999999</c:v>
                </c:pt>
                <c:pt idx="258">
                  <c:v>2.2949999999999999</c:v>
                </c:pt>
                <c:pt idx="259">
                  <c:v>2.343</c:v>
                </c:pt>
                <c:pt idx="260">
                  <c:v>2.2810000000000001</c:v>
                </c:pt>
                <c:pt idx="261">
                  <c:v>2.1720000000000002</c:v>
                </c:pt>
                <c:pt idx="262">
                  <c:v>2.0089999999999999</c:v>
                </c:pt>
                <c:pt idx="263">
                  <c:v>2.16</c:v>
                </c:pt>
                <c:pt idx="264">
                  <c:v>2.16</c:v>
                </c:pt>
                <c:pt idx="265">
                  <c:v>2.16</c:v>
                </c:pt>
                <c:pt idx="266">
                  <c:v>2.1469999999999998</c:v>
                </c:pt>
                <c:pt idx="267">
                  <c:v>2.1080000000000001</c:v>
                </c:pt>
                <c:pt idx="268">
                  <c:v>1.996</c:v>
                </c:pt>
                <c:pt idx="269">
                  <c:v>2.02</c:v>
                </c:pt>
                <c:pt idx="270">
                  <c:v>2.0139999999999998</c:v>
                </c:pt>
                <c:pt idx="271">
                  <c:v>2.0139999999999998</c:v>
                </c:pt>
                <c:pt idx="272">
                  <c:v>2.0139999999999998</c:v>
                </c:pt>
                <c:pt idx="273">
                  <c:v>1.994</c:v>
                </c:pt>
                <c:pt idx="274">
                  <c:v>1.978</c:v>
                </c:pt>
                <c:pt idx="275">
                  <c:v>1.93</c:v>
                </c:pt>
                <c:pt idx="276">
                  <c:v>1.85</c:v>
                </c:pt>
                <c:pt idx="277">
                  <c:v>1.974</c:v>
                </c:pt>
                <c:pt idx="278">
                  <c:v>1.974</c:v>
                </c:pt>
                <c:pt idx="279">
                  <c:v>1.974</c:v>
                </c:pt>
                <c:pt idx="280">
                  <c:v>1.992</c:v>
                </c:pt>
                <c:pt idx="281">
                  <c:v>1.9219999999999999</c:v>
                </c:pt>
                <c:pt idx="282">
                  <c:v>1.93</c:v>
                </c:pt>
                <c:pt idx="283">
                  <c:v>1.8140000000000001</c:v>
                </c:pt>
                <c:pt idx="284">
                  <c:v>1.8560000000000001</c:v>
                </c:pt>
                <c:pt idx="285">
                  <c:v>1.8560000000000001</c:v>
                </c:pt>
                <c:pt idx="286">
                  <c:v>1.8560000000000001</c:v>
                </c:pt>
                <c:pt idx="287">
                  <c:v>1.88</c:v>
                </c:pt>
                <c:pt idx="288">
                  <c:v>1.8</c:v>
                </c:pt>
                <c:pt idx="289">
                  <c:v>1.782</c:v>
                </c:pt>
                <c:pt idx="290">
                  <c:v>1.82</c:v>
                </c:pt>
                <c:pt idx="291">
                  <c:v>1.9330000000000001</c:v>
                </c:pt>
                <c:pt idx="292">
                  <c:v>1.9330000000000001</c:v>
                </c:pt>
                <c:pt idx="293">
                  <c:v>1.9330000000000001</c:v>
                </c:pt>
                <c:pt idx="294">
                  <c:v>1.9390000000000001</c:v>
                </c:pt>
                <c:pt idx="295">
                  <c:v>1.925</c:v>
                </c:pt>
                <c:pt idx="296">
                  <c:v>1.94</c:v>
                </c:pt>
                <c:pt idx="297">
                  <c:v>2.0830000000000002</c:v>
                </c:pt>
                <c:pt idx="298">
                  <c:v>2.1520000000000001</c:v>
                </c:pt>
                <c:pt idx="299">
                  <c:v>2.1520000000000001</c:v>
                </c:pt>
                <c:pt idx="300">
                  <c:v>2.1520000000000001</c:v>
                </c:pt>
                <c:pt idx="301">
                  <c:v>2.2029999999999998</c:v>
                </c:pt>
                <c:pt idx="302">
                  <c:v>2.3039999999999998</c:v>
                </c:pt>
                <c:pt idx="303">
                  <c:v>2.3140000000000001</c:v>
                </c:pt>
                <c:pt idx="304">
                  <c:v>2.3610000000000002</c:v>
                </c:pt>
                <c:pt idx="305">
                  <c:v>2.403</c:v>
                </c:pt>
                <c:pt idx="306">
                  <c:v>2.403</c:v>
                </c:pt>
                <c:pt idx="307">
                  <c:v>2.403</c:v>
                </c:pt>
                <c:pt idx="308">
                  <c:v>2.403</c:v>
                </c:pt>
                <c:pt idx="309">
                  <c:v>2.524</c:v>
                </c:pt>
                <c:pt idx="310">
                  <c:v>2.5019999999999998</c:v>
                </c:pt>
                <c:pt idx="311">
                  <c:v>2.4380000000000002</c:v>
                </c:pt>
                <c:pt idx="312">
                  <c:v>2.5710000000000002</c:v>
                </c:pt>
                <c:pt idx="313">
                  <c:v>2.5710000000000002</c:v>
                </c:pt>
                <c:pt idx="314">
                  <c:v>2.5710000000000002</c:v>
                </c:pt>
                <c:pt idx="315">
                  <c:v>2.444</c:v>
                </c:pt>
                <c:pt idx="316">
                  <c:v>2.3889999999999998</c:v>
                </c:pt>
                <c:pt idx="317">
                  <c:v>2.2719999999999998</c:v>
                </c:pt>
                <c:pt idx="318">
                  <c:v>2.3159999999999998</c:v>
                </c:pt>
                <c:pt idx="319">
                  <c:v>2.21</c:v>
                </c:pt>
                <c:pt idx="320">
                  <c:v>2.21</c:v>
                </c:pt>
                <c:pt idx="321">
                  <c:v>2.21</c:v>
                </c:pt>
                <c:pt idx="322">
                  <c:v>2.2280000000000002</c:v>
                </c:pt>
                <c:pt idx="323">
                  <c:v>2.3079999999999998</c:v>
                </c:pt>
                <c:pt idx="324">
                  <c:v>2.2040000000000002</c:v>
                </c:pt>
                <c:pt idx="325">
                  <c:v>2.1589999999999998</c:v>
                </c:pt>
                <c:pt idx="326">
                  <c:v>2.1680000000000001</c:v>
                </c:pt>
                <c:pt idx="327">
                  <c:v>2.1680000000000001</c:v>
                </c:pt>
                <c:pt idx="328">
                  <c:v>2.1680000000000001</c:v>
                </c:pt>
                <c:pt idx="329">
                  <c:v>2.1749999999999998</c:v>
                </c:pt>
                <c:pt idx="330">
                  <c:v>2.0910000000000002</c:v>
                </c:pt>
                <c:pt idx="331">
                  <c:v>2.0230000000000001</c:v>
                </c:pt>
                <c:pt idx="332">
                  <c:v>2.0649999999999999</c:v>
                </c:pt>
                <c:pt idx="333">
                  <c:v>2.177</c:v>
                </c:pt>
                <c:pt idx="334">
                  <c:v>2.177</c:v>
                </c:pt>
                <c:pt idx="335">
                  <c:v>2.177</c:v>
                </c:pt>
                <c:pt idx="336">
                  <c:v>2.206</c:v>
                </c:pt>
                <c:pt idx="337">
                  <c:v>2.1549999999999998</c:v>
                </c:pt>
                <c:pt idx="338">
                  <c:v>2.1579999999999999</c:v>
                </c:pt>
                <c:pt idx="339">
                  <c:v>2.2160000000000002</c:v>
                </c:pt>
                <c:pt idx="340">
                  <c:v>2.2389999999999999</c:v>
                </c:pt>
                <c:pt idx="341">
                  <c:v>2.2389999999999999</c:v>
                </c:pt>
                <c:pt idx="342">
                  <c:v>2.2389999999999999</c:v>
                </c:pt>
                <c:pt idx="343">
                  <c:v>2.3180000000000001</c:v>
                </c:pt>
                <c:pt idx="344">
                  <c:v>2.286</c:v>
                </c:pt>
                <c:pt idx="345">
                  <c:v>2.2839999999999998</c:v>
                </c:pt>
                <c:pt idx="346">
                  <c:v>2.08</c:v>
                </c:pt>
                <c:pt idx="347">
                  <c:v>2.1930000000000001</c:v>
                </c:pt>
                <c:pt idx="348">
                  <c:v>2.1930000000000001</c:v>
                </c:pt>
                <c:pt idx="349">
                  <c:v>2.1930000000000001</c:v>
                </c:pt>
                <c:pt idx="350">
                  <c:v>2.2959999999999998</c:v>
                </c:pt>
                <c:pt idx="351">
                  <c:v>2.3490000000000002</c:v>
                </c:pt>
                <c:pt idx="352">
                  <c:v>2.363</c:v>
                </c:pt>
                <c:pt idx="353">
                  <c:v>2.3029999999999999</c:v>
                </c:pt>
                <c:pt idx="354">
                  <c:v>2.3639999999999999</c:v>
                </c:pt>
                <c:pt idx="355">
                  <c:v>2.3639999999999999</c:v>
                </c:pt>
                <c:pt idx="356">
                  <c:v>2.3639999999999999</c:v>
                </c:pt>
                <c:pt idx="357">
                  <c:v>2.3679999999999999</c:v>
                </c:pt>
                <c:pt idx="358">
                  <c:v>2.4380000000000002</c:v>
                </c:pt>
                <c:pt idx="359">
                  <c:v>2.4750000000000001</c:v>
                </c:pt>
                <c:pt idx="360">
                  <c:v>2.4780000000000002</c:v>
                </c:pt>
                <c:pt idx="361">
                  <c:v>2.44</c:v>
                </c:pt>
                <c:pt idx="362">
                  <c:v>2.44</c:v>
                </c:pt>
                <c:pt idx="363">
                  <c:v>2.44</c:v>
                </c:pt>
                <c:pt idx="364">
                  <c:v>2.464</c:v>
                </c:pt>
                <c:pt idx="365">
                  <c:v>2.5289999999999999</c:v>
                </c:pt>
                <c:pt idx="366">
                  <c:v>2.52</c:v>
                </c:pt>
                <c:pt idx="367">
                  <c:v>2.4780000000000002</c:v>
                </c:pt>
                <c:pt idx="368">
                  <c:v>2.5369999999999999</c:v>
                </c:pt>
                <c:pt idx="369">
                  <c:v>2.5369999999999999</c:v>
                </c:pt>
                <c:pt idx="370">
                  <c:v>2.5369999999999999</c:v>
                </c:pt>
                <c:pt idx="371">
                  <c:v>2.5819999999999999</c:v>
                </c:pt>
                <c:pt idx="372">
                  <c:v>2.6509999999999998</c:v>
                </c:pt>
                <c:pt idx="373">
                  <c:v>2.7109999999999999</c:v>
                </c:pt>
                <c:pt idx="374">
                  <c:v>2.7509999999999999</c:v>
                </c:pt>
                <c:pt idx="375">
                  <c:v>2.7149999999999999</c:v>
                </c:pt>
                <c:pt idx="376">
                  <c:v>2.7149999999999999</c:v>
                </c:pt>
                <c:pt idx="377">
                  <c:v>2.7149999999999999</c:v>
                </c:pt>
                <c:pt idx="378">
                  <c:v>2.7490000000000001</c:v>
                </c:pt>
                <c:pt idx="379">
                  <c:v>2.6920000000000002</c:v>
                </c:pt>
                <c:pt idx="380">
                  <c:v>2.6459999999999999</c:v>
                </c:pt>
                <c:pt idx="381">
                  <c:v>2.6429999999999998</c:v>
                </c:pt>
                <c:pt idx="382">
                  <c:v>2.508</c:v>
                </c:pt>
                <c:pt idx="383">
                  <c:v>2.508</c:v>
                </c:pt>
                <c:pt idx="384">
                  <c:v>2.508</c:v>
                </c:pt>
                <c:pt idx="385">
                  <c:v>2.2589999999999999</c:v>
                </c:pt>
                <c:pt idx="386">
                  <c:v>2.42</c:v>
                </c:pt>
                <c:pt idx="387">
                  <c:v>2.13</c:v>
                </c:pt>
                <c:pt idx="388">
                  <c:v>2.29</c:v>
                </c:pt>
                <c:pt idx="389">
                  <c:v>2.1080000000000001</c:v>
                </c:pt>
                <c:pt idx="390">
                  <c:v>2.1080000000000001</c:v>
                </c:pt>
                <c:pt idx="391">
                  <c:v>2.1080000000000001</c:v>
                </c:pt>
                <c:pt idx="392">
                  <c:v>2.125</c:v>
                </c:pt>
                <c:pt idx="393">
                  <c:v>2.2919999999999998</c:v>
                </c:pt>
                <c:pt idx="394">
                  <c:v>2.3279999999999998</c:v>
                </c:pt>
                <c:pt idx="395">
                  <c:v>2.1949999999999998</c:v>
                </c:pt>
                <c:pt idx="396">
                  <c:v>2.129</c:v>
                </c:pt>
                <c:pt idx="397">
                  <c:v>2.129</c:v>
                </c:pt>
                <c:pt idx="398">
                  <c:v>2.129</c:v>
                </c:pt>
                <c:pt idx="399">
                  <c:v>2.2269999999999999</c:v>
                </c:pt>
                <c:pt idx="400">
                  <c:v>2.29</c:v>
                </c:pt>
                <c:pt idx="401">
                  <c:v>2.3290000000000002</c:v>
                </c:pt>
                <c:pt idx="402">
                  <c:v>2.3740000000000001</c:v>
                </c:pt>
                <c:pt idx="403">
                  <c:v>2.2919999999999998</c:v>
                </c:pt>
                <c:pt idx="404">
                  <c:v>2.2919999999999998</c:v>
                </c:pt>
                <c:pt idx="405">
                  <c:v>2.2919999999999998</c:v>
                </c:pt>
                <c:pt idx="406">
                  <c:v>2.2549999999999999</c:v>
                </c:pt>
                <c:pt idx="407">
                  <c:v>2.2490000000000001</c:v>
                </c:pt>
                <c:pt idx="408">
                  <c:v>2.1819999999999999</c:v>
                </c:pt>
                <c:pt idx="409">
                  <c:v>2.1829999999999998</c:v>
                </c:pt>
                <c:pt idx="410">
                  <c:v>2.1829999999999998</c:v>
                </c:pt>
                <c:pt idx="411">
                  <c:v>2.1829999999999998</c:v>
                </c:pt>
                <c:pt idx="412">
                  <c:v>2.1829999999999998</c:v>
                </c:pt>
                <c:pt idx="413">
                  <c:v>2.1829999999999998</c:v>
                </c:pt>
                <c:pt idx="414">
                  <c:v>2.3109999999999999</c:v>
                </c:pt>
                <c:pt idx="415">
                  <c:v>2.37</c:v>
                </c:pt>
                <c:pt idx="416">
                  <c:v>2.3719999999999999</c:v>
                </c:pt>
                <c:pt idx="417">
                  <c:v>2.44</c:v>
                </c:pt>
                <c:pt idx="418">
                  <c:v>2.44</c:v>
                </c:pt>
                <c:pt idx="419">
                  <c:v>2.44</c:v>
                </c:pt>
                <c:pt idx="420">
                  <c:v>2.4729999999999999</c:v>
                </c:pt>
                <c:pt idx="421">
                  <c:v>2.4769999999999999</c:v>
                </c:pt>
                <c:pt idx="422">
                  <c:v>2.5150000000000001</c:v>
                </c:pt>
                <c:pt idx="423">
                  <c:v>2.4449999999999998</c:v>
                </c:pt>
                <c:pt idx="424">
                  <c:v>2.4809999999999999</c:v>
                </c:pt>
                <c:pt idx="425">
                  <c:v>2.4809999999999999</c:v>
                </c:pt>
                <c:pt idx="426">
                  <c:v>2.4809999999999999</c:v>
                </c:pt>
                <c:pt idx="427">
                  <c:v>2.508</c:v>
                </c:pt>
                <c:pt idx="428">
                  <c:v>2.3839999999999999</c:v>
                </c:pt>
                <c:pt idx="429">
                  <c:v>2.3969999999999998</c:v>
                </c:pt>
                <c:pt idx="430">
                  <c:v>2.46</c:v>
                </c:pt>
                <c:pt idx="431">
                  <c:v>2.3130000000000002</c:v>
                </c:pt>
                <c:pt idx="432">
                  <c:v>2.3130000000000002</c:v>
                </c:pt>
                <c:pt idx="433">
                  <c:v>2.3130000000000002</c:v>
                </c:pt>
                <c:pt idx="434">
                  <c:v>2.3130000000000002</c:v>
                </c:pt>
                <c:pt idx="435">
                  <c:v>2.258</c:v>
                </c:pt>
                <c:pt idx="436">
                  <c:v>2.2469999999999999</c:v>
                </c:pt>
                <c:pt idx="437">
                  <c:v>2.19</c:v>
                </c:pt>
                <c:pt idx="438">
                  <c:v>2.2909999999999999</c:v>
                </c:pt>
                <c:pt idx="439">
                  <c:v>2.2909999999999999</c:v>
                </c:pt>
                <c:pt idx="440">
                  <c:v>2.2909999999999999</c:v>
                </c:pt>
                <c:pt idx="441">
                  <c:v>2.319</c:v>
                </c:pt>
                <c:pt idx="442">
                  <c:v>2.35</c:v>
                </c:pt>
                <c:pt idx="443">
                  <c:v>2.2879999999999998</c:v>
                </c:pt>
                <c:pt idx="444">
                  <c:v>2.2250000000000001</c:v>
                </c:pt>
                <c:pt idx="445">
                  <c:v>2.2759999999999998</c:v>
                </c:pt>
                <c:pt idx="446">
                  <c:v>2.2759999999999998</c:v>
                </c:pt>
                <c:pt idx="447">
                  <c:v>2.2759999999999998</c:v>
                </c:pt>
                <c:pt idx="448">
                  <c:v>2.3090000000000002</c:v>
                </c:pt>
                <c:pt idx="449">
                  <c:v>2.3530000000000002</c:v>
                </c:pt>
                <c:pt idx="450">
                  <c:v>2.3359999999999999</c:v>
                </c:pt>
                <c:pt idx="451">
                  <c:v>2.4460000000000002</c:v>
                </c:pt>
                <c:pt idx="452">
                  <c:v>2.4279999999999999</c:v>
                </c:pt>
                <c:pt idx="453">
                  <c:v>2.4279999999999999</c:v>
                </c:pt>
                <c:pt idx="454">
                  <c:v>2.4279999999999999</c:v>
                </c:pt>
                <c:pt idx="455">
                  <c:v>2.4590000000000001</c:v>
                </c:pt>
                <c:pt idx="456">
                  <c:v>2.4689999999999999</c:v>
                </c:pt>
                <c:pt idx="457">
                  <c:v>2.472</c:v>
                </c:pt>
                <c:pt idx="458">
                  <c:v>2.5219999999999998</c:v>
                </c:pt>
                <c:pt idx="459">
                  <c:v>2.5379999999999998</c:v>
                </c:pt>
                <c:pt idx="460">
                  <c:v>2.5379999999999998</c:v>
                </c:pt>
                <c:pt idx="461">
                  <c:v>2.5379999999999998</c:v>
                </c:pt>
                <c:pt idx="462">
                  <c:v>2.4340000000000002</c:v>
                </c:pt>
                <c:pt idx="463">
                  <c:v>2.3420000000000001</c:v>
                </c:pt>
                <c:pt idx="464">
                  <c:v>2.282</c:v>
                </c:pt>
                <c:pt idx="465">
                  <c:v>2.2490000000000001</c:v>
                </c:pt>
                <c:pt idx="466">
                  <c:v>2.3119999999999998</c:v>
                </c:pt>
                <c:pt idx="467">
                  <c:v>2.3119999999999998</c:v>
                </c:pt>
                <c:pt idx="468">
                  <c:v>2.3119999999999998</c:v>
                </c:pt>
                <c:pt idx="469">
                  <c:v>2.3809999999999998</c:v>
                </c:pt>
                <c:pt idx="470">
                  <c:v>2.3719999999999999</c:v>
                </c:pt>
                <c:pt idx="471">
                  <c:v>2.456</c:v>
                </c:pt>
                <c:pt idx="472">
                  <c:v>2.4020000000000001</c:v>
                </c:pt>
                <c:pt idx="473">
                  <c:v>2.3769999999999998</c:v>
                </c:pt>
                <c:pt idx="474">
                  <c:v>2.3769999999999998</c:v>
                </c:pt>
                <c:pt idx="475">
                  <c:v>2.3769999999999998</c:v>
                </c:pt>
                <c:pt idx="476">
                  <c:v>2.3879999999999999</c:v>
                </c:pt>
                <c:pt idx="477">
                  <c:v>2.423</c:v>
                </c:pt>
                <c:pt idx="478">
                  <c:v>2.452</c:v>
                </c:pt>
                <c:pt idx="479">
                  <c:v>2.504</c:v>
                </c:pt>
                <c:pt idx="480">
                  <c:v>2.4740000000000002</c:v>
                </c:pt>
                <c:pt idx="481">
                  <c:v>2.4740000000000002</c:v>
                </c:pt>
                <c:pt idx="482">
                  <c:v>2.4740000000000002</c:v>
                </c:pt>
                <c:pt idx="483">
                  <c:v>2.5169999999999999</c:v>
                </c:pt>
                <c:pt idx="484">
                  <c:v>2.4049999999999998</c:v>
                </c:pt>
                <c:pt idx="485">
                  <c:v>2.4350000000000001</c:v>
                </c:pt>
                <c:pt idx="486">
                  <c:v>2.4940000000000002</c:v>
                </c:pt>
                <c:pt idx="487">
                  <c:v>2.3530000000000002</c:v>
                </c:pt>
                <c:pt idx="488">
                  <c:v>2.3530000000000002</c:v>
                </c:pt>
                <c:pt idx="489">
                  <c:v>2.3530000000000002</c:v>
                </c:pt>
                <c:pt idx="490">
                  <c:v>2.3090000000000002</c:v>
                </c:pt>
                <c:pt idx="491">
                  <c:v>2.3559999999999999</c:v>
                </c:pt>
                <c:pt idx="492">
                  <c:v>2.3149999999999999</c:v>
                </c:pt>
                <c:pt idx="493">
                  <c:v>2.4159999999999999</c:v>
                </c:pt>
                <c:pt idx="494">
                  <c:v>2.3919999999999999</c:v>
                </c:pt>
                <c:pt idx="495">
                  <c:v>2.3919999999999999</c:v>
                </c:pt>
                <c:pt idx="496">
                  <c:v>2.3919999999999999</c:v>
                </c:pt>
                <c:pt idx="497">
                  <c:v>2.4369999999999998</c:v>
                </c:pt>
                <c:pt idx="498">
                  <c:v>2.4529999999999998</c:v>
                </c:pt>
                <c:pt idx="499">
                  <c:v>2.4780000000000002</c:v>
                </c:pt>
                <c:pt idx="500">
                  <c:v>2.6259999999999999</c:v>
                </c:pt>
                <c:pt idx="501">
                  <c:v>2.637</c:v>
                </c:pt>
                <c:pt idx="502">
                  <c:v>2.637</c:v>
                </c:pt>
                <c:pt idx="503">
                  <c:v>2.637</c:v>
                </c:pt>
                <c:pt idx="504">
                  <c:v>2.64</c:v>
                </c:pt>
                <c:pt idx="505">
                  <c:v>2.649</c:v>
                </c:pt>
                <c:pt idx="506">
                  <c:v>2.5779999999999998</c:v>
                </c:pt>
                <c:pt idx="507">
                  <c:v>2.4849999999999999</c:v>
                </c:pt>
                <c:pt idx="508">
                  <c:v>2.512</c:v>
                </c:pt>
                <c:pt idx="509">
                  <c:v>2.512</c:v>
                </c:pt>
                <c:pt idx="510">
                  <c:v>2.512</c:v>
                </c:pt>
                <c:pt idx="511">
                  <c:v>2.48</c:v>
                </c:pt>
                <c:pt idx="512">
                  <c:v>2.3889999999999998</c:v>
                </c:pt>
                <c:pt idx="513">
                  <c:v>2.4380000000000002</c:v>
                </c:pt>
                <c:pt idx="514">
                  <c:v>2.4900000000000002</c:v>
                </c:pt>
                <c:pt idx="515">
                  <c:v>2.4689999999999999</c:v>
                </c:pt>
                <c:pt idx="516">
                  <c:v>2.4689999999999999</c:v>
                </c:pt>
                <c:pt idx="517">
                  <c:v>2.4689999999999999</c:v>
                </c:pt>
                <c:pt idx="518">
                  <c:v>2.4249999999999998</c:v>
                </c:pt>
                <c:pt idx="519">
                  <c:v>2.4249999999999998</c:v>
                </c:pt>
                <c:pt idx="520">
                  <c:v>2.4849999999999999</c:v>
                </c:pt>
                <c:pt idx="521">
                  <c:v>2.4740000000000002</c:v>
                </c:pt>
                <c:pt idx="522">
                  <c:v>2.492</c:v>
                </c:pt>
                <c:pt idx="523">
                  <c:v>2.492</c:v>
                </c:pt>
                <c:pt idx="524">
                  <c:v>2.492</c:v>
                </c:pt>
                <c:pt idx="525">
                  <c:v>2.492</c:v>
                </c:pt>
                <c:pt idx="526">
                  <c:v>2.5569999999999999</c:v>
                </c:pt>
                <c:pt idx="527">
                  <c:v>2.5350000000000001</c:v>
                </c:pt>
                <c:pt idx="528">
                  <c:v>2.605</c:v>
                </c:pt>
                <c:pt idx="529">
                  <c:v>2.5619999999999998</c:v>
                </c:pt>
                <c:pt idx="530">
                  <c:v>2.5619999999999998</c:v>
                </c:pt>
                <c:pt idx="531">
                  <c:v>2.5619999999999998</c:v>
                </c:pt>
                <c:pt idx="532">
                  <c:v>2.601</c:v>
                </c:pt>
                <c:pt idx="533">
                  <c:v>2.4689999999999999</c:v>
                </c:pt>
                <c:pt idx="534">
                  <c:v>2.4969999999999999</c:v>
                </c:pt>
                <c:pt idx="535">
                  <c:v>2.528</c:v>
                </c:pt>
                <c:pt idx="536">
                  <c:v>2.6230000000000002</c:v>
                </c:pt>
                <c:pt idx="537">
                  <c:v>2.6230000000000002</c:v>
                </c:pt>
                <c:pt idx="538">
                  <c:v>2.6230000000000002</c:v>
                </c:pt>
                <c:pt idx="539">
                  <c:v>2.637</c:v>
                </c:pt>
                <c:pt idx="540">
                  <c:v>2.6720000000000002</c:v>
                </c:pt>
                <c:pt idx="541">
                  <c:v>2.65</c:v>
                </c:pt>
                <c:pt idx="542">
                  <c:v>2.7090000000000001</c:v>
                </c:pt>
                <c:pt idx="543">
                  <c:v>2.6219999999999999</c:v>
                </c:pt>
                <c:pt idx="544">
                  <c:v>2.6219999999999999</c:v>
                </c:pt>
                <c:pt idx="545">
                  <c:v>2.6219999999999999</c:v>
                </c:pt>
                <c:pt idx="546">
                  <c:v>2.7029999999999998</c:v>
                </c:pt>
                <c:pt idx="547">
                  <c:v>2.645</c:v>
                </c:pt>
                <c:pt idx="548">
                  <c:v>2.5169999999999999</c:v>
                </c:pt>
                <c:pt idx="549">
                  <c:v>2.5129999999999999</c:v>
                </c:pt>
                <c:pt idx="550">
                  <c:v>2.5609999999999999</c:v>
                </c:pt>
                <c:pt idx="551">
                  <c:v>2.5609999999999999</c:v>
                </c:pt>
                <c:pt idx="552">
                  <c:v>2.5609999999999999</c:v>
                </c:pt>
                <c:pt idx="553">
                  <c:v>2.5640000000000001</c:v>
                </c:pt>
                <c:pt idx="554">
                  <c:v>2.5099999999999998</c:v>
                </c:pt>
                <c:pt idx="555">
                  <c:v>2.5449999999999999</c:v>
                </c:pt>
                <c:pt idx="556">
                  <c:v>2.4660000000000002</c:v>
                </c:pt>
                <c:pt idx="557">
                  <c:v>2.5489999999999999</c:v>
                </c:pt>
                <c:pt idx="558">
                  <c:v>2.5489999999999999</c:v>
                </c:pt>
                <c:pt idx="559">
                  <c:v>2.5489999999999999</c:v>
                </c:pt>
                <c:pt idx="560">
                  <c:v>2.5790000000000002</c:v>
                </c:pt>
                <c:pt idx="561">
                  <c:v>2.6120000000000001</c:v>
                </c:pt>
                <c:pt idx="562">
                  <c:v>2.653</c:v>
                </c:pt>
                <c:pt idx="563">
                  <c:v>2.6139999999999999</c:v>
                </c:pt>
                <c:pt idx="564">
                  <c:v>2.61</c:v>
                </c:pt>
                <c:pt idx="565">
                  <c:v>2.61</c:v>
                </c:pt>
                <c:pt idx="566">
                  <c:v>2.61</c:v>
                </c:pt>
                <c:pt idx="567">
                  <c:v>2.6379999999999999</c:v>
                </c:pt>
                <c:pt idx="568">
                  <c:v>2.6429999999999998</c:v>
                </c:pt>
                <c:pt idx="569">
                  <c:v>2.6509999999999998</c:v>
                </c:pt>
                <c:pt idx="570">
                  <c:v>2.593</c:v>
                </c:pt>
                <c:pt idx="571">
                  <c:v>2.6749999999999998</c:v>
                </c:pt>
                <c:pt idx="572">
                  <c:v>2.6749999999999998</c:v>
                </c:pt>
                <c:pt idx="573">
                  <c:v>2.6749999999999998</c:v>
                </c:pt>
                <c:pt idx="574">
                  <c:v>2.7080000000000002</c:v>
                </c:pt>
                <c:pt idx="575">
                  <c:v>2.738</c:v>
                </c:pt>
                <c:pt idx="576">
                  <c:v>2.702</c:v>
                </c:pt>
                <c:pt idx="577">
                  <c:v>2.7370000000000001</c:v>
                </c:pt>
                <c:pt idx="578">
                  <c:v>2.7389999999999999</c:v>
                </c:pt>
                <c:pt idx="579">
                  <c:v>2.7389999999999999</c:v>
                </c:pt>
                <c:pt idx="580">
                  <c:v>2.7389999999999999</c:v>
                </c:pt>
                <c:pt idx="581">
                  <c:v>2.798</c:v>
                </c:pt>
                <c:pt idx="582">
                  <c:v>2.8079999999999998</c:v>
                </c:pt>
                <c:pt idx="583">
                  <c:v>2.843</c:v>
                </c:pt>
                <c:pt idx="584">
                  <c:v>2.93</c:v>
                </c:pt>
                <c:pt idx="585">
                  <c:v>2.839</c:v>
                </c:pt>
                <c:pt idx="586">
                  <c:v>2.839</c:v>
                </c:pt>
                <c:pt idx="587">
                  <c:v>2.839</c:v>
                </c:pt>
                <c:pt idx="588">
                  <c:v>2.9220000000000002</c:v>
                </c:pt>
                <c:pt idx="589">
                  <c:v>2.968</c:v>
                </c:pt>
                <c:pt idx="590">
                  <c:v>2.919</c:v>
                </c:pt>
                <c:pt idx="591">
                  <c:v>2.8780000000000001</c:v>
                </c:pt>
                <c:pt idx="592">
                  <c:v>2.8839999999999999</c:v>
                </c:pt>
                <c:pt idx="593">
                  <c:v>2.8839999999999999</c:v>
                </c:pt>
                <c:pt idx="594">
                  <c:v>2.8839999999999999</c:v>
                </c:pt>
                <c:pt idx="595">
                  <c:v>2.7719999999999998</c:v>
                </c:pt>
                <c:pt idx="596">
                  <c:v>2.7749999999999999</c:v>
                </c:pt>
                <c:pt idx="597">
                  <c:v>2.718</c:v>
                </c:pt>
                <c:pt idx="598">
                  <c:v>2.786</c:v>
                </c:pt>
                <c:pt idx="599">
                  <c:v>2.7370000000000001</c:v>
                </c:pt>
                <c:pt idx="600">
                  <c:v>2.7370000000000001</c:v>
                </c:pt>
                <c:pt idx="601">
                  <c:v>2.7370000000000001</c:v>
                </c:pt>
                <c:pt idx="602">
                  <c:v>2.7850000000000001</c:v>
                </c:pt>
                <c:pt idx="603">
                  <c:v>2.8820000000000001</c:v>
                </c:pt>
                <c:pt idx="604">
                  <c:v>2.9239999999999999</c:v>
                </c:pt>
                <c:pt idx="605">
                  <c:v>2.931</c:v>
                </c:pt>
                <c:pt idx="606">
                  <c:v>2.8889999999999998</c:v>
                </c:pt>
                <c:pt idx="607">
                  <c:v>2.8889999999999998</c:v>
                </c:pt>
                <c:pt idx="608">
                  <c:v>2.8889999999999998</c:v>
                </c:pt>
                <c:pt idx="609">
                  <c:v>2.8740000000000001</c:v>
                </c:pt>
                <c:pt idx="610">
                  <c:v>2.8279999999999998</c:v>
                </c:pt>
                <c:pt idx="611">
                  <c:v>2.8889999999999998</c:v>
                </c:pt>
                <c:pt idx="612">
                  <c:v>2.8610000000000002</c:v>
                </c:pt>
                <c:pt idx="613">
                  <c:v>2.8319999999999999</c:v>
                </c:pt>
                <c:pt idx="614">
                  <c:v>2.8319999999999999</c:v>
                </c:pt>
                <c:pt idx="615">
                  <c:v>2.8319999999999999</c:v>
                </c:pt>
                <c:pt idx="616">
                  <c:v>2.8220000000000001</c:v>
                </c:pt>
                <c:pt idx="617">
                  <c:v>2.806</c:v>
                </c:pt>
                <c:pt idx="618">
                  <c:v>2.7639999999999998</c:v>
                </c:pt>
                <c:pt idx="619">
                  <c:v>2.7170000000000001</c:v>
                </c:pt>
                <c:pt idx="620">
                  <c:v>2.645</c:v>
                </c:pt>
                <c:pt idx="621">
                  <c:v>2.645</c:v>
                </c:pt>
                <c:pt idx="622">
                  <c:v>2.645</c:v>
                </c:pt>
                <c:pt idx="623">
                  <c:v>2.7389999999999999</c:v>
                </c:pt>
                <c:pt idx="624">
                  <c:v>2.6579999999999999</c:v>
                </c:pt>
                <c:pt idx="625">
                  <c:v>2.617</c:v>
                </c:pt>
                <c:pt idx="626">
                  <c:v>2.6469999999999998</c:v>
                </c:pt>
                <c:pt idx="627">
                  <c:v>2.7170000000000001</c:v>
                </c:pt>
                <c:pt idx="628">
                  <c:v>2.7170000000000001</c:v>
                </c:pt>
                <c:pt idx="629">
                  <c:v>2.7170000000000001</c:v>
                </c:pt>
                <c:pt idx="630">
                  <c:v>2.7130000000000001</c:v>
                </c:pt>
                <c:pt idx="631">
                  <c:v>2.6</c:v>
                </c:pt>
                <c:pt idx="632">
                  <c:v>2.6440000000000001</c:v>
                </c:pt>
                <c:pt idx="633">
                  <c:v>2.59</c:v>
                </c:pt>
                <c:pt idx="634">
                  <c:v>2.5880000000000001</c:v>
                </c:pt>
                <c:pt idx="635">
                  <c:v>2.5880000000000001</c:v>
                </c:pt>
                <c:pt idx="636">
                  <c:v>2.5880000000000001</c:v>
                </c:pt>
                <c:pt idx="637">
                  <c:v>2.6110000000000002</c:v>
                </c:pt>
                <c:pt idx="638">
                  <c:v>2.5659999999999998</c:v>
                </c:pt>
                <c:pt idx="639">
                  <c:v>2.56</c:v>
                </c:pt>
                <c:pt idx="640">
                  <c:v>2.6190000000000002</c:v>
                </c:pt>
                <c:pt idx="641">
                  <c:v>2.6429999999999998</c:v>
                </c:pt>
                <c:pt idx="642">
                  <c:v>2.6429999999999998</c:v>
                </c:pt>
                <c:pt idx="643">
                  <c:v>2.6429999999999998</c:v>
                </c:pt>
                <c:pt idx="644">
                  <c:v>2.548</c:v>
                </c:pt>
                <c:pt idx="645">
                  <c:v>2.4969999999999999</c:v>
                </c:pt>
                <c:pt idx="646">
                  <c:v>2.4319999999999999</c:v>
                </c:pt>
                <c:pt idx="647">
                  <c:v>2.4470000000000001</c:v>
                </c:pt>
                <c:pt idx="648">
                  <c:v>2.3620000000000001</c:v>
                </c:pt>
                <c:pt idx="649">
                  <c:v>2.3620000000000001</c:v>
                </c:pt>
                <c:pt idx="650">
                  <c:v>2.3620000000000001</c:v>
                </c:pt>
                <c:pt idx="651">
                  <c:v>2.3540000000000001</c:v>
                </c:pt>
                <c:pt idx="652">
                  <c:v>2.2469999999999999</c:v>
                </c:pt>
                <c:pt idx="653">
                  <c:v>2.2000000000000002</c:v>
                </c:pt>
                <c:pt idx="654">
                  <c:v>2.1909999999999998</c:v>
                </c:pt>
                <c:pt idx="655">
                  <c:v>2.2759999999999998</c:v>
                </c:pt>
                <c:pt idx="656">
                  <c:v>2.2759999999999998</c:v>
                </c:pt>
                <c:pt idx="657">
                  <c:v>2.2759999999999998</c:v>
                </c:pt>
                <c:pt idx="658">
                  <c:v>2.27</c:v>
                </c:pt>
                <c:pt idx="659">
                  <c:v>2.226</c:v>
                </c:pt>
                <c:pt idx="660">
                  <c:v>2.173</c:v>
                </c:pt>
                <c:pt idx="661">
                  <c:v>2.1190000000000002</c:v>
                </c:pt>
                <c:pt idx="662">
                  <c:v>2.016</c:v>
                </c:pt>
                <c:pt idx="663">
                  <c:v>2.016</c:v>
                </c:pt>
                <c:pt idx="664">
                  <c:v>2.016</c:v>
                </c:pt>
                <c:pt idx="665">
                  <c:v>2.0790000000000002</c:v>
                </c:pt>
                <c:pt idx="666">
                  <c:v>2.016</c:v>
                </c:pt>
                <c:pt idx="667">
                  <c:v>1.9710000000000001</c:v>
                </c:pt>
                <c:pt idx="668">
                  <c:v>1.964</c:v>
                </c:pt>
                <c:pt idx="669">
                  <c:v>1.9790000000000001</c:v>
                </c:pt>
                <c:pt idx="670">
                  <c:v>1.9790000000000001</c:v>
                </c:pt>
                <c:pt idx="671">
                  <c:v>1.9790000000000001</c:v>
                </c:pt>
                <c:pt idx="672">
                  <c:v>1.9790000000000001</c:v>
                </c:pt>
                <c:pt idx="673">
                  <c:v>1.9790000000000001</c:v>
                </c:pt>
                <c:pt idx="674">
                  <c:v>1.895</c:v>
                </c:pt>
                <c:pt idx="675">
                  <c:v>1.944</c:v>
                </c:pt>
                <c:pt idx="676">
                  <c:v>2.024</c:v>
                </c:pt>
                <c:pt idx="677">
                  <c:v>2.024</c:v>
                </c:pt>
                <c:pt idx="678">
                  <c:v>2.024</c:v>
                </c:pt>
                <c:pt idx="679">
                  <c:v>2.024</c:v>
                </c:pt>
                <c:pt idx="680">
                  <c:v>2.0680000000000001</c:v>
                </c:pt>
                <c:pt idx="681">
                  <c:v>2.024</c:v>
                </c:pt>
                <c:pt idx="682">
                  <c:v>2.1240000000000001</c:v>
                </c:pt>
                <c:pt idx="683">
                  <c:v>2.1560000000000001</c:v>
                </c:pt>
                <c:pt idx="684">
                  <c:v>2.1560000000000001</c:v>
                </c:pt>
                <c:pt idx="685">
                  <c:v>2.1560000000000001</c:v>
                </c:pt>
                <c:pt idx="686">
                  <c:v>2.1360000000000001</c:v>
                </c:pt>
                <c:pt idx="687">
                  <c:v>2.1880000000000002</c:v>
                </c:pt>
                <c:pt idx="688">
                  <c:v>2.2120000000000002</c:v>
                </c:pt>
                <c:pt idx="689">
                  <c:v>2.2360000000000002</c:v>
                </c:pt>
                <c:pt idx="690">
                  <c:v>2.1840000000000002</c:v>
                </c:pt>
                <c:pt idx="691">
                  <c:v>2.1840000000000002</c:v>
                </c:pt>
                <c:pt idx="692">
                  <c:v>2.1840000000000002</c:v>
                </c:pt>
                <c:pt idx="693">
                  <c:v>2.2330000000000001</c:v>
                </c:pt>
                <c:pt idx="694">
                  <c:v>2.258</c:v>
                </c:pt>
                <c:pt idx="695">
                  <c:v>2.3159999999999998</c:v>
                </c:pt>
                <c:pt idx="696">
                  <c:v>2.3490000000000002</c:v>
                </c:pt>
                <c:pt idx="697">
                  <c:v>2.3420000000000001</c:v>
                </c:pt>
                <c:pt idx="698">
                  <c:v>2.3420000000000001</c:v>
                </c:pt>
                <c:pt idx="699">
                  <c:v>2.3420000000000001</c:v>
                </c:pt>
                <c:pt idx="700">
                  <c:v>2.29</c:v>
                </c:pt>
                <c:pt idx="701">
                  <c:v>2.3519999999999999</c:v>
                </c:pt>
                <c:pt idx="702">
                  <c:v>2.3420000000000001</c:v>
                </c:pt>
                <c:pt idx="703">
                  <c:v>2.29</c:v>
                </c:pt>
                <c:pt idx="704">
                  <c:v>2.2989999999999999</c:v>
                </c:pt>
                <c:pt idx="705">
                  <c:v>2.2989999999999999</c:v>
                </c:pt>
                <c:pt idx="706">
                  <c:v>2.2989999999999999</c:v>
                </c:pt>
                <c:pt idx="707">
                  <c:v>2.2349999999999999</c:v>
                </c:pt>
                <c:pt idx="708">
                  <c:v>2.2679999999999998</c:v>
                </c:pt>
                <c:pt idx="709">
                  <c:v>2.1659999999999999</c:v>
                </c:pt>
                <c:pt idx="710">
                  <c:v>2.149</c:v>
                </c:pt>
                <c:pt idx="711">
                  <c:v>2.2410000000000001</c:v>
                </c:pt>
                <c:pt idx="712">
                  <c:v>2.2410000000000001</c:v>
                </c:pt>
                <c:pt idx="713">
                  <c:v>2.2410000000000001</c:v>
                </c:pt>
                <c:pt idx="714">
                  <c:v>2.3159999999999998</c:v>
                </c:pt>
                <c:pt idx="715">
                  <c:v>2.2919999999999998</c:v>
                </c:pt>
                <c:pt idx="716">
                  <c:v>2.3159999999999998</c:v>
                </c:pt>
                <c:pt idx="717">
                  <c:v>2.3540000000000001</c:v>
                </c:pt>
                <c:pt idx="718">
                  <c:v>2.3820000000000001</c:v>
                </c:pt>
                <c:pt idx="719">
                  <c:v>2.3820000000000001</c:v>
                </c:pt>
                <c:pt idx="720">
                  <c:v>2.3820000000000001</c:v>
                </c:pt>
                <c:pt idx="721">
                  <c:v>2.3620000000000001</c:v>
                </c:pt>
                <c:pt idx="722">
                  <c:v>2.3929999999999998</c:v>
                </c:pt>
                <c:pt idx="723">
                  <c:v>2.3370000000000002</c:v>
                </c:pt>
                <c:pt idx="724">
                  <c:v>2.359</c:v>
                </c:pt>
                <c:pt idx="725">
                  <c:v>2.4020000000000001</c:v>
                </c:pt>
                <c:pt idx="726">
                  <c:v>2.4020000000000001</c:v>
                </c:pt>
                <c:pt idx="727">
                  <c:v>2.4020000000000001</c:v>
                </c:pt>
                <c:pt idx="728">
                  <c:v>2.411</c:v>
                </c:pt>
                <c:pt idx="729">
                  <c:v>2.3730000000000002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D8-44EC-9304-E4E9A4BB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At val="-1"/>
        <c:auto val="0"/>
        <c:lblOffset val="100"/>
        <c:baseTimeUnit val="days"/>
      </c:dateAx>
      <c:valAx>
        <c:axId val="227176832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2835208098987631E-2"/>
          <c:y val="0.88279409448818902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i="0" u="none" strike="noStrike" kern="1200" spc="0" baseline="0" dirty="0">
                <a:solidFill>
                  <a:srgbClr val="000000"/>
                </a:solidFill>
                <a:latin typeface="David" panose="020E0502060401010101" pitchFamily="34" charset="-79"/>
                <a:ea typeface="David"/>
                <a:cs typeface="David" panose="020E0502060401010101" pitchFamily="34" charset="-79"/>
              </a:rPr>
              <a:t>איור 10: ריבית ריאלית לחמש שנים ולעשר שנים
השוואה בינלאומית</a:t>
            </a:r>
          </a:p>
        </c:rich>
      </c:tx>
      <c:layout>
        <c:manualLayout>
          <c:xMode val="edge"/>
          <c:yMode val="edge"/>
          <c:x val="0.22811015562665721"/>
          <c:y val="2.367849003200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9488028733812384E-2"/>
          <c:y val="0.13000746521364365"/>
          <c:w val="0.92778776330439061"/>
          <c:h val="0.7344403034094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10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10 נתונים'!$G$2:$H$2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10 נתונים'!$G$3:$H$3</c:f>
              <c:numCache>
                <c:formatCode>0.00</c:formatCode>
                <c:ptCount val="2"/>
                <c:pt idx="0">
                  <c:v>1.27</c:v>
                </c:pt>
                <c:pt idx="1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0-4CF8-807C-4511E2F0D65E}"/>
            </c:ext>
          </c:extLst>
        </c:ser>
        <c:ser>
          <c:idx val="1"/>
          <c:order val="1"/>
          <c:tx>
            <c:strRef>
              <c:f>'איור 10 נתונים'!$E$4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10 נתונים'!$G$2:$H$2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10 נתונים'!$G$4:$H$4</c:f>
              <c:numCache>
                <c:formatCode>0.00</c:formatCode>
                <c:ptCount val="2"/>
                <c:pt idx="0">
                  <c:v>1.93</c:v>
                </c:pt>
                <c:pt idx="1">
                  <c:v>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0-4CF8-807C-4511E2F0D65E}"/>
            </c:ext>
          </c:extLst>
        </c:ser>
        <c:ser>
          <c:idx val="3"/>
          <c:order val="2"/>
          <c:tx>
            <c:strRef>
              <c:f>'איור 10 נתונים'!$E$5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10 נתונים'!$G$2:$H$2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10 נתונים'!$G$5:$H$5</c:f>
              <c:numCache>
                <c:formatCode>0.00</c:formatCode>
                <c:ptCount val="2"/>
                <c:pt idx="0">
                  <c:v>0.46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0-4CF8-807C-4511E2F0D65E}"/>
            </c:ext>
          </c:extLst>
        </c:ser>
        <c:ser>
          <c:idx val="2"/>
          <c:order val="3"/>
          <c:tx>
            <c:strRef>
              <c:f>'איור 10 נתונים'!$E$6</c:f>
              <c:strCache>
                <c:ptCount val="1"/>
                <c:pt idx="0">
                  <c:v>שוודיה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10 נתונים'!$G$2:$H$2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10 נתונים'!$G$6:$H$6</c:f>
              <c:numCache>
                <c:formatCode>0.00</c:formatCode>
                <c:ptCount val="2"/>
                <c:pt idx="0">
                  <c:v>1.18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70-4CF8-807C-4511E2F0D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29336"/>
        <c:axId val="1253925072"/>
      </c:barChart>
      <c:valAx>
        <c:axId val="1253925072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9336"/>
        <c:crosses val="max"/>
        <c:crossBetween val="between"/>
      </c:valAx>
      <c:catAx>
        <c:axId val="12539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9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0409191831896"/>
          <c:y val="0.95223338841985961"/>
          <c:w val="0.63535636201909806"/>
          <c:h val="3.5237728970673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dirty="0" smtClean="0"/>
              <a:t>איור 11: מחירי הדירות</a:t>
            </a:r>
            <a:r>
              <a:rPr lang="he-IL" sz="1800" baseline="0" dirty="0" smtClean="0"/>
              <a:t> </a:t>
            </a:r>
            <a:r>
              <a:rPr lang="he-IL" sz="1800" dirty="0" smtClean="0"/>
              <a:t>כחול </a:t>
            </a:r>
            <a:r>
              <a:rPr lang="en-US" sz="1800" dirty="0"/>
              <a:t>)</a:t>
            </a:r>
            <a:r>
              <a:rPr lang="he-IL" sz="1800" dirty="0"/>
              <a:t>ציר שמאלי</a:t>
            </a:r>
            <a:r>
              <a:rPr lang="en-US" sz="1800" dirty="0"/>
              <a:t>(</a:t>
            </a:r>
            <a:r>
              <a:rPr lang="he-IL" sz="1800" dirty="0"/>
              <a:t>: </a:t>
            </a:r>
            <a:r>
              <a:rPr lang="he-IL" sz="1800" dirty="0" err="1"/>
              <a:t>ש"ש</a:t>
            </a:r>
            <a:r>
              <a:rPr lang="he-IL" sz="1800" dirty="0"/>
              <a:t> חודשי, כתום </a:t>
            </a:r>
            <a:r>
              <a:rPr lang="en-US" sz="1800" dirty="0"/>
              <a:t>)</a:t>
            </a:r>
            <a:r>
              <a:rPr lang="he-IL" sz="1800" dirty="0"/>
              <a:t>ציר ימני</a:t>
            </a:r>
            <a:r>
              <a:rPr lang="en-US" sz="1800" dirty="0"/>
              <a:t>(</a:t>
            </a:r>
            <a:r>
              <a:rPr lang="he-IL" sz="1800" dirty="0"/>
              <a:t>: </a:t>
            </a:r>
            <a:r>
              <a:rPr lang="he-IL" sz="1800" dirty="0" err="1"/>
              <a:t>ש"ש</a:t>
            </a:r>
            <a:r>
              <a:rPr lang="he-IL" sz="1800" dirty="0"/>
              <a:t> שנתי, ינואר 2021 = 100</a:t>
            </a:r>
          </a:p>
        </c:rich>
      </c:tx>
      <c:layout>
        <c:manualLayout>
          <c:xMode val="edge"/>
          <c:yMode val="edge"/>
          <c:x val="0.14225530776974796"/>
          <c:y val="4.99001996007984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גיליון1!$C$2</c:f>
              <c:strCache>
                <c:ptCount val="1"/>
                <c:pt idx="0">
                  <c:v>ש"ש חודשי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גיליון1!$A$25:$A$74</c:f>
              <c:numCache>
                <c:formatCode>mmm\-yy</c:formatCode>
                <c:ptCount val="50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</c:numCache>
            </c:numRef>
          </c:cat>
          <c:val>
            <c:numRef>
              <c:f>גיליון1!$C$25:$C$74</c:f>
              <c:numCache>
                <c:formatCode>0.0%</c:formatCode>
                <c:ptCount val="50"/>
                <c:pt idx="0">
                  <c:v>5.0408065290445947E-3</c:v>
                </c:pt>
                <c:pt idx="1">
                  <c:v>9.553379508002724E-4</c:v>
                </c:pt>
                <c:pt idx="2">
                  <c:v>5.965163445478483E-3</c:v>
                </c:pt>
                <c:pt idx="3">
                  <c:v>4.9810246679315995E-3</c:v>
                </c:pt>
                <c:pt idx="4">
                  <c:v>9.4406419636539063E-4</c:v>
                </c:pt>
                <c:pt idx="5">
                  <c:v>-9.4317377976904648E-4</c:v>
                </c:pt>
                <c:pt idx="6">
                  <c:v>-7.0804814727400966E-3</c:v>
                </c:pt>
                <c:pt idx="7">
                  <c:v>3.0900879486570609E-3</c:v>
                </c:pt>
                <c:pt idx="8">
                  <c:v>9.9526066350710263E-3</c:v>
                </c:pt>
                <c:pt idx="9">
                  <c:v>0</c:v>
                </c:pt>
                <c:pt idx="10">
                  <c:v>9.3852651337411608E-4</c:v>
                </c:pt>
                <c:pt idx="11">
                  <c:v>3.0473511486168725E-3</c:v>
                </c:pt>
                <c:pt idx="12">
                  <c:v>9.1142790371583349E-3</c:v>
                </c:pt>
                <c:pt idx="13">
                  <c:v>9.0319592403889093E-3</c:v>
                </c:pt>
                <c:pt idx="14">
                  <c:v>5.9674087675005705E-3</c:v>
                </c:pt>
                <c:pt idx="15">
                  <c:v>2.0533880903490509E-3</c:v>
                </c:pt>
                <c:pt idx="16">
                  <c:v>7.9690346083789443E-3</c:v>
                </c:pt>
                <c:pt idx="17">
                  <c:v>1.3101423085611019E-2</c:v>
                </c:pt>
                <c:pt idx="18">
                  <c:v>8.0267558528428484E-3</c:v>
                </c:pt>
                <c:pt idx="19">
                  <c:v>5.0873700508735631E-3</c:v>
                </c:pt>
                <c:pt idx="20">
                  <c:v>1.2103873239436513E-2</c:v>
                </c:pt>
                <c:pt idx="21">
                  <c:v>1.1959121548162699E-2</c:v>
                </c:pt>
                <c:pt idx="22">
                  <c:v>4.0825096691019525E-3</c:v>
                </c:pt>
                <c:pt idx="23">
                  <c:v>7.9178258078322905E-3</c:v>
                </c:pt>
                <c:pt idx="24">
                  <c:v>1.4012738853503182E-2</c:v>
                </c:pt>
                <c:pt idx="25">
                  <c:v>1.6959798994974795E-2</c:v>
                </c:pt>
                <c:pt idx="26">
                  <c:v>2.1000617665225318E-2</c:v>
                </c:pt>
                <c:pt idx="27">
                  <c:v>1.593063117564042E-2</c:v>
                </c:pt>
                <c:pt idx="28">
                  <c:v>1.6077808654227699E-2</c:v>
                </c:pt>
                <c:pt idx="29">
                  <c:v>9.9628833756593149E-3</c:v>
                </c:pt>
                <c:pt idx="30">
                  <c:v>1.6054158607349933E-2</c:v>
                </c:pt>
                <c:pt idx="31">
                  <c:v>2.0940415000951784E-2</c:v>
                </c:pt>
                <c:pt idx="32">
                  <c:v>1.3984710050344962E-2</c:v>
                </c:pt>
                <c:pt idx="33">
                  <c:v>1.8021331371828042E-2</c:v>
                </c:pt>
                <c:pt idx="34">
                  <c:v>1.1018786127167779E-2</c:v>
                </c:pt>
                <c:pt idx="35">
                  <c:v>1.0005360014293307E-2</c:v>
                </c:pt>
                <c:pt idx="36">
                  <c:v>3.0072527861313425E-3</c:v>
                </c:pt>
                <c:pt idx="37">
                  <c:v>1.0582010582012025E-3</c:v>
                </c:pt>
                <c:pt idx="38">
                  <c:v>1.9379844961240345E-3</c:v>
                </c:pt>
                <c:pt idx="39">
                  <c:v>0</c:v>
                </c:pt>
                <c:pt idx="40">
                  <c:v>0</c:v>
                </c:pt>
                <c:pt idx="41">
                  <c:v>-1.9342359767892114E-3</c:v>
                </c:pt>
                <c:pt idx="42">
                  <c:v>-4.9330514446794815E-3</c:v>
                </c:pt>
                <c:pt idx="43">
                  <c:v>-6.019830028328621E-3</c:v>
                </c:pt>
                <c:pt idx="44">
                  <c:v>-1.9593872461702855E-3</c:v>
                </c:pt>
                <c:pt idx="45">
                  <c:v>-1.9632339817953204E-3</c:v>
                </c:pt>
                <c:pt idx="46">
                  <c:v>-1.0729613733906351E-3</c:v>
                </c:pt>
                <c:pt idx="47">
                  <c:v>-1.0741138560688146E-3</c:v>
                </c:pt>
                <c:pt idx="48">
                  <c:v>-3.9426523297492189E-3</c:v>
                </c:pt>
                <c:pt idx="49">
                  <c:v>7.0169125584744751E-3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4-47C8-A2CF-DE275277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08302879"/>
        <c:axId val="1108300383"/>
      </c:barChart>
      <c:lineChart>
        <c:grouping val="standard"/>
        <c:varyColors val="0"/>
        <c:ser>
          <c:idx val="1"/>
          <c:order val="1"/>
          <c:tx>
            <c:strRef>
              <c:f>גיליון1!$D$2</c:f>
              <c:strCache>
                <c:ptCount val="1"/>
                <c:pt idx="0">
                  <c:v>ש"ש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9"/>
              <c:layout>
                <c:manualLayout>
                  <c:x val="-5.5427251732102969E-3"/>
                  <c:y val="-1.042394970720613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D4-47C8-A2CF-DE275277B4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גיליון1!$A$25:$A$74</c:f>
              <c:numCache>
                <c:formatCode>mmm\-yy</c:formatCode>
                <c:ptCount val="50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</c:numCache>
            </c:numRef>
          </c:cat>
          <c:val>
            <c:numRef>
              <c:f>גיליון1!$D$25:$D$74</c:f>
              <c:numCache>
                <c:formatCode>General</c:formatCode>
                <c:ptCount val="50"/>
                <c:pt idx="0">
                  <c:v>3.1789058649581037E-2</c:v>
                </c:pt>
                <c:pt idx="1">
                  <c:v>3.3538840937114678E-2</c:v>
                </c:pt>
                <c:pt idx="2">
                  <c:v>4.1759327897207932E-2</c:v>
                </c:pt>
                <c:pt idx="3">
                  <c:v>3.7717364682831267E-2</c:v>
                </c:pt>
                <c:pt idx="4">
                  <c:v>3.5400390625E-2</c:v>
                </c:pt>
                <c:pt idx="5">
                  <c:v>3.1402142161635727E-2</c:v>
                </c:pt>
                <c:pt idx="6">
                  <c:v>1.8890772584160942E-2</c:v>
                </c:pt>
                <c:pt idx="7">
                  <c:v>1.9077517507848363E-2</c:v>
                </c:pt>
                <c:pt idx="8">
                  <c:v>3.021513173797441E-2</c:v>
                </c:pt>
                <c:pt idx="9">
                  <c:v>2.723547842853713E-2</c:v>
                </c:pt>
                <c:pt idx="10">
                  <c:v>2.9191797346200365E-2</c:v>
                </c:pt>
                <c:pt idx="11">
                  <c:v>2.7124339894383009E-2</c:v>
                </c:pt>
                <c:pt idx="12">
                  <c:v>3.1287317888703203E-2</c:v>
                </c:pt>
                <c:pt idx="13">
                  <c:v>3.9608685277976452E-2</c:v>
                </c:pt>
                <c:pt idx="14">
                  <c:v>3.9611005692599566E-2</c:v>
                </c:pt>
                <c:pt idx="15">
                  <c:v>3.6582487609157388E-2</c:v>
                </c:pt>
                <c:pt idx="16">
                  <c:v>4.3857580759254722E-2</c:v>
                </c:pt>
                <c:pt idx="17">
                  <c:v>5.8531980174651999E-2</c:v>
                </c:pt>
                <c:pt idx="18">
                  <c:v>7.4637508913715234E-2</c:v>
                </c:pt>
                <c:pt idx="19">
                  <c:v>7.6777251184834139E-2</c:v>
                </c:pt>
                <c:pt idx="20">
                  <c:v>7.9070858751759676E-2</c:v>
                </c:pt>
                <c:pt idx="21">
                  <c:v>9.1975598310652273E-2</c:v>
                </c:pt>
                <c:pt idx="22">
                  <c:v>9.5405532114392733E-2</c:v>
                </c:pt>
                <c:pt idx="23">
                  <c:v>0.10072446833372295</c:v>
                </c:pt>
                <c:pt idx="24">
                  <c:v>0.10606762389995361</c:v>
                </c:pt>
                <c:pt idx="25">
                  <c:v>0.11475786091347251</c:v>
                </c:pt>
                <c:pt idx="26">
                  <c:v>0.13141683778234081</c:v>
                </c:pt>
                <c:pt idx="27">
                  <c:v>0.14708561020036437</c:v>
                </c:pt>
                <c:pt idx="28">
                  <c:v>0.15631353060763487</c:v>
                </c:pt>
                <c:pt idx="29">
                  <c:v>0.15273132664437017</c:v>
                </c:pt>
                <c:pt idx="30">
                  <c:v>0.16191108161911072</c:v>
                </c:pt>
                <c:pt idx="31">
                  <c:v>0.180237676056338</c:v>
                </c:pt>
                <c:pt idx="32">
                  <c:v>0.18243096325288111</c:v>
                </c:pt>
                <c:pt idx="33">
                  <c:v>0.18951439621830701</c:v>
                </c:pt>
                <c:pt idx="34">
                  <c:v>0.19773164990370229</c:v>
                </c:pt>
                <c:pt idx="35">
                  <c:v>0.20021231422505292</c:v>
                </c:pt>
                <c:pt idx="36">
                  <c:v>0.18718592964824121</c:v>
                </c:pt>
                <c:pt idx="37">
                  <c:v>0.16862260654725136</c:v>
                </c:pt>
                <c:pt idx="38">
                  <c:v>0.14680379108691288</c:v>
                </c:pt>
                <c:pt idx="39">
                  <c:v>0.12882096069869009</c:v>
                </c:pt>
                <c:pt idx="40">
                  <c:v>0.11095917171322545</c:v>
                </c:pt>
                <c:pt idx="41">
                  <c:v>9.7872340425531945E-2</c:v>
                </c:pt>
                <c:pt idx="42">
                  <c:v>7.5195126594327144E-2</c:v>
                </c:pt>
                <c:pt idx="43">
                  <c:v>4.6802162968487826E-2</c:v>
                </c:pt>
                <c:pt idx="44">
                  <c:v>3.0342037513791942E-2</c:v>
                </c:pt>
                <c:pt idx="45">
                  <c:v>1.0115606936416333E-2</c:v>
                </c:pt>
                <c:pt idx="46">
                  <c:v>-1.9653385742361973E-3</c:v>
                </c:pt>
                <c:pt idx="47">
                  <c:v>-1.2913497258092987E-2</c:v>
                </c:pt>
                <c:pt idx="48">
                  <c:v>-1.9753086419753152E-2</c:v>
                </c:pt>
                <c:pt idx="49">
                  <c:v>-1.3918252290345268E-2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D4-47C8-A2CF-DE275277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299967"/>
        <c:axId val="1108299135"/>
      </c:lineChart>
      <c:dateAx>
        <c:axId val="1108299967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299135"/>
        <c:crosses val="autoZero"/>
        <c:auto val="1"/>
        <c:lblOffset val="100"/>
        <c:baseTimeUnit val="months"/>
        <c:majorUnit val="2"/>
        <c:majorTimeUnit val="months"/>
      </c:dateAx>
      <c:valAx>
        <c:axId val="1108299135"/>
        <c:scaling>
          <c:orientation val="minMax"/>
          <c:max val="0.30000000000000004"/>
          <c:min val="-0.1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299967"/>
        <c:crosses val="max"/>
        <c:crossBetween val="between"/>
      </c:valAx>
      <c:valAx>
        <c:axId val="1108300383"/>
        <c:scaling>
          <c:orientation val="minMax"/>
          <c:max val="2.2000000000000006E-2"/>
          <c:min val="-8.0000000000000019E-3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302879"/>
        <c:crosses val="autoZero"/>
        <c:crossBetween val="between"/>
      </c:valAx>
      <c:dateAx>
        <c:axId val="11083028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83003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dirty="0"/>
              <a:t>איור </a:t>
            </a:r>
            <a:r>
              <a:rPr lang="he-IL" sz="1800" dirty="0" smtClean="0"/>
              <a:t>12: </a:t>
            </a:r>
            <a:r>
              <a:rPr lang="he-IL" sz="1800" dirty="0"/>
              <a:t>המשכנתאות החדשות </a:t>
            </a:r>
            <a:endParaRPr lang="he-IL" sz="1800" dirty="0" smtClean="0"/>
          </a:p>
          <a:p>
            <a:pPr>
              <a:defRPr/>
            </a:pPr>
            <a:r>
              <a:rPr lang="he-IL" sz="1800" b="0" dirty="0" smtClean="0"/>
              <a:t>ינואר </a:t>
            </a:r>
            <a:r>
              <a:rPr lang="he-IL" sz="1800" b="0" dirty="0"/>
              <a:t>2011 עד </a:t>
            </a:r>
            <a:r>
              <a:rPr lang="he-IL" sz="1800" b="0" dirty="0" smtClean="0"/>
              <a:t>ינואר 2024</a:t>
            </a:r>
            <a:endParaRPr lang="he-IL" sz="1800" b="0" dirty="0"/>
          </a:p>
        </c:rich>
      </c:tx>
      <c:layout>
        <c:manualLayout>
          <c:xMode val="edge"/>
          <c:yMode val="edge"/>
          <c:x val="0.33208695163104612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4.4871749999999997</c:v>
                </c:pt>
                <c:pt idx="1">
                  <c:v>4.5114985000000001</c:v>
                </c:pt>
                <c:pt idx="2">
                  <c:v>4.5289520000000003</c:v>
                </c:pt>
                <c:pt idx="3">
                  <c:v>4.0816722499999996</c:v>
                </c:pt>
                <c:pt idx="4">
                  <c:v>4.1865085000000004</c:v>
                </c:pt>
                <c:pt idx="5">
                  <c:v>3.5762489999999998</c:v>
                </c:pt>
                <c:pt idx="6">
                  <c:v>3.6138007499999998</c:v>
                </c:pt>
                <c:pt idx="7">
                  <c:v>3.3063597499999999</c:v>
                </c:pt>
                <c:pt idx="8">
                  <c:v>3.0009277499999998</c:v>
                </c:pt>
                <c:pt idx="9">
                  <c:v>3.3241239999999999</c:v>
                </c:pt>
                <c:pt idx="10">
                  <c:v>3.00289625</c:v>
                </c:pt>
                <c:pt idx="11">
                  <c:v>3.0499265000000002</c:v>
                </c:pt>
                <c:pt idx="12">
                  <c:v>3.2408674999999998</c:v>
                </c:pt>
                <c:pt idx="13">
                  <c:v>3.24100375</c:v>
                </c:pt>
                <c:pt idx="14">
                  <c:v>3.3599195000000002</c:v>
                </c:pt>
                <c:pt idx="15">
                  <c:v>3.4836825</c:v>
                </c:pt>
                <c:pt idx="16">
                  <c:v>3.61158475</c:v>
                </c:pt>
                <c:pt idx="17">
                  <c:v>3.6002912500000002</c:v>
                </c:pt>
                <c:pt idx="18">
                  <c:v>4.0696322499999997</c:v>
                </c:pt>
                <c:pt idx="19">
                  <c:v>5.1919674999999996</c:v>
                </c:pt>
                <c:pt idx="20">
                  <c:v>4.1243350000000003</c:v>
                </c:pt>
                <c:pt idx="21">
                  <c:v>3.6718069999999998</c:v>
                </c:pt>
                <c:pt idx="22">
                  <c:v>4.3737164999999996</c:v>
                </c:pt>
                <c:pt idx="23">
                  <c:v>4.4527144999999999</c:v>
                </c:pt>
                <c:pt idx="24">
                  <c:v>4.1837894999999996</c:v>
                </c:pt>
                <c:pt idx="25">
                  <c:v>4.2763004999999996</c:v>
                </c:pt>
                <c:pt idx="26">
                  <c:v>3.9595592499999999</c:v>
                </c:pt>
                <c:pt idx="27">
                  <c:v>4.1639132500000002</c:v>
                </c:pt>
                <c:pt idx="28">
                  <c:v>5.1964635000000001</c:v>
                </c:pt>
                <c:pt idx="29">
                  <c:v>3.9541979999999999</c:v>
                </c:pt>
                <c:pt idx="30">
                  <c:v>4.0455220000000001</c:v>
                </c:pt>
                <c:pt idx="31">
                  <c:v>4.3842220000000003</c:v>
                </c:pt>
                <c:pt idx="32">
                  <c:v>4.8952679999999997</c:v>
                </c:pt>
                <c:pt idx="33">
                  <c:v>4.3813345000000004</c:v>
                </c:pt>
                <c:pt idx="34">
                  <c:v>4.0034927500000004</c:v>
                </c:pt>
                <c:pt idx="35">
                  <c:v>4.2730759999999997</c:v>
                </c:pt>
                <c:pt idx="36">
                  <c:v>4.0876504999999996</c:v>
                </c:pt>
                <c:pt idx="37">
                  <c:v>4.6473215000000003</c:v>
                </c:pt>
                <c:pt idx="38">
                  <c:v>4.5077930000000004</c:v>
                </c:pt>
                <c:pt idx="39">
                  <c:v>4.2598595000000001</c:v>
                </c:pt>
                <c:pt idx="40">
                  <c:v>4.2048255000000001</c:v>
                </c:pt>
                <c:pt idx="41">
                  <c:v>4.1442332500000001</c:v>
                </c:pt>
                <c:pt idx="42">
                  <c:v>4.0986612500000001</c:v>
                </c:pt>
                <c:pt idx="43">
                  <c:v>3.8916105000000001</c:v>
                </c:pt>
                <c:pt idx="44">
                  <c:v>4.1041619999999996</c:v>
                </c:pt>
                <c:pt idx="45">
                  <c:v>4.5648920000000004</c:v>
                </c:pt>
                <c:pt idx="46">
                  <c:v>4.4187135</c:v>
                </c:pt>
                <c:pt idx="47">
                  <c:v>4.8663350000000003</c:v>
                </c:pt>
                <c:pt idx="48">
                  <c:v>4.9817030000000004</c:v>
                </c:pt>
                <c:pt idx="49">
                  <c:v>5.0326065</c:v>
                </c:pt>
                <c:pt idx="50">
                  <c:v>5.1843114999999997</c:v>
                </c:pt>
                <c:pt idx="51">
                  <c:v>5.3267949999999997</c:v>
                </c:pt>
                <c:pt idx="52">
                  <c:v>5.6809715000000001</c:v>
                </c:pt>
                <c:pt idx="53">
                  <c:v>5.8971900000000002</c:v>
                </c:pt>
                <c:pt idx="54">
                  <c:v>5.6305759999999996</c:v>
                </c:pt>
                <c:pt idx="55">
                  <c:v>5.8350309999999999</c:v>
                </c:pt>
                <c:pt idx="56">
                  <c:v>5.2885049999999998</c:v>
                </c:pt>
                <c:pt idx="57">
                  <c:v>5.1926449999999997</c:v>
                </c:pt>
                <c:pt idx="58">
                  <c:v>5.4706225000000002</c:v>
                </c:pt>
                <c:pt idx="59">
                  <c:v>5.0241559999999996</c:v>
                </c:pt>
                <c:pt idx="60">
                  <c:v>5.2889214999999998</c:v>
                </c:pt>
                <c:pt idx="61">
                  <c:v>5.0488470000000003</c:v>
                </c:pt>
                <c:pt idx="62">
                  <c:v>4.9982259999999998</c:v>
                </c:pt>
                <c:pt idx="63">
                  <c:v>5.2592805</c:v>
                </c:pt>
                <c:pt idx="64">
                  <c:v>4.9474830000000001</c:v>
                </c:pt>
                <c:pt idx="65">
                  <c:v>5.1110329999999999</c:v>
                </c:pt>
                <c:pt idx="66">
                  <c:v>5.0116899999999998</c:v>
                </c:pt>
                <c:pt idx="67">
                  <c:v>4.7935794999999999</c:v>
                </c:pt>
                <c:pt idx="68">
                  <c:v>4.9914930000000002</c:v>
                </c:pt>
                <c:pt idx="69">
                  <c:v>4.0762435000000004</c:v>
                </c:pt>
                <c:pt idx="70">
                  <c:v>4.6874735000000003</c:v>
                </c:pt>
                <c:pt idx="71">
                  <c:v>4.3574130000000002</c:v>
                </c:pt>
                <c:pt idx="72">
                  <c:v>4.5345430000000002</c:v>
                </c:pt>
                <c:pt idx="73">
                  <c:v>4.4637085000000001</c:v>
                </c:pt>
                <c:pt idx="74">
                  <c:v>4.3093735000000004</c:v>
                </c:pt>
                <c:pt idx="75">
                  <c:v>4.3066259999999996</c:v>
                </c:pt>
                <c:pt idx="76">
                  <c:v>4.1835217499999997</c:v>
                </c:pt>
                <c:pt idx="77">
                  <c:v>4.3691120000000003</c:v>
                </c:pt>
                <c:pt idx="78">
                  <c:v>4.5459230000000002</c:v>
                </c:pt>
                <c:pt idx="79">
                  <c:v>4.1368095</c:v>
                </c:pt>
                <c:pt idx="80">
                  <c:v>4.6482109999999999</c:v>
                </c:pt>
                <c:pt idx="81">
                  <c:v>4.5977420000000002</c:v>
                </c:pt>
                <c:pt idx="82">
                  <c:v>4.6748209999999997</c:v>
                </c:pt>
                <c:pt idx="83">
                  <c:v>4.8032244999999998</c:v>
                </c:pt>
                <c:pt idx="84">
                  <c:v>4.5966684999999998</c:v>
                </c:pt>
                <c:pt idx="85">
                  <c:v>4.6392205000000004</c:v>
                </c:pt>
                <c:pt idx="86">
                  <c:v>4.9244234999999996</c:v>
                </c:pt>
                <c:pt idx="87">
                  <c:v>4.8823230000000004</c:v>
                </c:pt>
                <c:pt idx="88">
                  <c:v>5.0899574999999997</c:v>
                </c:pt>
                <c:pt idx="89">
                  <c:v>4.775684</c:v>
                </c:pt>
                <c:pt idx="90">
                  <c:v>4.9621899999999997</c:v>
                </c:pt>
                <c:pt idx="91">
                  <c:v>5.2140610000000001</c:v>
                </c:pt>
                <c:pt idx="92">
                  <c:v>4.6145519999999998</c:v>
                </c:pt>
                <c:pt idx="93">
                  <c:v>4.9766075000000001</c:v>
                </c:pt>
                <c:pt idx="94">
                  <c:v>5.1621505000000001</c:v>
                </c:pt>
                <c:pt idx="95">
                  <c:v>5.3944415000000001</c:v>
                </c:pt>
                <c:pt idx="96">
                  <c:v>5.3364775</c:v>
                </c:pt>
                <c:pt idx="97">
                  <c:v>5.3034084999999997</c:v>
                </c:pt>
                <c:pt idx="98">
                  <c:v>5.3044834999999999</c:v>
                </c:pt>
                <c:pt idx="99">
                  <c:v>5.3328984999999998</c:v>
                </c:pt>
                <c:pt idx="100">
                  <c:v>5.6450804999999997</c:v>
                </c:pt>
                <c:pt idx="101">
                  <c:v>5.6133709999999999</c:v>
                </c:pt>
                <c:pt idx="102">
                  <c:v>5.6375795000000002</c:v>
                </c:pt>
                <c:pt idx="103">
                  <c:v>5.5776335000000001</c:v>
                </c:pt>
                <c:pt idx="104">
                  <c:v>5.6941315000000001</c:v>
                </c:pt>
                <c:pt idx="105">
                  <c:v>5.8324160000000003</c:v>
                </c:pt>
                <c:pt idx="106">
                  <c:v>5.9053174999999998</c:v>
                </c:pt>
                <c:pt idx="107">
                  <c:v>6.2601864999999997</c:v>
                </c:pt>
                <c:pt idx="108">
                  <c:v>6.5175415000000001</c:v>
                </c:pt>
                <c:pt idx="109">
                  <c:v>6.4176890000000002</c:v>
                </c:pt>
                <c:pt idx="110">
                  <c:v>7.8824829999999997</c:v>
                </c:pt>
                <c:pt idx="111">
                  <c:v>5.7607605</c:v>
                </c:pt>
                <c:pt idx="112">
                  <c:v>5.2815510000000003</c:v>
                </c:pt>
                <c:pt idx="113">
                  <c:v>5.1204390000000002</c:v>
                </c:pt>
                <c:pt idx="114">
                  <c:v>5.8428849999999999</c:v>
                </c:pt>
                <c:pt idx="115">
                  <c:v>6.3245579999999997</c:v>
                </c:pt>
                <c:pt idx="116">
                  <c:v>7.2372294999999998</c:v>
                </c:pt>
                <c:pt idx="117">
                  <c:v>7.1698659999999999</c:v>
                </c:pt>
                <c:pt idx="118">
                  <c:v>7.3911220000000002</c:v>
                </c:pt>
                <c:pt idx="119">
                  <c:v>7.2543594999999996</c:v>
                </c:pt>
                <c:pt idx="120">
                  <c:v>7.2703815000000001</c:v>
                </c:pt>
                <c:pt idx="121">
                  <c:v>7.7472735000000004</c:v>
                </c:pt>
                <c:pt idx="122">
                  <c:v>7.46556</c:v>
                </c:pt>
                <c:pt idx="123">
                  <c:v>9.780932</c:v>
                </c:pt>
                <c:pt idx="124">
                  <c:v>9.4218829999999993</c:v>
                </c:pt>
                <c:pt idx="125">
                  <c:v>10.060572000000001</c:v>
                </c:pt>
                <c:pt idx="126">
                  <c:v>10.46683</c:v>
                </c:pt>
                <c:pt idx="127">
                  <c:v>10.617311000000001</c:v>
                </c:pt>
                <c:pt idx="128">
                  <c:v>9.6127970000000005</c:v>
                </c:pt>
                <c:pt idx="129">
                  <c:v>11.152583999999999</c:v>
                </c:pt>
                <c:pt idx="130">
                  <c:v>10.745521</c:v>
                </c:pt>
                <c:pt idx="131">
                  <c:v>11.260481</c:v>
                </c:pt>
                <c:pt idx="132">
                  <c:v>11.134888999999999</c:v>
                </c:pt>
                <c:pt idx="133">
                  <c:v>12.044188999999999</c:v>
                </c:pt>
                <c:pt idx="134">
                  <c:v>12.186413</c:v>
                </c:pt>
                <c:pt idx="135">
                  <c:v>12.127124</c:v>
                </c:pt>
                <c:pt idx="136">
                  <c:v>11.197105000000001</c:v>
                </c:pt>
                <c:pt idx="137">
                  <c:v>10.573969999999999</c:v>
                </c:pt>
                <c:pt idx="138">
                  <c:v>9.4441089999999992</c:v>
                </c:pt>
                <c:pt idx="139">
                  <c:v>8.4359570000000001</c:v>
                </c:pt>
                <c:pt idx="140">
                  <c:v>8.1060750000000006</c:v>
                </c:pt>
                <c:pt idx="141">
                  <c:v>7.9349505000000002</c:v>
                </c:pt>
                <c:pt idx="142">
                  <c:v>7.6301500000000004</c:v>
                </c:pt>
                <c:pt idx="143">
                  <c:v>7.1429404999999999</c:v>
                </c:pt>
                <c:pt idx="144">
                  <c:v>6.7649720000000002</c:v>
                </c:pt>
                <c:pt idx="145">
                  <c:v>6.1765834999999996</c:v>
                </c:pt>
                <c:pt idx="146">
                  <c:v>6.1891059999999998</c:v>
                </c:pt>
                <c:pt idx="147">
                  <c:v>5.5949309999999999</c:v>
                </c:pt>
                <c:pt idx="148">
                  <c:v>5.9276764999999996</c:v>
                </c:pt>
                <c:pt idx="149">
                  <c:v>5.7575099999999999</c:v>
                </c:pt>
                <c:pt idx="150">
                  <c:v>5.8533235000000001</c:v>
                </c:pt>
                <c:pt idx="151">
                  <c:v>6.2018255</c:v>
                </c:pt>
                <c:pt idx="152">
                  <c:v>6.8662904999999999</c:v>
                </c:pt>
                <c:pt idx="153">
                  <c:v>4.8685169999999998</c:v>
                </c:pt>
                <c:pt idx="154">
                  <c:v>5.7370085</c:v>
                </c:pt>
                <c:pt idx="155">
                  <c:v>5.5033339999999997</c:v>
                </c:pt>
                <c:pt idx="156">
                  <c:v>5.7705875000000004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dLbls>
            <c:dLbl>
              <c:idx val="156"/>
              <c:layout>
                <c:manualLayout>
                  <c:x val="-7.0134983127213878E-5"/>
                  <c:y val="-4.749990157480314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fld id="{75384D89-7619-41A3-AD88-3B887FF5AA71}" type="VALUE">
                      <a:rPr lang="en-US" sz="2000" b="1" i="0" u="none" strike="noStrike" kern="1200" baseline="0">
                        <a:solidFill>
                          <a:schemeClr val="accent6"/>
                        </a:solidFill>
                        <a:latin typeface="David"/>
                        <a:ea typeface="David"/>
                        <a:cs typeface="David"/>
                      </a:rPr>
                      <a:pPr>
                        <a:defRPr sz="1800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52643419572542E-2"/>
                      <c:h val="0.19193759842519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3D-4BC4-90FF-694804FF6C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  <c:pt idx="149">
                  <c:v>6.5306375000000001</c:v>
                </c:pt>
                <c:pt idx="150">
                  <c:v>6.4038045400000003</c:v>
                </c:pt>
                <c:pt idx="151">
                  <c:v>7.0125940799999995</c:v>
                </c:pt>
                <c:pt idx="152">
                  <c:v>5.4879775500000001</c:v>
                </c:pt>
                <c:pt idx="153">
                  <c:v>4.5492030799999998</c:v>
                </c:pt>
                <c:pt idx="154">
                  <c:v>5.4958829799999993</c:v>
                </c:pt>
                <c:pt idx="155">
                  <c:v>5.6154725399999998</c:v>
                </c:pt>
                <c:pt idx="156">
                  <c:v>5.5234276799999993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1"/>
        <c:axPos val="r"/>
        <c:numFmt formatCode="0" sourceLinked="0"/>
        <c:majorTickMark val="out"/>
        <c:minorTickMark val="none"/>
        <c:tickLblPos val="nextTo"/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solidFill>
                  <a:schemeClr val="tx1"/>
                </a:solidFill>
              </a:rPr>
              <a:t>איור 13: </a:t>
            </a:r>
            <a:r>
              <a:rPr lang="he-IL" sz="1800" b="1" dirty="0">
                <a:solidFill>
                  <a:schemeClr val="tx1"/>
                </a:solidFill>
              </a:rPr>
              <a:t>מרווח בין אג"ח חברות צמודות מדד לבין אג"ח ממשלתי צמוד לפי ענפים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he-IL" sz="1800" b="1" dirty="0">
                <a:solidFill>
                  <a:schemeClr val="tx1"/>
                </a:solidFill>
              </a:rPr>
              <a:t> (ממוצע משוקלל לפי שווי שוק, באחוזים, ללא אג"ח מובנות ולהמרה, ממוצע חודשי)</a:t>
            </a:r>
          </a:p>
          <a:p>
            <a:pPr>
              <a:defRPr>
                <a:solidFill>
                  <a:srgbClr val="FF0000"/>
                </a:solidFill>
              </a:defRPr>
            </a:pPr>
            <a:endParaRPr lang="he-IL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1684513499052299"/>
          <c:y val="2.7194066749072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2687907533532245E-2"/>
          <c:y val="0.2353522867737948"/>
          <c:w val="0.93579459403085241"/>
          <c:h val="0.57366769512278204"/>
        </c:manualLayout>
      </c:layout>
      <c:lineChart>
        <c:grouping val="standard"/>
        <c:varyColors val="0"/>
        <c:ser>
          <c:idx val="0"/>
          <c:order val="0"/>
          <c:tx>
            <c:strRef>
              <c:f>data12!$B$3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data12!$A$4:$A$172</c:f>
              <c:numCache>
                <c:formatCode>m/d/yyyy</c:formatCode>
                <c:ptCount val="169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</c:numCache>
            </c:numRef>
          </c:cat>
          <c:val>
            <c:numRef>
              <c:f>data12!$B$4:$B$172</c:f>
              <c:numCache>
                <c:formatCode>0.00</c:formatCode>
                <c:ptCount val="169"/>
                <c:pt idx="0">
                  <c:v>1.2689075063289412</c:v>
                </c:pt>
                <c:pt idx="1">
                  <c:v>1.2361721094579523</c:v>
                </c:pt>
                <c:pt idx="2">
                  <c:v>1.3001814529361178</c:v>
                </c:pt>
                <c:pt idx="3">
                  <c:v>1.38611687711955</c:v>
                </c:pt>
                <c:pt idx="4">
                  <c:v>1.4591648483233184</c:v>
                </c:pt>
                <c:pt idx="5">
                  <c:v>1.4032214189443502</c:v>
                </c:pt>
                <c:pt idx="6">
                  <c:v>1.363911660317261</c:v>
                </c:pt>
                <c:pt idx="7">
                  <c:v>1.3861093506013746</c:v>
                </c:pt>
                <c:pt idx="8">
                  <c:v>1.2933068912103332</c:v>
                </c:pt>
                <c:pt idx="9">
                  <c:v>1.2642283866243635</c:v>
                </c:pt>
                <c:pt idx="10">
                  <c:v>1.2932140368236362</c:v>
                </c:pt>
                <c:pt idx="11">
                  <c:v>1.2468666588675452</c:v>
                </c:pt>
                <c:pt idx="12">
                  <c:v>1.18892142911035</c:v>
                </c:pt>
                <c:pt idx="13">
                  <c:v>1.1184280372350452</c:v>
                </c:pt>
                <c:pt idx="14">
                  <c:v>1.1395250243900001</c:v>
                </c:pt>
                <c:pt idx="15">
                  <c:v>1.1820708331485239</c:v>
                </c:pt>
                <c:pt idx="16">
                  <c:v>1.1747995230104999</c:v>
                </c:pt>
                <c:pt idx="17">
                  <c:v>1.1635822095128094</c:v>
                </c:pt>
                <c:pt idx="18">
                  <c:v>1.4197480317737723</c:v>
                </c:pt>
                <c:pt idx="19">
                  <c:v>1.5178850574584739</c:v>
                </c:pt>
                <c:pt idx="20">
                  <c:v>1.4303594177757224</c:v>
                </c:pt>
                <c:pt idx="21">
                  <c:v>1.5053340686037728</c:v>
                </c:pt>
                <c:pt idx="22">
                  <c:v>1.4858533076862379</c:v>
                </c:pt>
                <c:pt idx="23">
                  <c:v>1.3270471046070436</c:v>
                </c:pt>
                <c:pt idx="24">
                  <c:v>1.3457951944521578</c:v>
                </c:pt>
                <c:pt idx="25">
                  <c:v>1.23778476692655</c:v>
                </c:pt>
                <c:pt idx="26">
                  <c:v>1.1607188869592633</c:v>
                </c:pt>
                <c:pt idx="27">
                  <c:v>1.2179500889829094</c:v>
                </c:pt>
                <c:pt idx="28">
                  <c:v>1.2760765971620001</c:v>
                </c:pt>
                <c:pt idx="29">
                  <c:v>1.3265272077286363</c:v>
                </c:pt>
                <c:pt idx="30">
                  <c:v>1.3897727779265454</c:v>
                </c:pt>
                <c:pt idx="31">
                  <c:v>1.3780298249747331</c:v>
                </c:pt>
                <c:pt idx="32">
                  <c:v>1.2394680431989502</c:v>
                </c:pt>
                <c:pt idx="33">
                  <c:v>1.1400977795054286</c:v>
                </c:pt>
                <c:pt idx="34">
                  <c:v>1.1519902817596366</c:v>
                </c:pt>
                <c:pt idx="35">
                  <c:v>1.1064440727473179</c:v>
                </c:pt>
                <c:pt idx="36">
                  <c:v>1.0481074834221578</c:v>
                </c:pt>
                <c:pt idx="37">
                  <c:v>1.057648825999389</c:v>
                </c:pt>
                <c:pt idx="38">
                  <c:v>0.9938397572240002</c:v>
                </c:pt>
                <c:pt idx="39">
                  <c:v>0.95010966605594993</c:v>
                </c:pt>
                <c:pt idx="40">
                  <c:v>1.022888550104762</c:v>
                </c:pt>
                <c:pt idx="41">
                  <c:v>0.9910886069582272</c:v>
                </c:pt>
                <c:pt idx="42">
                  <c:v>0.96333634011690472</c:v>
                </c:pt>
                <c:pt idx="43">
                  <c:v>0.98901036835537504</c:v>
                </c:pt>
                <c:pt idx="44">
                  <c:v>0.92111340039556522</c:v>
                </c:pt>
                <c:pt idx="45">
                  <c:v>0.85317676986310009</c:v>
                </c:pt>
                <c:pt idx="46">
                  <c:v>0.984518312113</c:v>
                </c:pt>
                <c:pt idx="47">
                  <c:v>0.87066923204345459</c:v>
                </c:pt>
                <c:pt idx="48">
                  <c:v>0.88674346225239997</c:v>
                </c:pt>
                <c:pt idx="49">
                  <c:v>0.86187943371057141</c:v>
                </c:pt>
                <c:pt idx="50">
                  <c:v>0.89651486635105571</c:v>
                </c:pt>
                <c:pt idx="51">
                  <c:v>0.8531280859112631</c:v>
                </c:pt>
                <c:pt idx="52">
                  <c:v>0.9435310746827501</c:v>
                </c:pt>
                <c:pt idx="53">
                  <c:v>1.0155693975268263</c:v>
                </c:pt>
                <c:pt idx="54">
                  <c:v>0.90001556056394993</c:v>
                </c:pt>
                <c:pt idx="55">
                  <c:v>0.90632321360410018</c:v>
                </c:pt>
                <c:pt idx="56">
                  <c:v>0.88910425624738898</c:v>
                </c:pt>
                <c:pt idx="57">
                  <c:v>0.79292328828952374</c:v>
                </c:pt>
                <c:pt idx="58">
                  <c:v>0.87351554672695675</c:v>
                </c:pt>
                <c:pt idx="59">
                  <c:v>0.81268987512385715</c:v>
                </c:pt>
                <c:pt idx="60">
                  <c:v>0.8602315274969502</c:v>
                </c:pt>
                <c:pt idx="61">
                  <c:v>0.8406593314393811</c:v>
                </c:pt>
                <c:pt idx="62">
                  <c:v>0.91781340025594738</c:v>
                </c:pt>
                <c:pt idx="63">
                  <c:v>0.92810820834145003</c:v>
                </c:pt>
                <c:pt idx="64">
                  <c:v>0.99724071534968184</c:v>
                </c:pt>
                <c:pt idx="65">
                  <c:v>0.91179229168276188</c:v>
                </c:pt>
                <c:pt idx="66">
                  <c:v>0.84201796132890905</c:v>
                </c:pt>
                <c:pt idx="67">
                  <c:v>0.9533431655357999</c:v>
                </c:pt>
                <c:pt idx="68">
                  <c:v>0.93982799502889458</c:v>
                </c:pt>
                <c:pt idx="69">
                  <c:v>0.91502738941486361</c:v>
                </c:pt>
                <c:pt idx="70">
                  <c:v>0.91601473424939139</c:v>
                </c:pt>
                <c:pt idx="71">
                  <c:v>0.95011719397642858</c:v>
                </c:pt>
                <c:pt idx="72">
                  <c:v>0.97097876940233319</c:v>
                </c:pt>
                <c:pt idx="73">
                  <c:v>0.94358737965827255</c:v>
                </c:pt>
                <c:pt idx="74">
                  <c:v>0.88763467119173678</c:v>
                </c:pt>
                <c:pt idx="75">
                  <c:v>0.84888584055142857</c:v>
                </c:pt>
                <c:pt idx="76">
                  <c:v>0.81458281316333336</c:v>
                </c:pt>
                <c:pt idx="77">
                  <c:v>0.70023416718080955</c:v>
                </c:pt>
                <c:pt idx="78">
                  <c:v>0.68202258842822727</c:v>
                </c:pt>
                <c:pt idx="79">
                  <c:v>0.76395642204828562</c:v>
                </c:pt>
                <c:pt idx="80">
                  <c:v>0.80033474342192312</c:v>
                </c:pt>
                <c:pt idx="81">
                  <c:v>0.85415837595099997</c:v>
                </c:pt>
                <c:pt idx="82">
                  <c:v>0.8249666877546189</c:v>
                </c:pt>
                <c:pt idx="83">
                  <c:v>0.75586271301330432</c:v>
                </c:pt>
                <c:pt idx="84">
                  <c:v>0.7038136499496499</c:v>
                </c:pt>
                <c:pt idx="85">
                  <c:v>0.74018720736214294</c:v>
                </c:pt>
                <c:pt idx="86">
                  <c:v>0.786591985792647</c:v>
                </c:pt>
                <c:pt idx="87">
                  <c:v>0.76883017018273681</c:v>
                </c:pt>
                <c:pt idx="88">
                  <c:v>0.71645699581061906</c:v>
                </c:pt>
                <c:pt idx="89">
                  <c:v>0.67392035324922728</c:v>
                </c:pt>
                <c:pt idx="90">
                  <c:v>0.61986264997077278</c:v>
                </c:pt>
                <c:pt idx="91">
                  <c:v>0.5968742562874445</c:v>
                </c:pt>
                <c:pt idx="92">
                  <c:v>0.58177094092410508</c:v>
                </c:pt>
                <c:pt idx="93">
                  <c:v>0.65774480620390918</c:v>
                </c:pt>
                <c:pt idx="94">
                  <c:v>0.71404730914638104</c:v>
                </c:pt>
                <c:pt idx="95">
                  <c:v>0.70602136339726074</c:v>
                </c:pt>
                <c:pt idx="96">
                  <c:v>0.88443296397179993</c:v>
                </c:pt>
                <c:pt idx="97">
                  <c:v>0.80953268416315005</c:v>
                </c:pt>
                <c:pt idx="98">
                  <c:v>0.7876349872381051</c:v>
                </c:pt>
                <c:pt idx="99">
                  <c:v>0.78934292610468182</c:v>
                </c:pt>
                <c:pt idx="100">
                  <c:v>0.80024682078279985</c:v>
                </c:pt>
                <c:pt idx="101">
                  <c:v>0.74111413814822713</c:v>
                </c:pt>
                <c:pt idx="102">
                  <c:v>0.66392845220600016</c:v>
                </c:pt>
                <c:pt idx="103">
                  <c:v>0.56336325540830778</c:v>
                </c:pt>
                <c:pt idx="104">
                  <c:v>0.60803216867842835</c:v>
                </c:pt>
                <c:pt idx="105">
                  <c:v>0.67054543133614286</c:v>
                </c:pt>
                <c:pt idx="106">
                  <c:v>0.91449187580654556</c:v>
                </c:pt>
                <c:pt idx="107">
                  <c:v>0.85837904727852177</c:v>
                </c:pt>
                <c:pt idx="108">
                  <c:v>0.72385501260855001</c:v>
                </c:pt>
                <c:pt idx="109">
                  <c:v>0.59339161886590008</c:v>
                </c:pt>
                <c:pt idx="110">
                  <c:v>0.62890158448994993</c:v>
                </c:pt>
                <c:pt idx="111">
                  <c:v>0.70217410159149996</c:v>
                </c:pt>
                <c:pt idx="112">
                  <c:v>0.62096577703505007</c:v>
                </c:pt>
                <c:pt idx="113">
                  <c:v>0.49807839861239128</c:v>
                </c:pt>
                <c:pt idx="114">
                  <c:v>0.62927353563424993</c:v>
                </c:pt>
                <c:pt idx="115">
                  <c:v>0.60264564427557887</c:v>
                </c:pt>
                <c:pt idx="116">
                  <c:v>0.61891514465868747</c:v>
                </c:pt>
                <c:pt idx="117">
                  <c:v>0.5873668496212</c:v>
                </c:pt>
                <c:pt idx="118">
                  <c:v>0.57321824021956524</c:v>
                </c:pt>
                <c:pt idx="119">
                  <c:v>0.61275019893390914</c:v>
                </c:pt>
                <c:pt idx="120">
                  <c:v>0.67702073019194997</c:v>
                </c:pt>
                <c:pt idx="121">
                  <c:v>1.7571389015537617</c:v>
                </c:pt>
                <c:pt idx="122">
                  <c:v>1.0657598567341877</c:v>
                </c:pt>
                <c:pt idx="123">
                  <c:v>0.81640917931669998</c:v>
                </c:pt>
                <c:pt idx="124">
                  <c:v>0.86608014640266651</c:v>
                </c:pt>
                <c:pt idx="125">
                  <c:v>0.66529108318804753</c:v>
                </c:pt>
                <c:pt idx="126">
                  <c:v>0.61617585891445459</c:v>
                </c:pt>
                <c:pt idx="127">
                  <c:v>0.71578818736700012</c:v>
                </c:pt>
                <c:pt idx="128">
                  <c:v>0.62372273761747621</c:v>
                </c:pt>
                <c:pt idx="129">
                  <c:v>0.60094292714340913</c:v>
                </c:pt>
                <c:pt idx="130">
                  <c:v>0.6431869696952609</c:v>
                </c:pt>
                <c:pt idx="131">
                  <c:v>0.62339960155876195</c:v>
                </c:pt>
                <c:pt idx="132">
                  <c:v>0.58320510344709997</c:v>
                </c:pt>
                <c:pt idx="133">
                  <c:v>0.64284365133176169</c:v>
                </c:pt>
                <c:pt idx="134">
                  <c:v>0.55618993229010516</c:v>
                </c:pt>
                <c:pt idx="135">
                  <c:v>0.57018612212690001</c:v>
                </c:pt>
                <c:pt idx="136">
                  <c:v>0.66057763936513636</c:v>
                </c:pt>
                <c:pt idx="137">
                  <c:v>0.72794425106049987</c:v>
                </c:pt>
                <c:pt idx="138">
                  <c:v>0.71730409802500006</c:v>
                </c:pt>
                <c:pt idx="139">
                  <c:v>0.77224932333330787</c:v>
                </c:pt>
                <c:pt idx="140">
                  <c:v>0.73215188552509525</c:v>
                </c:pt>
                <c:pt idx="141">
                  <c:v>0.67286043278968188</c:v>
                </c:pt>
                <c:pt idx="142">
                  <c:v>0.74741841643200002</c:v>
                </c:pt>
                <c:pt idx="143">
                  <c:v>0.7517509138227727</c:v>
                </c:pt>
                <c:pt idx="144">
                  <c:v>0.82391573498485005</c:v>
                </c:pt>
                <c:pt idx="145">
                  <c:v>0.90697508694254547</c:v>
                </c:pt>
                <c:pt idx="146">
                  <c:v>0.90498550115889465</c:v>
                </c:pt>
                <c:pt idx="147">
                  <c:v>1.2477357870097616</c:v>
                </c:pt>
                <c:pt idx="148">
                  <c:v>1.0455426264416667</c:v>
                </c:pt>
                <c:pt idx="149">
                  <c:v>0.97396043012619038</c:v>
                </c:pt>
                <c:pt idx="150">
                  <c:v>0.90844852655677277</c:v>
                </c:pt>
                <c:pt idx="151">
                  <c:v>0.97863882609227781</c:v>
                </c:pt>
                <c:pt idx="152">
                  <c:v>0.96311401029706256</c:v>
                </c:pt>
                <c:pt idx="153">
                  <c:v>0.87605973981823815</c:v>
                </c:pt>
                <c:pt idx="154">
                  <c:v>0.87901210349209535</c:v>
                </c:pt>
                <c:pt idx="155">
                  <c:v>0.84864994593513043</c:v>
                </c:pt>
                <c:pt idx="156">
                  <c:v>0.94220465109865015</c:v>
                </c:pt>
                <c:pt idx="157">
                  <c:v>0.91125350760619062</c:v>
                </c:pt>
                <c:pt idx="158">
                  <c:v>0.87508136410366644</c:v>
                </c:pt>
                <c:pt idx="159">
                  <c:v>0.7375826565989545</c:v>
                </c:pt>
                <c:pt idx="160">
                  <c:v>0.79968260802885704</c:v>
                </c:pt>
                <c:pt idx="161">
                  <c:v>0.86282565093795238</c:v>
                </c:pt>
                <c:pt idx="162">
                  <c:v>0.84632473863291302</c:v>
                </c:pt>
                <c:pt idx="163">
                  <c:v>0.81386311034817638</c:v>
                </c:pt>
                <c:pt idx="164">
                  <c:v>0.97034114364665203</c:v>
                </c:pt>
                <c:pt idx="165">
                  <c:v>0.88758825678827291</c:v>
                </c:pt>
                <c:pt idx="166">
                  <c:v>0.86539971710909513</c:v>
                </c:pt>
                <c:pt idx="167">
                  <c:v>0.83485160837682626</c:v>
                </c:pt>
                <c:pt idx="168">
                  <c:v>0.81610006765693743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06-41D6-9565-7F0A15F09AC2}"/>
            </c:ext>
          </c:extLst>
        </c:ser>
        <c:ser>
          <c:idx val="1"/>
          <c:order val="1"/>
          <c:tx>
            <c:strRef>
              <c:f>data12!$C$3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data12!$A$4:$A$172</c:f>
              <c:numCache>
                <c:formatCode>m/d/yyyy</c:formatCode>
                <c:ptCount val="169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</c:numCache>
            </c:numRef>
          </c:cat>
          <c:val>
            <c:numRef>
              <c:f>data12!$C$4:$C$172</c:f>
              <c:numCache>
                <c:formatCode>0.00</c:formatCode>
                <c:ptCount val="169"/>
                <c:pt idx="0">
                  <c:v>1.7619081383102353</c:v>
                </c:pt>
                <c:pt idx="1">
                  <c:v>1.7338691793660479</c:v>
                </c:pt>
                <c:pt idx="2">
                  <c:v>1.8326910312153526</c:v>
                </c:pt>
                <c:pt idx="3">
                  <c:v>2.1000215420351998</c:v>
                </c:pt>
                <c:pt idx="4">
                  <c:v>2.0967267779428638</c:v>
                </c:pt>
                <c:pt idx="5">
                  <c:v>2.1506642372458002</c:v>
                </c:pt>
                <c:pt idx="6">
                  <c:v>1.9643270772252175</c:v>
                </c:pt>
                <c:pt idx="7">
                  <c:v>1.8993074265011876</c:v>
                </c:pt>
                <c:pt idx="8">
                  <c:v>1.7619587847379048</c:v>
                </c:pt>
                <c:pt idx="9">
                  <c:v>1.7661295972864091</c:v>
                </c:pt>
                <c:pt idx="10">
                  <c:v>1.8484060577666819</c:v>
                </c:pt>
                <c:pt idx="11">
                  <c:v>1.7629180327233185</c:v>
                </c:pt>
                <c:pt idx="12">
                  <c:v>1.6383737872464501</c:v>
                </c:pt>
                <c:pt idx="13">
                  <c:v>1.6239117700237728</c:v>
                </c:pt>
                <c:pt idx="14">
                  <c:v>1.6834499921942503</c:v>
                </c:pt>
                <c:pt idx="15">
                  <c:v>1.875411814748666</c:v>
                </c:pt>
                <c:pt idx="16">
                  <c:v>2.0205775567452497</c:v>
                </c:pt>
                <c:pt idx="17">
                  <c:v>2.0309759405722376</c:v>
                </c:pt>
                <c:pt idx="18">
                  <c:v>2.9239462824604545</c:v>
                </c:pt>
                <c:pt idx="19">
                  <c:v>3.3297469667629471</c:v>
                </c:pt>
                <c:pt idx="20">
                  <c:v>3.092408625199111</c:v>
                </c:pt>
                <c:pt idx="21">
                  <c:v>3.3592582840941363</c:v>
                </c:pt>
                <c:pt idx="22">
                  <c:v>3.9643677382489049</c:v>
                </c:pt>
                <c:pt idx="23">
                  <c:v>3.6062408132936086</c:v>
                </c:pt>
                <c:pt idx="24">
                  <c:v>3.8447864158471576</c:v>
                </c:pt>
                <c:pt idx="25">
                  <c:v>3.7228109980164499</c:v>
                </c:pt>
                <c:pt idx="26">
                  <c:v>3.3338068045283684</c:v>
                </c:pt>
                <c:pt idx="27">
                  <c:v>4.3310933746013172</c:v>
                </c:pt>
                <c:pt idx="28">
                  <c:v>5.6345440296328002</c:v>
                </c:pt>
                <c:pt idx="29">
                  <c:v>5.4541462449226366</c:v>
                </c:pt>
                <c:pt idx="30">
                  <c:v>5.5442210066586819</c:v>
                </c:pt>
                <c:pt idx="31">
                  <c:v>5.9013067087277991</c:v>
                </c:pt>
                <c:pt idx="32">
                  <c:v>4.5256583794277008</c:v>
                </c:pt>
                <c:pt idx="33">
                  <c:v>3.7678799741789524</c:v>
                </c:pt>
                <c:pt idx="34">
                  <c:v>3.038136853532909</c:v>
                </c:pt>
                <c:pt idx="35">
                  <c:v>2.645785225705954</c:v>
                </c:pt>
                <c:pt idx="36">
                  <c:v>2.4900149574605264</c:v>
                </c:pt>
                <c:pt idx="37">
                  <c:v>2.690491078478944</c:v>
                </c:pt>
                <c:pt idx="38">
                  <c:v>2.6399799877984735</c:v>
                </c:pt>
                <c:pt idx="39">
                  <c:v>2.5161190482544002</c:v>
                </c:pt>
                <c:pt idx="40">
                  <c:v>2.6054960500088566</c:v>
                </c:pt>
                <c:pt idx="41">
                  <c:v>2.1530978745864089</c:v>
                </c:pt>
                <c:pt idx="42">
                  <c:v>1.9739155567144289</c:v>
                </c:pt>
                <c:pt idx="43">
                  <c:v>1.8423121183018749</c:v>
                </c:pt>
                <c:pt idx="44">
                  <c:v>1.671215802571739</c:v>
                </c:pt>
                <c:pt idx="45">
                  <c:v>1.5347057203539998</c:v>
                </c:pt>
                <c:pt idx="46">
                  <c:v>1.5738571007716085</c:v>
                </c:pt>
                <c:pt idx="47">
                  <c:v>1.5084312311238635</c:v>
                </c:pt>
                <c:pt idx="48">
                  <c:v>1.4951577943139998</c:v>
                </c:pt>
                <c:pt idx="49">
                  <c:v>1.4197364837487143</c:v>
                </c:pt>
                <c:pt idx="50">
                  <c:v>1.3631748005697222</c:v>
                </c:pt>
                <c:pt idx="51">
                  <c:v>1.3346904343328423</c:v>
                </c:pt>
                <c:pt idx="52">
                  <c:v>1.5945590442143003</c:v>
                </c:pt>
                <c:pt idx="53">
                  <c:v>1.9638222644097822</c:v>
                </c:pt>
                <c:pt idx="54">
                  <c:v>1.7579426848103501</c:v>
                </c:pt>
                <c:pt idx="55">
                  <c:v>1.6531901481689999</c:v>
                </c:pt>
                <c:pt idx="56">
                  <c:v>1.6901969262299443</c:v>
                </c:pt>
                <c:pt idx="57">
                  <c:v>1.5920068621659997</c:v>
                </c:pt>
                <c:pt idx="58">
                  <c:v>2.0273475610616956</c:v>
                </c:pt>
                <c:pt idx="59">
                  <c:v>2.4729088845808094</c:v>
                </c:pt>
                <c:pt idx="60">
                  <c:v>2.5218042149028497</c:v>
                </c:pt>
                <c:pt idx="61">
                  <c:v>2.2800018838685241</c:v>
                </c:pt>
                <c:pt idx="62">
                  <c:v>2.2541787997848948</c:v>
                </c:pt>
                <c:pt idx="63">
                  <c:v>2.6304684810277492</c:v>
                </c:pt>
                <c:pt idx="64">
                  <c:v>2.6015386155498641</c:v>
                </c:pt>
                <c:pt idx="65">
                  <c:v>2.3562222762335239</c:v>
                </c:pt>
                <c:pt idx="66">
                  <c:v>2.177247356721864</c:v>
                </c:pt>
                <c:pt idx="67">
                  <c:v>2.2971694116270669</c:v>
                </c:pt>
                <c:pt idx="68">
                  <c:v>2.2351549223773155</c:v>
                </c:pt>
                <c:pt idx="69">
                  <c:v>2.1422718960174549</c:v>
                </c:pt>
                <c:pt idx="70">
                  <c:v>2.2300170304853042</c:v>
                </c:pt>
                <c:pt idx="71">
                  <c:v>2.0965745105336668</c:v>
                </c:pt>
                <c:pt idx="72">
                  <c:v>2.0948250627483329</c:v>
                </c:pt>
                <c:pt idx="73">
                  <c:v>1.8746383523649541</c:v>
                </c:pt>
                <c:pt idx="74">
                  <c:v>1.7336722680278427</c:v>
                </c:pt>
                <c:pt idx="75">
                  <c:v>1.6084142681404765</c:v>
                </c:pt>
                <c:pt idx="76">
                  <c:v>1.5455332780808093</c:v>
                </c:pt>
                <c:pt idx="77">
                  <c:v>1.5016349872682855</c:v>
                </c:pt>
                <c:pt idx="78">
                  <c:v>1.4887700183735908</c:v>
                </c:pt>
                <c:pt idx="79">
                  <c:v>1.5095642761893806</c:v>
                </c:pt>
                <c:pt idx="80">
                  <c:v>1.5240819435827693</c:v>
                </c:pt>
                <c:pt idx="81">
                  <c:v>1.5347813775105907</c:v>
                </c:pt>
                <c:pt idx="82">
                  <c:v>1.5021568281697146</c:v>
                </c:pt>
                <c:pt idx="83">
                  <c:v>1.5583063891512605</c:v>
                </c:pt>
                <c:pt idx="84">
                  <c:v>1.4658138837390999</c:v>
                </c:pt>
                <c:pt idx="85">
                  <c:v>1.3588758565562857</c:v>
                </c:pt>
                <c:pt idx="86">
                  <c:v>1.3561596847677055</c:v>
                </c:pt>
                <c:pt idx="87">
                  <c:v>1.3330048973422106</c:v>
                </c:pt>
                <c:pt idx="88">
                  <c:v>1.2822302281038092</c:v>
                </c:pt>
                <c:pt idx="89">
                  <c:v>1.5354106211063636</c:v>
                </c:pt>
                <c:pt idx="90">
                  <c:v>1.5918932840665456</c:v>
                </c:pt>
                <c:pt idx="91">
                  <c:v>1.4098745384089999</c:v>
                </c:pt>
                <c:pt idx="92">
                  <c:v>1.2687984489500002</c:v>
                </c:pt>
                <c:pt idx="93">
                  <c:v>1.437762442546318</c:v>
                </c:pt>
                <c:pt idx="94">
                  <c:v>1.5030328678520477</c:v>
                </c:pt>
                <c:pt idx="95">
                  <c:v>1.3959838909413913</c:v>
                </c:pt>
                <c:pt idx="96">
                  <c:v>1.6614730724128499</c:v>
                </c:pt>
                <c:pt idx="97">
                  <c:v>1.6559673161982</c:v>
                </c:pt>
                <c:pt idx="98">
                  <c:v>1.7080558972773157</c:v>
                </c:pt>
                <c:pt idx="99">
                  <c:v>1.8301838475365009</c:v>
                </c:pt>
                <c:pt idx="100">
                  <c:v>2.0284423983387003</c:v>
                </c:pt>
                <c:pt idx="101">
                  <c:v>2.1362031055515449</c:v>
                </c:pt>
                <c:pt idx="102">
                  <c:v>1.8286784409848638</c:v>
                </c:pt>
                <c:pt idx="103">
                  <c:v>1.536036877637154</c:v>
                </c:pt>
                <c:pt idx="104">
                  <c:v>1.5998378771112858</c:v>
                </c:pt>
                <c:pt idx="105">
                  <c:v>1.669732315191238</c:v>
                </c:pt>
                <c:pt idx="106">
                  <c:v>2.2531646706561816</c:v>
                </c:pt>
                <c:pt idx="107">
                  <c:v>2.8706561542756956</c:v>
                </c:pt>
                <c:pt idx="108">
                  <c:v>2.9627691683148005</c:v>
                </c:pt>
                <c:pt idx="109">
                  <c:v>2.0998614293536999</c:v>
                </c:pt>
                <c:pt idx="110">
                  <c:v>2.2078805192502502</c:v>
                </c:pt>
                <c:pt idx="111">
                  <c:v>2.31080410235825</c:v>
                </c:pt>
                <c:pt idx="112">
                  <c:v>2.1822259020975499</c:v>
                </c:pt>
                <c:pt idx="113">
                  <c:v>2.0153129564070871</c:v>
                </c:pt>
                <c:pt idx="114">
                  <c:v>2.3694537886131504</c:v>
                </c:pt>
                <c:pt idx="115">
                  <c:v>2.4268261418352628</c:v>
                </c:pt>
                <c:pt idx="116">
                  <c:v>2.2273011055419998</c:v>
                </c:pt>
                <c:pt idx="117">
                  <c:v>2.1867842474883501</c:v>
                </c:pt>
                <c:pt idx="118">
                  <c:v>1.6232519050071303</c:v>
                </c:pt>
                <c:pt idx="119">
                  <c:v>1.4471401318440003</c:v>
                </c:pt>
                <c:pt idx="120">
                  <c:v>1.4907149533597499</c:v>
                </c:pt>
                <c:pt idx="121">
                  <c:v>4.8896537156558564</c:v>
                </c:pt>
                <c:pt idx="122">
                  <c:v>3.699119367927187</c:v>
                </c:pt>
                <c:pt idx="123">
                  <c:v>3.1233895598612</c:v>
                </c:pt>
                <c:pt idx="124">
                  <c:v>3.2194926026930952</c:v>
                </c:pt>
                <c:pt idx="125">
                  <c:v>2.7089248122902383</c:v>
                </c:pt>
                <c:pt idx="126">
                  <c:v>2.0811204759941364</c:v>
                </c:pt>
                <c:pt idx="127">
                  <c:v>1.8606939172501051</c:v>
                </c:pt>
                <c:pt idx="128">
                  <c:v>1.6277629788392858</c:v>
                </c:pt>
                <c:pt idx="129">
                  <c:v>1.5235333117217271</c:v>
                </c:pt>
                <c:pt idx="130">
                  <c:v>1.4496816011723479</c:v>
                </c:pt>
                <c:pt idx="131">
                  <c:v>1.453796154170286</c:v>
                </c:pt>
                <c:pt idx="132">
                  <c:v>1.34557749490875</c:v>
                </c:pt>
                <c:pt idx="133">
                  <c:v>1.2335526323066663</c:v>
                </c:pt>
                <c:pt idx="134">
                  <c:v>1.0702895222413686</c:v>
                </c:pt>
                <c:pt idx="135">
                  <c:v>1.0901790979562498</c:v>
                </c:pt>
                <c:pt idx="136">
                  <c:v>1.1515381978333636</c:v>
                </c:pt>
                <c:pt idx="137">
                  <c:v>1.1914847524702998</c:v>
                </c:pt>
                <c:pt idx="138">
                  <c:v>1.1675907236022174</c:v>
                </c:pt>
                <c:pt idx="139">
                  <c:v>1.1969377996653845</c:v>
                </c:pt>
                <c:pt idx="140">
                  <c:v>1.0804140970699525</c:v>
                </c:pt>
                <c:pt idx="141">
                  <c:v>1.1006519294557726</c:v>
                </c:pt>
                <c:pt idx="142">
                  <c:v>1.1245875650078636</c:v>
                </c:pt>
                <c:pt idx="143">
                  <c:v>1.1135010504996365</c:v>
                </c:pt>
                <c:pt idx="144">
                  <c:v>1.2514588467854502</c:v>
                </c:pt>
                <c:pt idx="145">
                  <c:v>1.2757422093320909</c:v>
                </c:pt>
                <c:pt idx="146">
                  <c:v>1.2829109365061582</c:v>
                </c:pt>
                <c:pt idx="147">
                  <c:v>1.7357816804402855</c:v>
                </c:pt>
                <c:pt idx="148">
                  <c:v>1.4595787545066192</c:v>
                </c:pt>
                <c:pt idx="149">
                  <c:v>1.3114342590949524</c:v>
                </c:pt>
                <c:pt idx="150">
                  <c:v>1.3476561889018184</c:v>
                </c:pt>
                <c:pt idx="151">
                  <c:v>1.4457794394804444</c:v>
                </c:pt>
                <c:pt idx="152">
                  <c:v>1.4594603123511249</c:v>
                </c:pt>
                <c:pt idx="153">
                  <c:v>1.3493130726533333</c:v>
                </c:pt>
                <c:pt idx="154">
                  <c:v>1.4595916293021429</c:v>
                </c:pt>
                <c:pt idx="155">
                  <c:v>1.4112680815691303</c:v>
                </c:pt>
                <c:pt idx="156">
                  <c:v>1.5984494778704001</c:v>
                </c:pt>
                <c:pt idx="157">
                  <c:v>1.7290830305406186</c:v>
                </c:pt>
                <c:pt idx="158">
                  <c:v>1.5756653515378001</c:v>
                </c:pt>
                <c:pt idx="159">
                  <c:v>1.452968459384727</c:v>
                </c:pt>
                <c:pt idx="160">
                  <c:v>1.4332015869710952</c:v>
                </c:pt>
                <c:pt idx="161">
                  <c:v>1.4838273631803331</c:v>
                </c:pt>
                <c:pt idx="162">
                  <c:v>1.4736813344582174</c:v>
                </c:pt>
                <c:pt idx="163">
                  <c:v>1.4815298060669413</c:v>
                </c:pt>
                <c:pt idx="164">
                  <c:v>1.786983941375782</c:v>
                </c:pt>
                <c:pt idx="165">
                  <c:v>1.593532550808636</c:v>
                </c:pt>
                <c:pt idx="166">
                  <c:v>1.4298576965443335</c:v>
                </c:pt>
                <c:pt idx="167">
                  <c:v>1.3281892782219131</c:v>
                </c:pt>
                <c:pt idx="168">
                  <c:v>1.2886467302584375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06-41D6-9565-7F0A15F09AC2}"/>
            </c:ext>
          </c:extLst>
        </c:ser>
        <c:ser>
          <c:idx val="2"/>
          <c:order val="2"/>
          <c:tx>
            <c:strRef>
              <c:f>data12!$D$3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data12!$A$4:$A$172</c:f>
              <c:numCache>
                <c:formatCode>m/d/yyyy</c:formatCode>
                <c:ptCount val="169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</c:numCache>
            </c:numRef>
          </c:cat>
          <c:val>
            <c:numRef>
              <c:f>data12!$D$4:$D$172</c:f>
              <c:numCache>
                <c:formatCode>0.00</c:formatCode>
                <c:ptCount val="169"/>
                <c:pt idx="0">
                  <c:v>3.3048104218928827</c:v>
                </c:pt>
                <c:pt idx="1">
                  <c:v>3.1371265490468092</c:v>
                </c:pt>
                <c:pt idx="2">
                  <c:v>3.3194025597046468</c:v>
                </c:pt>
                <c:pt idx="3">
                  <c:v>3.5564608491991492</c:v>
                </c:pt>
                <c:pt idx="4">
                  <c:v>3.8095955125446355</c:v>
                </c:pt>
                <c:pt idx="5">
                  <c:v>3.8170093095751496</c:v>
                </c:pt>
                <c:pt idx="6">
                  <c:v>3.6838506698407816</c:v>
                </c:pt>
                <c:pt idx="7">
                  <c:v>3.2684880299236876</c:v>
                </c:pt>
                <c:pt idx="8">
                  <c:v>3.0526580477095715</c:v>
                </c:pt>
                <c:pt idx="9">
                  <c:v>2.9832208992919083</c:v>
                </c:pt>
                <c:pt idx="10">
                  <c:v>2.9333819337206362</c:v>
                </c:pt>
                <c:pt idx="11">
                  <c:v>2.6780102824138639</c:v>
                </c:pt>
                <c:pt idx="12">
                  <c:v>2.5091794414435005</c:v>
                </c:pt>
                <c:pt idx="13">
                  <c:v>2.5361925479225453</c:v>
                </c:pt>
                <c:pt idx="14">
                  <c:v>2.5493375141966248</c:v>
                </c:pt>
                <c:pt idx="15">
                  <c:v>2.8343222441628573</c:v>
                </c:pt>
                <c:pt idx="16">
                  <c:v>3.2779320619563506</c:v>
                </c:pt>
                <c:pt idx="17">
                  <c:v>3.4370034030028571</c:v>
                </c:pt>
                <c:pt idx="18">
                  <c:v>4.3168202185430458</c:v>
                </c:pt>
                <c:pt idx="19">
                  <c:v>4.531205190053579</c:v>
                </c:pt>
                <c:pt idx="20">
                  <c:v>4.3140334378417231</c:v>
                </c:pt>
                <c:pt idx="21">
                  <c:v>4.3588926085322273</c:v>
                </c:pt>
                <c:pt idx="22">
                  <c:v>5.1667062795678111</c:v>
                </c:pt>
                <c:pt idx="23">
                  <c:v>4.414894881090782</c:v>
                </c:pt>
                <c:pt idx="24">
                  <c:v>4.4716085039812103</c:v>
                </c:pt>
                <c:pt idx="25">
                  <c:v>4.4214625519862487</c:v>
                </c:pt>
                <c:pt idx="26">
                  <c:v>4.0714930994985261</c:v>
                </c:pt>
                <c:pt idx="27">
                  <c:v>4.389457618184772</c:v>
                </c:pt>
                <c:pt idx="28">
                  <c:v>4.6803508993116001</c:v>
                </c:pt>
                <c:pt idx="29">
                  <c:v>4.9439013209743639</c:v>
                </c:pt>
                <c:pt idx="30">
                  <c:v>5.4779906712564079</c:v>
                </c:pt>
                <c:pt idx="31">
                  <c:v>6.9461199194311343</c:v>
                </c:pt>
                <c:pt idx="32">
                  <c:v>5.4716953069190009</c:v>
                </c:pt>
                <c:pt idx="33">
                  <c:v>4.3920737444799061</c:v>
                </c:pt>
                <c:pt idx="34">
                  <c:v>4.1035457320291364</c:v>
                </c:pt>
                <c:pt idx="35">
                  <c:v>3.8331596507238177</c:v>
                </c:pt>
                <c:pt idx="36">
                  <c:v>3.7183397664625262</c:v>
                </c:pt>
                <c:pt idx="37">
                  <c:v>3.9451441683708888</c:v>
                </c:pt>
                <c:pt idx="38">
                  <c:v>4.0674161896816852</c:v>
                </c:pt>
                <c:pt idx="39">
                  <c:v>4.05392635739185</c:v>
                </c:pt>
                <c:pt idx="40">
                  <c:v>4.2664282952754276</c:v>
                </c:pt>
                <c:pt idx="41">
                  <c:v>4.3108587007114538</c:v>
                </c:pt>
                <c:pt idx="42">
                  <c:v>4.2901959253520472</c:v>
                </c:pt>
                <c:pt idx="43">
                  <c:v>4.707542154231187</c:v>
                </c:pt>
                <c:pt idx="44">
                  <c:v>5.328316364456434</c:v>
                </c:pt>
                <c:pt idx="45">
                  <c:v>4.2567996999374005</c:v>
                </c:pt>
                <c:pt idx="46">
                  <c:v>3.8052767667885221</c:v>
                </c:pt>
                <c:pt idx="47">
                  <c:v>3.3317916150415003</c:v>
                </c:pt>
                <c:pt idx="48">
                  <c:v>3.8173293288977015</c:v>
                </c:pt>
                <c:pt idx="49">
                  <c:v>3.9452677945069521</c:v>
                </c:pt>
                <c:pt idx="50">
                  <c:v>3.8341116783228326</c:v>
                </c:pt>
                <c:pt idx="51">
                  <c:v>3.3722047456915267</c:v>
                </c:pt>
                <c:pt idx="52">
                  <c:v>3.7171190304381496</c:v>
                </c:pt>
                <c:pt idx="53">
                  <c:v>3.5845056302750864</c:v>
                </c:pt>
                <c:pt idx="54">
                  <c:v>2.7690558241840497</c:v>
                </c:pt>
                <c:pt idx="55">
                  <c:v>2.6948046054327999</c:v>
                </c:pt>
                <c:pt idx="56">
                  <c:v>3.2707129990326664</c:v>
                </c:pt>
                <c:pt idx="57">
                  <c:v>3.1937937346885716</c:v>
                </c:pt>
                <c:pt idx="58">
                  <c:v>4.2178580714322607</c:v>
                </c:pt>
                <c:pt idx="59">
                  <c:v>4.3100010344187618</c:v>
                </c:pt>
                <c:pt idx="60">
                  <c:v>4.2543734819955992</c:v>
                </c:pt>
                <c:pt idx="61">
                  <c:v>3.9119740588704754</c:v>
                </c:pt>
                <c:pt idx="62">
                  <c:v>3.8069717560913681</c:v>
                </c:pt>
                <c:pt idx="63">
                  <c:v>3.7047455426515503</c:v>
                </c:pt>
                <c:pt idx="64">
                  <c:v>3.5574958496370912</c:v>
                </c:pt>
                <c:pt idx="65">
                  <c:v>3.3351432262894281</c:v>
                </c:pt>
                <c:pt idx="66">
                  <c:v>3.4404193140852275</c:v>
                </c:pt>
                <c:pt idx="67">
                  <c:v>3.7331399117310666</c:v>
                </c:pt>
                <c:pt idx="68">
                  <c:v>3.8755572590564213</c:v>
                </c:pt>
                <c:pt idx="69">
                  <c:v>3.7513543593022733</c:v>
                </c:pt>
                <c:pt idx="70">
                  <c:v>3.8237020706026525</c:v>
                </c:pt>
                <c:pt idx="71">
                  <c:v>4.0145698215616186</c:v>
                </c:pt>
                <c:pt idx="72">
                  <c:v>4.5137999932490471</c:v>
                </c:pt>
                <c:pt idx="73">
                  <c:v>4.3778104393007267</c:v>
                </c:pt>
                <c:pt idx="74">
                  <c:v>4.0946099529915259</c:v>
                </c:pt>
                <c:pt idx="75">
                  <c:v>3.8922510426994279</c:v>
                </c:pt>
                <c:pt idx="76">
                  <c:v>3.779511797183809</c:v>
                </c:pt>
                <c:pt idx="77">
                  <c:v>3.759459199124858</c:v>
                </c:pt>
                <c:pt idx="78">
                  <c:v>3.6304997481972721</c:v>
                </c:pt>
                <c:pt idx="79">
                  <c:v>3.6774840679826659</c:v>
                </c:pt>
                <c:pt idx="80">
                  <c:v>3.6492002102283845</c:v>
                </c:pt>
                <c:pt idx="81">
                  <c:v>3.6584902715539087</c:v>
                </c:pt>
                <c:pt idx="82">
                  <c:v>3.3940161330747145</c:v>
                </c:pt>
                <c:pt idx="83">
                  <c:v>3.1982588146543911</c:v>
                </c:pt>
                <c:pt idx="84">
                  <c:v>3.0066427648557497</c:v>
                </c:pt>
                <c:pt idx="85">
                  <c:v>2.8450664538522861</c:v>
                </c:pt>
                <c:pt idx="86">
                  <c:v>2.8349134022324711</c:v>
                </c:pt>
                <c:pt idx="87">
                  <c:v>2.6661482953274738</c:v>
                </c:pt>
                <c:pt idx="88">
                  <c:v>2.5615220175248097</c:v>
                </c:pt>
                <c:pt idx="89">
                  <c:v>2.5644301687877724</c:v>
                </c:pt>
                <c:pt idx="90">
                  <c:v>2.5142357572558178</c:v>
                </c:pt>
                <c:pt idx="91">
                  <c:v>2.2753193575069997</c:v>
                </c:pt>
                <c:pt idx="92">
                  <c:v>2.109557466941105</c:v>
                </c:pt>
                <c:pt idx="93">
                  <c:v>2.1547157872271816</c:v>
                </c:pt>
                <c:pt idx="94">
                  <c:v>2.0644307894420475</c:v>
                </c:pt>
                <c:pt idx="95">
                  <c:v>1.9070533621366521</c:v>
                </c:pt>
                <c:pt idx="96">
                  <c:v>2.0428842982579001</c:v>
                </c:pt>
                <c:pt idx="97">
                  <c:v>2.1740248216115505</c:v>
                </c:pt>
                <c:pt idx="98">
                  <c:v>2.2074936619709473</c:v>
                </c:pt>
                <c:pt idx="99">
                  <c:v>2.2827888031939541</c:v>
                </c:pt>
                <c:pt idx="100">
                  <c:v>2.2356202563656504</c:v>
                </c:pt>
                <c:pt idx="101">
                  <c:v>2.4251223420997268</c:v>
                </c:pt>
                <c:pt idx="102">
                  <c:v>2.3206371549530904</c:v>
                </c:pt>
                <c:pt idx="103">
                  <c:v>2.1832086692695389</c:v>
                </c:pt>
                <c:pt idx="104">
                  <c:v>2.2870079455030474</c:v>
                </c:pt>
                <c:pt idx="105">
                  <c:v>2.3535790263892862</c:v>
                </c:pt>
                <c:pt idx="106">
                  <c:v>2.6294286149794091</c:v>
                </c:pt>
                <c:pt idx="107">
                  <c:v>2.6125533896871302</c:v>
                </c:pt>
                <c:pt idx="108">
                  <c:v>2.4325436430083505</c:v>
                </c:pt>
                <c:pt idx="109">
                  <c:v>2.3500696484500998</c:v>
                </c:pt>
                <c:pt idx="110">
                  <c:v>2.3296543303276502</c:v>
                </c:pt>
                <c:pt idx="111">
                  <c:v>2.3955947942479501</c:v>
                </c:pt>
                <c:pt idx="112">
                  <c:v>2.2603267601413504</c:v>
                </c:pt>
                <c:pt idx="113">
                  <c:v>2.1159123942502602</c:v>
                </c:pt>
                <c:pt idx="114">
                  <c:v>2.1201769304342504</c:v>
                </c:pt>
                <c:pt idx="115">
                  <c:v>2.0580136358151049</c:v>
                </c:pt>
                <c:pt idx="116">
                  <c:v>1.9371605920096877</c:v>
                </c:pt>
                <c:pt idx="117">
                  <c:v>1.8556951988439998</c:v>
                </c:pt>
                <c:pt idx="118">
                  <c:v>1.8250927652173912</c:v>
                </c:pt>
                <c:pt idx="119">
                  <c:v>1.8090944904545454</c:v>
                </c:pt>
                <c:pt idx="120">
                  <c:v>2.0545684534999995</c:v>
                </c:pt>
                <c:pt idx="121">
                  <c:v>2.9148407904761906</c:v>
                </c:pt>
                <c:pt idx="122">
                  <c:v>2.8511967387500006</c:v>
                </c:pt>
                <c:pt idx="123">
                  <c:v>2.6521396824999997</c:v>
                </c:pt>
                <c:pt idx="124">
                  <c:v>2.6479929857142857</c:v>
                </c:pt>
                <c:pt idx="125">
                  <c:v>2.3281285890476191</c:v>
                </c:pt>
                <c:pt idx="126">
                  <c:v>2.1486395756261363</c:v>
                </c:pt>
                <c:pt idx="127">
                  <c:v>2.2122213039323158</c:v>
                </c:pt>
                <c:pt idx="128">
                  <c:v>2.1296311832126196</c:v>
                </c:pt>
                <c:pt idx="129">
                  <c:v>2.0007659290012723</c:v>
                </c:pt>
                <c:pt idx="130">
                  <c:v>1.8838688862386521</c:v>
                </c:pt>
                <c:pt idx="131">
                  <c:v>1.7595324825998571</c:v>
                </c:pt>
                <c:pt idx="132">
                  <c:v>1.7238611833493001</c:v>
                </c:pt>
                <c:pt idx="133">
                  <c:v>1.8135291547050474</c:v>
                </c:pt>
                <c:pt idx="134">
                  <c:v>1.6728973680671584</c:v>
                </c:pt>
                <c:pt idx="135">
                  <c:v>1.6824880372605502</c:v>
                </c:pt>
                <c:pt idx="136">
                  <c:v>1.6862472735161362</c:v>
                </c:pt>
                <c:pt idx="137">
                  <c:v>1.7797164444999996</c:v>
                </c:pt>
                <c:pt idx="138">
                  <c:v>1.7229638917391301</c:v>
                </c:pt>
                <c:pt idx="139">
                  <c:v>1.7039361053846152</c:v>
                </c:pt>
                <c:pt idx="140">
                  <c:v>1.6251874061904761</c:v>
                </c:pt>
                <c:pt idx="141">
                  <c:v>1.5077844218181817</c:v>
                </c:pt>
                <c:pt idx="142">
                  <c:v>1.6032136631818188</c:v>
                </c:pt>
                <c:pt idx="143">
                  <c:v>1.6420473459090907</c:v>
                </c:pt>
                <c:pt idx="144">
                  <c:v>1.8350355330000003</c:v>
                </c:pt>
                <c:pt idx="145">
                  <c:v>1.9080957318181822</c:v>
                </c:pt>
                <c:pt idx="146">
                  <c:v>1.8970367542105266</c:v>
                </c:pt>
                <c:pt idx="147">
                  <c:v>2.1986909657142859</c:v>
                </c:pt>
                <c:pt idx="148">
                  <c:v>2.0467136938095236</c:v>
                </c:pt>
                <c:pt idx="149">
                  <c:v>1.9012810576190473</c:v>
                </c:pt>
                <c:pt idx="150">
                  <c:v>1.8886649981818187</c:v>
                </c:pt>
                <c:pt idx="151">
                  <c:v>2.0600711405555554</c:v>
                </c:pt>
                <c:pt idx="152">
                  <c:v>2.1633026425000002</c:v>
                </c:pt>
                <c:pt idx="153">
                  <c:v>1.9802828709523814</c:v>
                </c:pt>
                <c:pt idx="154">
                  <c:v>1.9451096657142855</c:v>
                </c:pt>
                <c:pt idx="155">
                  <c:v>1.8730928218430434</c:v>
                </c:pt>
                <c:pt idx="156">
                  <c:v>1.9104802944498496</c:v>
                </c:pt>
                <c:pt idx="157">
                  <c:v>2.0386104749490959</c:v>
                </c:pt>
                <c:pt idx="158">
                  <c:v>1.9569137078324668</c:v>
                </c:pt>
                <c:pt idx="159">
                  <c:v>1.8508779116591361</c:v>
                </c:pt>
                <c:pt idx="160">
                  <c:v>1.8589974858065714</c:v>
                </c:pt>
                <c:pt idx="161">
                  <c:v>1.8663124378741434</c:v>
                </c:pt>
                <c:pt idx="162">
                  <c:v>1.8086553409386954</c:v>
                </c:pt>
                <c:pt idx="163">
                  <c:v>1.8008276416727647</c:v>
                </c:pt>
                <c:pt idx="164">
                  <c:v>1.9367688441988693</c:v>
                </c:pt>
                <c:pt idx="165">
                  <c:v>1.9008196310671821</c:v>
                </c:pt>
                <c:pt idx="166">
                  <c:v>1.6628863846064763</c:v>
                </c:pt>
                <c:pt idx="167">
                  <c:v>1.652536544899087</c:v>
                </c:pt>
                <c:pt idx="168">
                  <c:v>1.5914490662909377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06-41D6-9565-7F0A15F09AC2}"/>
            </c:ext>
          </c:extLst>
        </c:ser>
        <c:ser>
          <c:idx val="4"/>
          <c:order val="3"/>
          <c:tx>
            <c:strRef>
              <c:f>data12!$F$3</c:f>
              <c:strCache>
                <c:ptCount val="1"/>
                <c:pt idx="0">
                  <c:v>נדל"ן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data12!$A$4:$A$172</c:f>
              <c:numCache>
                <c:formatCode>m/d/yyyy</c:formatCode>
                <c:ptCount val="169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</c:numCache>
            </c:numRef>
          </c:cat>
          <c:val>
            <c:numRef>
              <c:f>data12!$F$4:$F$172</c:f>
              <c:numCache>
                <c:formatCode>0.00</c:formatCode>
                <c:ptCount val="169"/>
                <c:pt idx="0">
                  <c:v>6.1429278104892928</c:v>
                </c:pt>
                <c:pt idx="1">
                  <c:v>5.9652149064733342</c:v>
                </c:pt>
                <c:pt idx="2">
                  <c:v>6.2740014751618229</c:v>
                </c:pt>
                <c:pt idx="3">
                  <c:v>6.4363872624205003</c:v>
                </c:pt>
                <c:pt idx="4">
                  <c:v>6.5007845504558182</c:v>
                </c:pt>
                <c:pt idx="5">
                  <c:v>6.4297140843637006</c:v>
                </c:pt>
                <c:pt idx="6">
                  <c:v>5.8081638784769991</c:v>
                </c:pt>
                <c:pt idx="7">
                  <c:v>5.3609178991082498</c:v>
                </c:pt>
                <c:pt idx="8">
                  <c:v>4.8411090551237139</c:v>
                </c:pt>
                <c:pt idx="9">
                  <c:v>4.6177967707873186</c:v>
                </c:pt>
                <c:pt idx="10">
                  <c:v>4.6093324597587717</c:v>
                </c:pt>
                <c:pt idx="11">
                  <c:v>4.0462950658031822</c:v>
                </c:pt>
                <c:pt idx="12">
                  <c:v>3.8879486280892492</c:v>
                </c:pt>
                <c:pt idx="13">
                  <c:v>4.0257740626380922</c:v>
                </c:pt>
                <c:pt idx="14">
                  <c:v>3.8462644431035624</c:v>
                </c:pt>
                <c:pt idx="15">
                  <c:v>4.2151231758296657</c:v>
                </c:pt>
                <c:pt idx="16">
                  <c:v>4.6607483487612988</c:v>
                </c:pt>
                <c:pt idx="17">
                  <c:v>4.8990094143144756</c:v>
                </c:pt>
                <c:pt idx="18">
                  <c:v>6.3369260122594104</c:v>
                </c:pt>
                <c:pt idx="19">
                  <c:v>6.6642865733124736</c:v>
                </c:pt>
                <c:pt idx="20">
                  <c:v>6.3193760305344444</c:v>
                </c:pt>
                <c:pt idx="21">
                  <c:v>6.3663005643995456</c:v>
                </c:pt>
                <c:pt idx="22">
                  <c:v>6.8345305384388597</c:v>
                </c:pt>
                <c:pt idx="23">
                  <c:v>5.9564770202422173</c:v>
                </c:pt>
                <c:pt idx="24">
                  <c:v>6.083112761231158</c:v>
                </c:pt>
                <c:pt idx="25">
                  <c:v>5.9447049816288509</c:v>
                </c:pt>
                <c:pt idx="26">
                  <c:v>5.4379400459538427</c:v>
                </c:pt>
                <c:pt idx="27">
                  <c:v>5.8558729697032277</c:v>
                </c:pt>
                <c:pt idx="28">
                  <c:v>6.2642857592101491</c:v>
                </c:pt>
                <c:pt idx="29">
                  <c:v>6.4186862399147282</c:v>
                </c:pt>
                <c:pt idx="30">
                  <c:v>6.4597116786085458</c:v>
                </c:pt>
                <c:pt idx="31">
                  <c:v>7.2300519301662654</c:v>
                </c:pt>
                <c:pt idx="32">
                  <c:v>5.8403327170398995</c:v>
                </c:pt>
                <c:pt idx="33">
                  <c:v>4.9723477048949514</c:v>
                </c:pt>
                <c:pt idx="34">
                  <c:v>4.6392859942940907</c:v>
                </c:pt>
                <c:pt idx="35">
                  <c:v>4.1871530137506365</c:v>
                </c:pt>
                <c:pt idx="36">
                  <c:v>3.9806317802661577</c:v>
                </c:pt>
                <c:pt idx="37">
                  <c:v>4.2016537605644437</c:v>
                </c:pt>
                <c:pt idx="38">
                  <c:v>4.153431027971842</c:v>
                </c:pt>
                <c:pt idx="39">
                  <c:v>3.9004258892522992</c:v>
                </c:pt>
                <c:pt idx="40">
                  <c:v>3.5486661130576187</c:v>
                </c:pt>
                <c:pt idx="41">
                  <c:v>3.3927028605483192</c:v>
                </c:pt>
                <c:pt idx="42">
                  <c:v>3.4002564188050943</c:v>
                </c:pt>
                <c:pt idx="43">
                  <c:v>3.3477753808121258</c:v>
                </c:pt>
                <c:pt idx="44">
                  <c:v>3.0187244908890007</c:v>
                </c:pt>
                <c:pt idx="45">
                  <c:v>2.9133725970701505</c:v>
                </c:pt>
                <c:pt idx="46">
                  <c:v>2.9894232967615215</c:v>
                </c:pt>
                <c:pt idx="47">
                  <c:v>2.8809053297515002</c:v>
                </c:pt>
                <c:pt idx="48">
                  <c:v>2.9066160260040501</c:v>
                </c:pt>
                <c:pt idx="49">
                  <c:v>2.6904000041421909</c:v>
                </c:pt>
                <c:pt idx="50">
                  <c:v>2.6771054044150557</c:v>
                </c:pt>
                <c:pt idx="51">
                  <c:v>2.481478721173211</c:v>
                </c:pt>
                <c:pt idx="52">
                  <c:v>2.5937639405902</c:v>
                </c:pt>
                <c:pt idx="53">
                  <c:v>2.8251752400547394</c:v>
                </c:pt>
                <c:pt idx="54">
                  <c:v>2.6494631689746502</c:v>
                </c:pt>
                <c:pt idx="55">
                  <c:v>2.6465384377591006</c:v>
                </c:pt>
                <c:pt idx="56">
                  <c:v>2.7023632521328889</c:v>
                </c:pt>
                <c:pt idx="57">
                  <c:v>2.8093408934837143</c:v>
                </c:pt>
                <c:pt idx="58">
                  <c:v>3.5393868597159566</c:v>
                </c:pt>
                <c:pt idx="59">
                  <c:v>3.8638572815111423</c:v>
                </c:pt>
                <c:pt idx="60">
                  <c:v>3.8502199773659997</c:v>
                </c:pt>
                <c:pt idx="61">
                  <c:v>3.5991765822369524</c:v>
                </c:pt>
                <c:pt idx="62">
                  <c:v>3.6535065227357379</c:v>
                </c:pt>
                <c:pt idx="63">
                  <c:v>3.883511019869649</c:v>
                </c:pt>
                <c:pt idx="64">
                  <c:v>4.0079533610045921</c:v>
                </c:pt>
                <c:pt idx="65">
                  <c:v>3.8906777447537131</c:v>
                </c:pt>
                <c:pt idx="66">
                  <c:v>3.8811493088098641</c:v>
                </c:pt>
                <c:pt idx="67">
                  <c:v>3.9499918839868662</c:v>
                </c:pt>
                <c:pt idx="68">
                  <c:v>3.9025838608322623</c:v>
                </c:pt>
                <c:pt idx="69">
                  <c:v>3.856715356771637</c:v>
                </c:pt>
                <c:pt idx="70">
                  <c:v>3.8852685113536518</c:v>
                </c:pt>
                <c:pt idx="71">
                  <c:v>4.0635437401082841</c:v>
                </c:pt>
                <c:pt idx="72">
                  <c:v>4.1318516878198102</c:v>
                </c:pt>
                <c:pt idx="73">
                  <c:v>3.5436979419387269</c:v>
                </c:pt>
                <c:pt idx="74">
                  <c:v>3.5110243807995793</c:v>
                </c:pt>
                <c:pt idx="75">
                  <c:v>3.3420911208709518</c:v>
                </c:pt>
                <c:pt idx="76">
                  <c:v>3.2429608313398575</c:v>
                </c:pt>
                <c:pt idx="77">
                  <c:v>2.8462692046608571</c:v>
                </c:pt>
                <c:pt idx="78">
                  <c:v>2.6898427526352271</c:v>
                </c:pt>
                <c:pt idx="79">
                  <c:v>2.7801054080512864</c:v>
                </c:pt>
                <c:pt idx="80">
                  <c:v>2.7029873481147697</c:v>
                </c:pt>
                <c:pt idx="81">
                  <c:v>2.7937394669755453</c:v>
                </c:pt>
                <c:pt idx="82">
                  <c:v>2.6076559504454284</c:v>
                </c:pt>
                <c:pt idx="83">
                  <c:v>2.4938000522908692</c:v>
                </c:pt>
                <c:pt idx="84">
                  <c:v>2.4354375370446997</c:v>
                </c:pt>
                <c:pt idx="85">
                  <c:v>1.9438829157839521</c:v>
                </c:pt>
                <c:pt idx="86">
                  <c:v>1.9000054446219414</c:v>
                </c:pt>
                <c:pt idx="87">
                  <c:v>1.7968148285734211</c:v>
                </c:pt>
                <c:pt idx="88">
                  <c:v>1.8328900480187142</c:v>
                </c:pt>
                <c:pt idx="89">
                  <c:v>1.9016294512617273</c:v>
                </c:pt>
                <c:pt idx="90">
                  <c:v>1.9360189646989086</c:v>
                </c:pt>
                <c:pt idx="91">
                  <c:v>1.8486977852745001</c:v>
                </c:pt>
                <c:pt idx="92">
                  <c:v>1.7474685449879999</c:v>
                </c:pt>
                <c:pt idx="93">
                  <c:v>1.7892163650963633</c:v>
                </c:pt>
                <c:pt idx="94">
                  <c:v>1.7765603465016668</c:v>
                </c:pt>
                <c:pt idx="95">
                  <c:v>1.6773368472570871</c:v>
                </c:pt>
                <c:pt idx="96">
                  <c:v>1.9296809433341497</c:v>
                </c:pt>
                <c:pt idx="97">
                  <c:v>1.9832010127750503</c:v>
                </c:pt>
                <c:pt idx="98">
                  <c:v>1.9733596368621054</c:v>
                </c:pt>
                <c:pt idx="99">
                  <c:v>2.0149799668901824</c:v>
                </c:pt>
                <c:pt idx="100">
                  <c:v>2.0274881027065503</c:v>
                </c:pt>
                <c:pt idx="101">
                  <c:v>2.0951099642597271</c:v>
                </c:pt>
                <c:pt idx="102">
                  <c:v>2.1792770971011812</c:v>
                </c:pt>
                <c:pt idx="103">
                  <c:v>2.064395461588231</c:v>
                </c:pt>
                <c:pt idx="104">
                  <c:v>2.1308300282050006</c:v>
                </c:pt>
                <c:pt idx="105">
                  <c:v>2.2077678645311902</c:v>
                </c:pt>
                <c:pt idx="106">
                  <c:v>2.6544027876220455</c:v>
                </c:pt>
                <c:pt idx="107">
                  <c:v>2.5739203299125655</c:v>
                </c:pt>
                <c:pt idx="108">
                  <c:v>2.2616781758656499</c:v>
                </c:pt>
                <c:pt idx="109">
                  <c:v>2.5659765477267995</c:v>
                </c:pt>
                <c:pt idx="110">
                  <c:v>2.3256273510943504</c:v>
                </c:pt>
                <c:pt idx="111">
                  <c:v>2.3824335375681001</c:v>
                </c:pt>
                <c:pt idx="112">
                  <c:v>2.3224961345637496</c:v>
                </c:pt>
                <c:pt idx="113">
                  <c:v>2.183625739766478</c:v>
                </c:pt>
                <c:pt idx="114">
                  <c:v>2.1366699419845996</c:v>
                </c:pt>
                <c:pt idx="115">
                  <c:v>1.739961965547316</c:v>
                </c:pt>
                <c:pt idx="116">
                  <c:v>1.68531043985725</c:v>
                </c:pt>
                <c:pt idx="117">
                  <c:v>1.6666431833976003</c:v>
                </c:pt>
                <c:pt idx="118">
                  <c:v>1.6125684672600866</c:v>
                </c:pt>
                <c:pt idx="119">
                  <c:v>1.4671636038558182</c:v>
                </c:pt>
                <c:pt idx="120">
                  <c:v>1.4812086257180996</c:v>
                </c:pt>
                <c:pt idx="121">
                  <c:v>3.1652028183709522</c:v>
                </c:pt>
                <c:pt idx="122">
                  <c:v>2.4713902857983747</c:v>
                </c:pt>
                <c:pt idx="123">
                  <c:v>2.1311732305195497</c:v>
                </c:pt>
                <c:pt idx="124">
                  <c:v>2.6265617859012376</c:v>
                </c:pt>
                <c:pt idx="125">
                  <c:v>2.5860008200983327</c:v>
                </c:pt>
                <c:pt idx="126">
                  <c:v>2.2108184568196361</c:v>
                </c:pt>
                <c:pt idx="127">
                  <c:v>2.1979321346821585</c:v>
                </c:pt>
                <c:pt idx="128">
                  <c:v>2.0065185940655712</c:v>
                </c:pt>
                <c:pt idx="129">
                  <c:v>1.8544984041293182</c:v>
                </c:pt>
                <c:pt idx="130">
                  <c:v>1.7758724685141738</c:v>
                </c:pt>
                <c:pt idx="131">
                  <c:v>1.6903369192926669</c:v>
                </c:pt>
                <c:pt idx="132">
                  <c:v>1.6316275720260003</c:v>
                </c:pt>
                <c:pt idx="133">
                  <c:v>1.6315589076351427</c:v>
                </c:pt>
                <c:pt idx="134">
                  <c:v>1.4410108267322108</c:v>
                </c:pt>
                <c:pt idx="135">
                  <c:v>1.39649891816925</c:v>
                </c:pt>
                <c:pt idx="136">
                  <c:v>1.4481710227564999</c:v>
                </c:pt>
                <c:pt idx="137">
                  <c:v>1.5621298663980503</c:v>
                </c:pt>
                <c:pt idx="138">
                  <c:v>1.5847739705843049</c:v>
                </c:pt>
                <c:pt idx="139">
                  <c:v>1.6047119849978464</c:v>
                </c:pt>
                <c:pt idx="140">
                  <c:v>1.4421043605788573</c:v>
                </c:pt>
                <c:pt idx="141">
                  <c:v>1.424261871534773</c:v>
                </c:pt>
                <c:pt idx="142">
                  <c:v>1.5493094246668633</c:v>
                </c:pt>
                <c:pt idx="143">
                  <c:v>1.5610922135993179</c:v>
                </c:pt>
                <c:pt idx="144">
                  <c:v>1.6630135789746501</c:v>
                </c:pt>
                <c:pt idx="145">
                  <c:v>1.7679330729554088</c:v>
                </c:pt>
                <c:pt idx="146">
                  <c:v>1.7618017739138423</c:v>
                </c:pt>
                <c:pt idx="147">
                  <c:v>2.2718725018933812</c:v>
                </c:pt>
                <c:pt idx="148">
                  <c:v>2.172705250505762</c:v>
                </c:pt>
                <c:pt idx="149">
                  <c:v>2.0680057403330006</c:v>
                </c:pt>
                <c:pt idx="150">
                  <c:v>1.9766201881253636</c:v>
                </c:pt>
                <c:pt idx="151">
                  <c:v>2.1088350698452221</c:v>
                </c:pt>
                <c:pt idx="152">
                  <c:v>2.4289504851301875</c:v>
                </c:pt>
                <c:pt idx="153">
                  <c:v>2.6423636073791901</c:v>
                </c:pt>
                <c:pt idx="154">
                  <c:v>2.8112686150749049</c:v>
                </c:pt>
                <c:pt idx="155">
                  <c:v>2.3659043369289567</c:v>
                </c:pt>
                <c:pt idx="156">
                  <c:v>2.5214532313740508</c:v>
                </c:pt>
                <c:pt idx="157">
                  <c:v>2.936137004169904</c:v>
                </c:pt>
                <c:pt idx="158">
                  <c:v>2.796315488772533</c:v>
                </c:pt>
                <c:pt idx="159">
                  <c:v>2.4363191566444993</c:v>
                </c:pt>
                <c:pt idx="160">
                  <c:v>2.329756514513857</c:v>
                </c:pt>
                <c:pt idx="161">
                  <c:v>2.2060147258180476</c:v>
                </c:pt>
                <c:pt idx="162">
                  <c:v>2.083261993086913</c:v>
                </c:pt>
                <c:pt idx="163">
                  <c:v>2.1102061356154702</c:v>
                </c:pt>
                <c:pt idx="164">
                  <c:v>2.5509187803107394</c:v>
                </c:pt>
                <c:pt idx="165">
                  <c:v>2.3457086913137726</c:v>
                </c:pt>
                <c:pt idx="166">
                  <c:v>2.023050991646</c:v>
                </c:pt>
                <c:pt idx="167">
                  <c:v>1.8761626355352172</c:v>
                </c:pt>
                <c:pt idx="168">
                  <c:v>1.8093671316813125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06-41D6-9565-7F0A15F09AC2}"/>
            </c:ext>
          </c:extLst>
        </c:ser>
        <c:ser>
          <c:idx val="5"/>
          <c:order val="4"/>
          <c:tx>
            <c:strRef>
              <c:f>data12!$G$3</c:f>
              <c:strCache>
                <c:ptCount val="1"/>
                <c:pt idx="0">
                  <c:v>ביטוח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data12!$A$4:$A$172</c:f>
              <c:numCache>
                <c:formatCode>m/d/yyyy</c:formatCode>
                <c:ptCount val="169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</c:numCache>
            </c:numRef>
          </c:cat>
          <c:val>
            <c:numRef>
              <c:f>data12!$G$4:$G$172</c:f>
              <c:numCache>
                <c:formatCode>0.00</c:formatCode>
                <c:ptCount val="169"/>
                <c:pt idx="0">
                  <c:v>1.8741517956639415</c:v>
                </c:pt>
                <c:pt idx="1">
                  <c:v>1.7557867227020001</c:v>
                </c:pt>
                <c:pt idx="2">
                  <c:v>2.1185256332770006</c:v>
                </c:pt>
                <c:pt idx="3">
                  <c:v>2.1545765635359002</c:v>
                </c:pt>
                <c:pt idx="4">
                  <c:v>1.9553869245846818</c:v>
                </c:pt>
                <c:pt idx="5">
                  <c:v>1.7616457366881999</c:v>
                </c:pt>
                <c:pt idx="6">
                  <c:v>1.6395283680730435</c:v>
                </c:pt>
                <c:pt idx="7">
                  <c:v>1.5734974565970623</c:v>
                </c:pt>
                <c:pt idx="8">
                  <c:v>1.6179416369575714</c:v>
                </c:pt>
                <c:pt idx="9">
                  <c:v>1.4848438507851363</c:v>
                </c:pt>
                <c:pt idx="10">
                  <c:v>1.6010305156602278</c:v>
                </c:pt>
                <c:pt idx="11">
                  <c:v>1.5917812082980001</c:v>
                </c:pt>
                <c:pt idx="12">
                  <c:v>1.5073103302993998</c:v>
                </c:pt>
                <c:pt idx="13">
                  <c:v>1.5066945347470002</c:v>
                </c:pt>
                <c:pt idx="14">
                  <c:v>1.4641328139862502</c:v>
                </c:pt>
                <c:pt idx="15">
                  <c:v>1.4835572738484761</c:v>
                </c:pt>
                <c:pt idx="16">
                  <c:v>1.61777243130635</c:v>
                </c:pt>
                <c:pt idx="17">
                  <c:v>1.6071094279594285</c:v>
                </c:pt>
                <c:pt idx="18">
                  <c:v>2.0668679404379091</c:v>
                </c:pt>
                <c:pt idx="19">
                  <c:v>2.3123650982307367</c:v>
                </c:pt>
                <c:pt idx="20">
                  <c:v>2.2770793628883883</c:v>
                </c:pt>
                <c:pt idx="21">
                  <c:v>2.2666728443482729</c:v>
                </c:pt>
                <c:pt idx="22">
                  <c:v>2.436006436798428</c:v>
                </c:pt>
                <c:pt idx="23">
                  <c:v>2.1874576823109129</c:v>
                </c:pt>
                <c:pt idx="24">
                  <c:v>2.0429586087764737</c:v>
                </c:pt>
                <c:pt idx="25">
                  <c:v>1.9271438216595498</c:v>
                </c:pt>
                <c:pt idx="26">
                  <c:v>1.8574508661800526</c:v>
                </c:pt>
                <c:pt idx="27">
                  <c:v>1.9174536571055911</c:v>
                </c:pt>
                <c:pt idx="28">
                  <c:v>2.0010040150206505</c:v>
                </c:pt>
                <c:pt idx="29">
                  <c:v>2.2888999883420915</c:v>
                </c:pt>
                <c:pt idx="30">
                  <c:v>2.2871335250798177</c:v>
                </c:pt>
                <c:pt idx="31">
                  <c:v>2.3793484663294668</c:v>
                </c:pt>
                <c:pt idx="32">
                  <c:v>2.1607729523321497</c:v>
                </c:pt>
                <c:pt idx="33">
                  <c:v>1.807173180610143</c:v>
                </c:pt>
                <c:pt idx="34">
                  <c:v>1.7393122649261366</c:v>
                </c:pt>
                <c:pt idx="35">
                  <c:v>1.6013845292120001</c:v>
                </c:pt>
                <c:pt idx="36">
                  <c:v>1.5414542583202631</c:v>
                </c:pt>
                <c:pt idx="37">
                  <c:v>1.6165472821383335</c:v>
                </c:pt>
                <c:pt idx="38">
                  <c:v>1.5552753922255791</c:v>
                </c:pt>
                <c:pt idx="39">
                  <c:v>1.5254013506582</c:v>
                </c:pt>
                <c:pt idx="40">
                  <c:v>1.5162609220757619</c:v>
                </c:pt>
                <c:pt idx="41">
                  <c:v>1.5028112080230906</c:v>
                </c:pt>
                <c:pt idx="42">
                  <c:v>1.436018141153381</c:v>
                </c:pt>
                <c:pt idx="43">
                  <c:v>1.4392734472578128</c:v>
                </c:pt>
                <c:pt idx="44">
                  <c:v>1.3686839097573043</c:v>
                </c:pt>
                <c:pt idx="45">
                  <c:v>1.3809705275469999</c:v>
                </c:pt>
                <c:pt idx="46">
                  <c:v>1.4320479466595215</c:v>
                </c:pt>
                <c:pt idx="47">
                  <c:v>1.3683123285881822</c:v>
                </c:pt>
                <c:pt idx="48">
                  <c:v>1.37992467122795</c:v>
                </c:pt>
                <c:pt idx="49">
                  <c:v>1.2755843240804285</c:v>
                </c:pt>
                <c:pt idx="50">
                  <c:v>1.3139349589660001</c:v>
                </c:pt>
                <c:pt idx="51">
                  <c:v>1.1992320992218943</c:v>
                </c:pt>
                <c:pt idx="52">
                  <c:v>1.2735315291137999</c:v>
                </c:pt>
                <c:pt idx="53">
                  <c:v>1.4532064534083475</c:v>
                </c:pt>
                <c:pt idx="54">
                  <c:v>1.4131607095268501</c:v>
                </c:pt>
                <c:pt idx="55">
                  <c:v>1.4152862746302</c:v>
                </c:pt>
                <c:pt idx="56">
                  <c:v>1.4144393704965559</c:v>
                </c:pt>
                <c:pt idx="57">
                  <c:v>1.2599411445300954</c:v>
                </c:pt>
                <c:pt idx="58">
                  <c:v>1.4346858924362607</c:v>
                </c:pt>
                <c:pt idx="59">
                  <c:v>1.3849362966920951</c:v>
                </c:pt>
                <c:pt idx="60">
                  <c:v>1.4802200520397499</c:v>
                </c:pt>
                <c:pt idx="61">
                  <c:v>1.3377987478052857</c:v>
                </c:pt>
                <c:pt idx="62">
                  <c:v>1.3507030678005789</c:v>
                </c:pt>
                <c:pt idx="63">
                  <c:v>1.4927221434211002</c:v>
                </c:pt>
                <c:pt idx="64">
                  <c:v>1.5313970108422728</c:v>
                </c:pt>
                <c:pt idx="65">
                  <c:v>1.5684528466211904</c:v>
                </c:pt>
                <c:pt idx="66">
                  <c:v>1.4964460169040905</c:v>
                </c:pt>
                <c:pt idx="67">
                  <c:v>1.6178329850282001</c:v>
                </c:pt>
                <c:pt idx="68">
                  <c:v>1.6749505415883685</c:v>
                </c:pt>
                <c:pt idx="69">
                  <c:v>1.562108796323364</c:v>
                </c:pt>
                <c:pt idx="70">
                  <c:v>1.4957470604901737</c:v>
                </c:pt>
                <c:pt idx="71">
                  <c:v>1.519164798238857</c:v>
                </c:pt>
                <c:pt idx="72">
                  <c:v>1.601379661832476</c:v>
                </c:pt>
                <c:pt idx="73">
                  <c:v>1.532323195775591</c:v>
                </c:pt>
                <c:pt idx="74">
                  <c:v>1.4519022929120002</c:v>
                </c:pt>
                <c:pt idx="75">
                  <c:v>1.3737610154329525</c:v>
                </c:pt>
                <c:pt idx="76">
                  <c:v>1.358653753564619</c:v>
                </c:pt>
                <c:pt idx="77">
                  <c:v>1.3444701888951431</c:v>
                </c:pt>
                <c:pt idx="78">
                  <c:v>1.2940500159764092</c:v>
                </c:pt>
                <c:pt idx="79">
                  <c:v>1.3535962491458573</c:v>
                </c:pt>
                <c:pt idx="80">
                  <c:v>1.381322286050231</c:v>
                </c:pt>
                <c:pt idx="81">
                  <c:v>1.3735281132349091</c:v>
                </c:pt>
                <c:pt idx="82">
                  <c:v>1.3443028518658093</c:v>
                </c:pt>
                <c:pt idx="83">
                  <c:v>1.3431349656185214</c:v>
                </c:pt>
                <c:pt idx="84">
                  <c:v>1.3077023492042501</c:v>
                </c:pt>
                <c:pt idx="85">
                  <c:v>1.2273802600994761</c:v>
                </c:pt>
                <c:pt idx="86">
                  <c:v>1.2552346518792354</c:v>
                </c:pt>
                <c:pt idx="87">
                  <c:v>1.2102161993427365</c:v>
                </c:pt>
                <c:pt idx="88">
                  <c:v>1.133682783361762</c:v>
                </c:pt>
                <c:pt idx="89">
                  <c:v>1.1005168733524546</c:v>
                </c:pt>
                <c:pt idx="90">
                  <c:v>1.0850764909176365</c:v>
                </c:pt>
                <c:pt idx="91">
                  <c:v>0.99577839007744429</c:v>
                </c:pt>
                <c:pt idx="92">
                  <c:v>0.91719047336131576</c:v>
                </c:pt>
                <c:pt idx="93">
                  <c:v>0.96085812555154537</c:v>
                </c:pt>
                <c:pt idx="94">
                  <c:v>0.98358750765661895</c:v>
                </c:pt>
                <c:pt idx="95">
                  <c:v>1.0046838536836085</c:v>
                </c:pt>
                <c:pt idx="96">
                  <c:v>1.1318751145633499</c:v>
                </c:pt>
                <c:pt idx="97">
                  <c:v>1.0709166835898001</c:v>
                </c:pt>
                <c:pt idx="98">
                  <c:v>1.029119568034</c:v>
                </c:pt>
                <c:pt idx="99">
                  <c:v>1.0836247697661363</c:v>
                </c:pt>
                <c:pt idx="100">
                  <c:v>1.0819228433224499</c:v>
                </c:pt>
                <c:pt idx="101">
                  <c:v>1.0620105451224089</c:v>
                </c:pt>
                <c:pt idx="102">
                  <c:v>0.97445083538836375</c:v>
                </c:pt>
                <c:pt idx="103">
                  <c:v>0.86539396903984611</c:v>
                </c:pt>
                <c:pt idx="104">
                  <c:v>0.96006520493580949</c:v>
                </c:pt>
                <c:pt idx="105">
                  <c:v>0.95951911626352371</c:v>
                </c:pt>
                <c:pt idx="106">
                  <c:v>1.2109377443778639</c:v>
                </c:pt>
                <c:pt idx="107">
                  <c:v>1.0711872458763911</c:v>
                </c:pt>
                <c:pt idx="108">
                  <c:v>0.86108106259104988</c:v>
                </c:pt>
                <c:pt idx="109">
                  <c:v>0.79558580261650003</c:v>
                </c:pt>
                <c:pt idx="110">
                  <c:v>0.7877206388062501</c:v>
                </c:pt>
                <c:pt idx="111">
                  <c:v>0.80121687813529996</c:v>
                </c:pt>
                <c:pt idx="112">
                  <c:v>0.67471997980109999</c:v>
                </c:pt>
                <c:pt idx="113">
                  <c:v>0.62211563056926078</c:v>
                </c:pt>
                <c:pt idx="114">
                  <c:v>0.82180094903309997</c:v>
                </c:pt>
                <c:pt idx="115">
                  <c:v>0.67003548210147379</c:v>
                </c:pt>
                <c:pt idx="116">
                  <c:v>0.76817975619712497</c:v>
                </c:pt>
                <c:pt idx="117">
                  <c:v>0.75002409244779999</c:v>
                </c:pt>
                <c:pt idx="118">
                  <c:v>0.65556089231678261</c:v>
                </c:pt>
                <c:pt idx="119">
                  <c:v>0.7510837787900454</c:v>
                </c:pt>
                <c:pt idx="120">
                  <c:v>0.84129543662439998</c:v>
                </c:pt>
                <c:pt idx="121">
                  <c:v>2.8789749732698096</c:v>
                </c:pt>
                <c:pt idx="122">
                  <c:v>1.4517962709911254</c:v>
                </c:pt>
                <c:pt idx="123">
                  <c:v>1.2618857287509999</c:v>
                </c:pt>
                <c:pt idx="124">
                  <c:v>1.3177959517192381</c:v>
                </c:pt>
                <c:pt idx="125">
                  <c:v>1.2182009974844763</c:v>
                </c:pt>
                <c:pt idx="126">
                  <c:v>0.99501100234009077</c:v>
                </c:pt>
                <c:pt idx="127">
                  <c:v>0.96525806604742104</c:v>
                </c:pt>
                <c:pt idx="128">
                  <c:v>0.96576313861747598</c:v>
                </c:pt>
                <c:pt idx="129">
                  <c:v>0.91246091947350005</c:v>
                </c:pt>
                <c:pt idx="130">
                  <c:v>0.95303174874039109</c:v>
                </c:pt>
                <c:pt idx="131">
                  <c:v>0.9168017137686193</c:v>
                </c:pt>
                <c:pt idx="132">
                  <c:v>0.78081356057625007</c:v>
                </c:pt>
                <c:pt idx="133">
                  <c:v>0.78908204993195241</c:v>
                </c:pt>
                <c:pt idx="134">
                  <c:v>0.78843352611515793</c:v>
                </c:pt>
                <c:pt idx="135">
                  <c:v>0.93492769828229993</c:v>
                </c:pt>
                <c:pt idx="136">
                  <c:v>0.91328978761968171</c:v>
                </c:pt>
                <c:pt idx="137">
                  <c:v>0.98667626584150026</c:v>
                </c:pt>
                <c:pt idx="138">
                  <c:v>1.024346008984478</c:v>
                </c:pt>
                <c:pt idx="139">
                  <c:v>1.0984070137391537</c:v>
                </c:pt>
                <c:pt idx="140">
                  <c:v>0.93563949421461901</c:v>
                </c:pt>
                <c:pt idx="141">
                  <c:v>0.92937154460677263</c:v>
                </c:pt>
                <c:pt idx="142">
                  <c:v>0.9785531980529999</c:v>
                </c:pt>
                <c:pt idx="143">
                  <c:v>0.93453467967063653</c:v>
                </c:pt>
                <c:pt idx="144">
                  <c:v>1.0394616098440503</c:v>
                </c:pt>
                <c:pt idx="145">
                  <c:v>0.99348499800231804</c:v>
                </c:pt>
                <c:pt idx="146">
                  <c:v>1.169715931196895</c:v>
                </c:pt>
                <c:pt idx="147">
                  <c:v>1.3930359387492381</c:v>
                </c:pt>
                <c:pt idx="148">
                  <c:v>1.0640075791682382</c:v>
                </c:pt>
                <c:pt idx="149">
                  <c:v>1.0206079537517621</c:v>
                </c:pt>
                <c:pt idx="150">
                  <c:v>1.1445247898101361</c:v>
                </c:pt>
                <c:pt idx="151">
                  <c:v>1.2433879866437221</c:v>
                </c:pt>
                <c:pt idx="152">
                  <c:v>1.1986535780670624</c:v>
                </c:pt>
                <c:pt idx="153">
                  <c:v>0.96001025811804774</c:v>
                </c:pt>
                <c:pt idx="154">
                  <c:v>0.96569953407509534</c:v>
                </c:pt>
                <c:pt idx="155">
                  <c:v>0.95352415681517366</c:v>
                </c:pt>
                <c:pt idx="156">
                  <c:v>1.1600590570795999</c:v>
                </c:pt>
                <c:pt idx="157">
                  <c:v>1.3725643386573811</c:v>
                </c:pt>
                <c:pt idx="158">
                  <c:v>1.388676471249467</c:v>
                </c:pt>
                <c:pt idx="159">
                  <c:v>1.2357896635434547</c:v>
                </c:pt>
                <c:pt idx="160">
                  <c:v>0.95838277542833339</c:v>
                </c:pt>
                <c:pt idx="161">
                  <c:v>1.071017969600619</c:v>
                </c:pt>
                <c:pt idx="162">
                  <c:v>1.0936690405631304</c:v>
                </c:pt>
                <c:pt idx="163">
                  <c:v>0.97302043510382363</c:v>
                </c:pt>
                <c:pt idx="164">
                  <c:v>1.4799773254379132</c:v>
                </c:pt>
                <c:pt idx="165">
                  <c:v>1.2975485661415911</c:v>
                </c:pt>
                <c:pt idx="166">
                  <c:v>1.092419168562238</c:v>
                </c:pt>
                <c:pt idx="167">
                  <c:v>1.0333297470846958</c:v>
                </c:pt>
                <c:pt idx="168">
                  <c:v>1.0224535285708751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06-41D6-9565-7F0A15F09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794624"/>
        <c:axId val="1212794296"/>
      </c:lineChart>
      <c:dateAx>
        <c:axId val="1212794624"/>
        <c:scaling>
          <c:orientation val="minMax"/>
          <c:min val="44228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12794296"/>
        <c:crosses val="autoZero"/>
        <c:auto val="1"/>
        <c:lblOffset val="100"/>
        <c:baseTimeUnit val="months"/>
      </c:dateAx>
      <c:valAx>
        <c:axId val="1212794296"/>
        <c:scaling>
          <c:orientation val="minMax"/>
          <c:max val="3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1279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14: שיעור </a:t>
            </a:r>
            <a:r>
              <a:rPr lang="he-IL" sz="1800" b="1" dirty="0"/>
              <a:t>העסקים המדווחים על מגבלת אשראי חמורה, בנקאי וחוץ-בנקאי לפי גודל עסק</a:t>
            </a:r>
          </a:p>
          <a:p>
            <a:pPr>
              <a:defRPr sz="1800"/>
            </a:pPr>
            <a:r>
              <a:rPr lang="he-IL" sz="1800" b="0" i="0" dirty="0"/>
              <a:t>ינואר 2022 - ינואר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גיליון1!$L$1</c:f>
              <c:strCache>
                <c:ptCount val="1"/>
                <c:pt idx="0">
                  <c:v>בנקאי - קטן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גיליון1!$L$2:$L$26</c:f>
              <c:numCache>
                <c:formatCode>General</c:formatCode>
                <c:ptCount val="25"/>
                <c:pt idx="0">
                  <c:v>12.744357050908235</c:v>
                </c:pt>
                <c:pt idx="1">
                  <c:v>8.3569566152926811</c:v>
                </c:pt>
                <c:pt idx="2">
                  <c:v>11.815345684031099</c:v>
                </c:pt>
                <c:pt idx="3">
                  <c:v>8.833151785760128</c:v>
                </c:pt>
                <c:pt idx="4">
                  <c:v>6.4779336518246122</c:v>
                </c:pt>
                <c:pt idx="5">
                  <c:v>9.8880547882418153</c:v>
                </c:pt>
                <c:pt idx="6">
                  <c:v>9.0022481211582548</c:v>
                </c:pt>
                <c:pt idx="7">
                  <c:v>8.5992380411377969</c:v>
                </c:pt>
                <c:pt idx="8">
                  <c:v>10.113259214735024</c:v>
                </c:pt>
                <c:pt idx="9">
                  <c:v>9.9688237038179732</c:v>
                </c:pt>
                <c:pt idx="10">
                  <c:v>8.5985435429640109</c:v>
                </c:pt>
                <c:pt idx="11">
                  <c:v>6.7875278837438202</c:v>
                </c:pt>
                <c:pt idx="12">
                  <c:v>10.632945592099526</c:v>
                </c:pt>
                <c:pt idx="13">
                  <c:v>7.0310883048147863</c:v>
                </c:pt>
                <c:pt idx="14">
                  <c:v>11.450678364651075</c:v>
                </c:pt>
                <c:pt idx="15">
                  <c:v>9.6760383995867176</c:v>
                </c:pt>
                <c:pt idx="16">
                  <c:v>10.069123761318796</c:v>
                </c:pt>
                <c:pt idx="17">
                  <c:v>7.8678414868095263</c:v>
                </c:pt>
                <c:pt idx="18">
                  <c:v>9.4977612487307752</c:v>
                </c:pt>
                <c:pt idx="19">
                  <c:v>12.27997271861474</c:v>
                </c:pt>
                <c:pt idx="20">
                  <c:v>11.670544603275209</c:v>
                </c:pt>
                <c:pt idx="21">
                  <c:v>13.014319492724749</c:v>
                </c:pt>
                <c:pt idx="22">
                  <c:v>16.959348390876002</c:v>
                </c:pt>
                <c:pt idx="23">
                  <c:v>16.160410325613519</c:v>
                </c:pt>
                <c:pt idx="24">
                  <c:v>11.743541392508451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F-4497-927D-2278BD74CA4C}"/>
            </c:ext>
          </c:extLst>
        </c:ser>
        <c:ser>
          <c:idx val="1"/>
          <c:order val="1"/>
          <c:tx>
            <c:strRef>
              <c:f>גיליון1!$M$1</c:f>
              <c:strCache>
                <c:ptCount val="1"/>
                <c:pt idx="0">
                  <c:v>בנקאי - בינוני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גיליון1!$M$2:$M$26</c:f>
              <c:numCache>
                <c:formatCode>General</c:formatCode>
                <c:ptCount val="25"/>
                <c:pt idx="0">
                  <c:v>6.3205944760127384</c:v>
                </c:pt>
                <c:pt idx="1">
                  <c:v>6.8512873191177217</c:v>
                </c:pt>
                <c:pt idx="2">
                  <c:v>6.901971367291142</c:v>
                </c:pt>
                <c:pt idx="3">
                  <c:v>2.815930935110337</c:v>
                </c:pt>
                <c:pt idx="4">
                  <c:v>3.7933370844236896</c:v>
                </c:pt>
                <c:pt idx="5">
                  <c:v>3.3443998313012675</c:v>
                </c:pt>
                <c:pt idx="6">
                  <c:v>6.0541463685190529</c:v>
                </c:pt>
                <c:pt idx="7">
                  <c:v>3.668565025360421</c:v>
                </c:pt>
                <c:pt idx="8">
                  <c:v>2.8261147950177063</c:v>
                </c:pt>
                <c:pt idx="9">
                  <c:v>6.5610902739821775</c:v>
                </c:pt>
                <c:pt idx="10">
                  <c:v>5.1200826310036858</c:v>
                </c:pt>
                <c:pt idx="11">
                  <c:v>8.932867865173959</c:v>
                </c:pt>
                <c:pt idx="12">
                  <c:v>3.5166580775577998</c:v>
                </c:pt>
                <c:pt idx="13">
                  <c:v>1.6542830149869081</c:v>
                </c:pt>
                <c:pt idx="14">
                  <c:v>8.5089872906743356</c:v>
                </c:pt>
                <c:pt idx="15">
                  <c:v>5.5782093017231054</c:v>
                </c:pt>
                <c:pt idx="16">
                  <c:v>4.7343953887380339</c:v>
                </c:pt>
                <c:pt idx="17">
                  <c:v>7.4971136882381177</c:v>
                </c:pt>
                <c:pt idx="18">
                  <c:v>5.9602651248167282</c:v>
                </c:pt>
                <c:pt idx="19">
                  <c:v>9.4051457886777072</c:v>
                </c:pt>
                <c:pt idx="20">
                  <c:v>4.8519432512248972</c:v>
                </c:pt>
                <c:pt idx="21">
                  <c:v>4.8801017070793744</c:v>
                </c:pt>
                <c:pt idx="22">
                  <c:v>6.5263179893965253</c:v>
                </c:pt>
                <c:pt idx="23">
                  <c:v>7.9742088999286391</c:v>
                </c:pt>
                <c:pt idx="24">
                  <c:v>4.2881994018255423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F-4497-927D-2278BD74CA4C}"/>
            </c:ext>
          </c:extLst>
        </c:ser>
        <c:ser>
          <c:idx val="2"/>
          <c:order val="2"/>
          <c:tx>
            <c:strRef>
              <c:f>גיליון1!$N$1</c:f>
              <c:strCache>
                <c:ptCount val="1"/>
                <c:pt idx="0">
                  <c:v>בנקאי - גדול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גיליון1!$N$2:$N$26</c:f>
              <c:numCache>
                <c:formatCode>General</c:formatCode>
                <c:ptCount val="25"/>
                <c:pt idx="0">
                  <c:v>1.1694326852302686</c:v>
                </c:pt>
                <c:pt idx="1">
                  <c:v>2.8357992474023188</c:v>
                </c:pt>
                <c:pt idx="2">
                  <c:v>2.4379914839895349</c:v>
                </c:pt>
                <c:pt idx="3">
                  <c:v>3.9370889585344866</c:v>
                </c:pt>
                <c:pt idx="4">
                  <c:v>2.2768224299442745</c:v>
                </c:pt>
                <c:pt idx="5">
                  <c:v>3.9819876845838618</c:v>
                </c:pt>
                <c:pt idx="6">
                  <c:v>3.1249023632898312</c:v>
                </c:pt>
                <c:pt idx="7">
                  <c:v>1.4497205774432682</c:v>
                </c:pt>
                <c:pt idx="8">
                  <c:v>3.058037115534737</c:v>
                </c:pt>
                <c:pt idx="9">
                  <c:v>2.5508563089805074</c:v>
                </c:pt>
                <c:pt idx="10">
                  <c:v>2.1412437059301062</c:v>
                </c:pt>
                <c:pt idx="11">
                  <c:v>2.6500466506294922</c:v>
                </c:pt>
                <c:pt idx="12">
                  <c:v>2.6376054334154846</c:v>
                </c:pt>
                <c:pt idx="13">
                  <c:v>2.1481942840247994</c:v>
                </c:pt>
                <c:pt idx="14">
                  <c:v>2.9981561751303571</c:v>
                </c:pt>
                <c:pt idx="15">
                  <c:v>2.1995199115539656</c:v>
                </c:pt>
                <c:pt idx="16">
                  <c:v>4.1964139559800708</c:v>
                </c:pt>
                <c:pt idx="17">
                  <c:v>3.3962281091658153</c:v>
                </c:pt>
                <c:pt idx="18">
                  <c:v>3.9393061283329649</c:v>
                </c:pt>
                <c:pt idx="19">
                  <c:v>1.9072687259926924</c:v>
                </c:pt>
                <c:pt idx="20">
                  <c:v>3.8760462210943838</c:v>
                </c:pt>
                <c:pt idx="21">
                  <c:v>1.9304279063255463</c:v>
                </c:pt>
                <c:pt idx="22">
                  <c:v>3.5783288521473904</c:v>
                </c:pt>
                <c:pt idx="23">
                  <c:v>3.4665812598686112</c:v>
                </c:pt>
                <c:pt idx="24">
                  <c:v>1.9785743316420454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6F-4497-927D-2278BD74CA4C}"/>
            </c:ext>
          </c:extLst>
        </c:ser>
        <c:ser>
          <c:idx val="3"/>
          <c:order val="3"/>
          <c:tx>
            <c:strRef>
              <c:f>גיליון1!$O$1</c:f>
              <c:strCache>
                <c:ptCount val="1"/>
                <c:pt idx="0">
                  <c:v>חוץ בנקאי - קטן</c:v>
                </c:pt>
              </c:strCache>
            </c:strRef>
          </c:tx>
          <c:spPr>
            <a:ln w="127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גיליון1!$O$2:$O$26</c:f>
              <c:numCache>
                <c:formatCode>General</c:formatCode>
                <c:ptCount val="25"/>
                <c:pt idx="0">
                  <c:v>15.132612045209619</c:v>
                </c:pt>
                <c:pt idx="1">
                  <c:v>8.2081728204166673</c:v>
                </c:pt>
                <c:pt idx="2">
                  <c:v>13.540591550304745</c:v>
                </c:pt>
                <c:pt idx="3">
                  <c:v>6.1131207085678296</c:v>
                </c:pt>
                <c:pt idx="4">
                  <c:v>8.3718301656254503</c:v>
                </c:pt>
                <c:pt idx="5">
                  <c:v>9.3569304570770253</c:v>
                </c:pt>
                <c:pt idx="6">
                  <c:v>7.6811120813097755</c:v>
                </c:pt>
                <c:pt idx="7">
                  <c:v>7.1789526668932995</c:v>
                </c:pt>
                <c:pt idx="8">
                  <c:v>8.7962496916163584</c:v>
                </c:pt>
                <c:pt idx="9">
                  <c:v>9.7014289393438293</c:v>
                </c:pt>
                <c:pt idx="10">
                  <c:v>3.5566330407321689</c:v>
                </c:pt>
                <c:pt idx="11">
                  <c:v>3.9590919690005926</c:v>
                </c:pt>
                <c:pt idx="12">
                  <c:v>12.643321579401215</c:v>
                </c:pt>
                <c:pt idx="13">
                  <c:v>6.9671054549764824</c:v>
                </c:pt>
                <c:pt idx="14">
                  <c:v>3.0503893244367726</c:v>
                </c:pt>
                <c:pt idx="15">
                  <c:v>6.1289557436362827</c:v>
                </c:pt>
                <c:pt idx="16">
                  <c:v>6.6938568386636019</c:v>
                </c:pt>
                <c:pt idx="17">
                  <c:v>5.8029301989916426</c:v>
                </c:pt>
                <c:pt idx="18">
                  <c:v>13.161235668318893</c:v>
                </c:pt>
                <c:pt idx="19">
                  <c:v>11.432807255899844</c:v>
                </c:pt>
                <c:pt idx="20">
                  <c:v>13.00956891532031</c:v>
                </c:pt>
                <c:pt idx="21">
                  <c:v>10.396408356832541</c:v>
                </c:pt>
                <c:pt idx="22">
                  <c:v>18.325317876062019</c:v>
                </c:pt>
                <c:pt idx="23">
                  <c:v>12.574100096586085</c:v>
                </c:pt>
                <c:pt idx="24">
                  <c:v>10.205023095180838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6F-4497-927D-2278BD74CA4C}"/>
            </c:ext>
          </c:extLst>
        </c:ser>
        <c:ser>
          <c:idx val="4"/>
          <c:order val="4"/>
          <c:tx>
            <c:strRef>
              <c:f>גיליון1!$P$1</c:f>
              <c:strCache>
                <c:ptCount val="1"/>
                <c:pt idx="0">
                  <c:v>חוץ בנקאי - בינוני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גיליון1!$P$2:$P$26</c:f>
              <c:numCache>
                <c:formatCode>General</c:formatCode>
                <c:ptCount val="25"/>
                <c:pt idx="0">
                  <c:v>8.3267358581486786</c:v>
                </c:pt>
                <c:pt idx="1">
                  <c:v>10.068601680525996</c:v>
                </c:pt>
                <c:pt idx="2">
                  <c:v>10.180344238685374</c:v>
                </c:pt>
                <c:pt idx="3">
                  <c:v>1.4501285011601748</c:v>
                </c:pt>
                <c:pt idx="4">
                  <c:v>4.8856410447083443</c:v>
                </c:pt>
                <c:pt idx="5">
                  <c:v>3.2478702460996489</c:v>
                </c:pt>
                <c:pt idx="6">
                  <c:v>6.7486175659253824</c:v>
                </c:pt>
                <c:pt idx="7">
                  <c:v>2.7624458795050795</c:v>
                </c:pt>
                <c:pt idx="8">
                  <c:v>2.0412607546454073</c:v>
                </c:pt>
                <c:pt idx="9">
                  <c:v>7.7113439746392345</c:v>
                </c:pt>
                <c:pt idx="10">
                  <c:v>4.2402496028789054</c:v>
                </c:pt>
                <c:pt idx="11">
                  <c:v>9.9654439311896521</c:v>
                </c:pt>
                <c:pt idx="12">
                  <c:v>4.9680657997430391</c:v>
                </c:pt>
                <c:pt idx="13">
                  <c:v>2.9031855323702285</c:v>
                </c:pt>
                <c:pt idx="14">
                  <c:v>10.805270480836619</c:v>
                </c:pt>
                <c:pt idx="15">
                  <c:v>7.241212021018093</c:v>
                </c:pt>
                <c:pt idx="16">
                  <c:v>7.2934005791101244</c:v>
                </c:pt>
                <c:pt idx="17">
                  <c:v>6.7158978832142351</c:v>
                </c:pt>
                <c:pt idx="18">
                  <c:v>7.9244083000308239</c:v>
                </c:pt>
                <c:pt idx="19">
                  <c:v>6.1916380259710539</c:v>
                </c:pt>
                <c:pt idx="20">
                  <c:v>6.0923094649954654</c:v>
                </c:pt>
                <c:pt idx="21">
                  <c:v>7.5200636362515878</c:v>
                </c:pt>
                <c:pt idx="22">
                  <c:v>9.3672758244685355</c:v>
                </c:pt>
                <c:pt idx="23">
                  <c:v>10.809760149824772</c:v>
                </c:pt>
                <c:pt idx="24">
                  <c:v>4.3840960050060014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6F-4497-927D-2278BD74CA4C}"/>
            </c:ext>
          </c:extLst>
        </c:ser>
        <c:ser>
          <c:idx val="5"/>
          <c:order val="5"/>
          <c:tx>
            <c:strRef>
              <c:f>גיליון1!$Q$1</c:f>
              <c:strCache>
                <c:ptCount val="1"/>
                <c:pt idx="0">
                  <c:v>חוץ בנקאי - גדול</c:v>
                </c:pt>
              </c:strCache>
            </c:strRef>
          </c:tx>
          <c:spPr>
            <a:ln w="127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גיליון1!$A$2:$A$26</c:f>
              <c:numCache>
                <c:formatCode>m/d/yyyy</c:formatCode>
                <c:ptCount val="25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</c:numCache>
            </c:numRef>
          </c:cat>
          <c:val>
            <c:numRef>
              <c:f>גיליון1!$Q$2:$Q$26</c:f>
              <c:numCache>
                <c:formatCode>General</c:formatCode>
                <c:ptCount val="25"/>
                <c:pt idx="0">
                  <c:v>2.8694456253250116</c:v>
                </c:pt>
                <c:pt idx="1">
                  <c:v>2.2923269576346148</c:v>
                </c:pt>
                <c:pt idx="2">
                  <c:v>1.8996612244699473</c:v>
                </c:pt>
                <c:pt idx="3">
                  <c:v>5.6807958989787499</c:v>
                </c:pt>
                <c:pt idx="4">
                  <c:v>1.8519955512138269</c:v>
                </c:pt>
                <c:pt idx="5">
                  <c:v>2.4786558536822527</c:v>
                </c:pt>
                <c:pt idx="6">
                  <c:v>2.9920137430718805</c:v>
                </c:pt>
                <c:pt idx="7">
                  <c:v>1.3204359437833735</c:v>
                </c:pt>
                <c:pt idx="8">
                  <c:v>1.6372878484220803</c:v>
                </c:pt>
                <c:pt idx="9">
                  <c:v>3.4655559252790495</c:v>
                </c:pt>
                <c:pt idx="10">
                  <c:v>1.6260213198007187</c:v>
                </c:pt>
                <c:pt idx="11">
                  <c:v>5.1185535607827441</c:v>
                </c:pt>
                <c:pt idx="12">
                  <c:v>2.577876625354306</c:v>
                </c:pt>
                <c:pt idx="13">
                  <c:v>0.40595081752213263</c:v>
                </c:pt>
                <c:pt idx="14">
                  <c:v>2.6465028398143562</c:v>
                </c:pt>
                <c:pt idx="15">
                  <c:v>0.58524714244043674</c:v>
                </c:pt>
                <c:pt idx="16">
                  <c:v>0.90844213428871057</c:v>
                </c:pt>
                <c:pt idx="17">
                  <c:v>0.67242504292998806</c:v>
                </c:pt>
                <c:pt idx="18">
                  <c:v>0.52143638997437103</c:v>
                </c:pt>
                <c:pt idx="19">
                  <c:v>2.2966170598137694</c:v>
                </c:pt>
                <c:pt idx="20">
                  <c:v>0.76940579529910269</c:v>
                </c:pt>
                <c:pt idx="21">
                  <c:v>2.0906654838554255</c:v>
                </c:pt>
                <c:pt idx="22">
                  <c:v>2.3663129689704974</c:v>
                </c:pt>
                <c:pt idx="23">
                  <c:v>1.2021883182373911</c:v>
                </c:pt>
                <c:pt idx="24">
                  <c:v>0.85692699594232347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6F-4497-927D-2278BD74C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4713504"/>
        <c:axId val="964709896"/>
      </c:lineChart>
      <c:dateAx>
        <c:axId val="964713504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64709896"/>
        <c:crosses val="autoZero"/>
        <c:auto val="0"/>
        <c:lblOffset val="100"/>
        <c:baseTimeUnit val="months"/>
      </c:dateAx>
      <c:valAx>
        <c:axId val="964709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אחוזים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647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15: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2023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2426312335958007"/>
          <c:y val="2.14404935327743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863298337707787E-2"/>
          <c:y val="0.12878646056281015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נתונים'!$A$4:$A$49</c:f>
              <c:strCache>
                <c:ptCount val="4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2024F</c:v>
                </c:pt>
                <c:pt idx="45">
                  <c:v>2025F</c:v>
                </c:pt>
              </c:strCache>
            </c:strRef>
          </c:cat>
          <c:val>
            <c:numRef>
              <c:f>'איור 11 נתונים'!$C$4:$C$49</c:f>
              <c:numCache>
                <c:formatCode>0.0</c:formatCode>
                <c:ptCount val="46"/>
                <c:pt idx="0">
                  <c:v>5.462496430462771</c:v>
                </c:pt>
                <c:pt idx="1">
                  <c:v>7.00202663601317</c:v>
                </c:pt>
                <c:pt idx="2">
                  <c:v>4.2544017564096759</c:v>
                </c:pt>
                <c:pt idx="3">
                  <c:v>3.5324921131900222</c:v>
                </c:pt>
                <c:pt idx="4">
                  <c:v>5.8806497382443812</c:v>
                </c:pt>
                <c:pt idx="5">
                  <c:v>2.2024000715453518</c:v>
                </c:pt>
                <c:pt idx="6">
                  <c:v>3.4291052249462162</c:v>
                </c:pt>
                <c:pt idx="7">
                  <c:v>5.9495262481640498</c:v>
                </c:pt>
                <c:pt idx="8">
                  <c:v>-0.33404863238079008</c:v>
                </c:pt>
                <c:pt idx="9">
                  <c:v>1.0159718704131349</c:v>
                </c:pt>
                <c:pt idx="10">
                  <c:v>0.53748747628277194</c:v>
                </c:pt>
                <c:pt idx="11">
                  <c:v>4.4675780083841987</c:v>
                </c:pt>
                <c:pt idx="12">
                  <c:v>0.353076048204648</c:v>
                </c:pt>
                <c:pt idx="13">
                  <c:v>12.112041282757158</c:v>
                </c:pt>
                <c:pt idx="14">
                  <c:v>4.1127892078070216</c:v>
                </c:pt>
                <c:pt idx="15">
                  <c:v>5.4027356097054779</c:v>
                </c:pt>
                <c:pt idx="16">
                  <c:v>1.3509681519593419</c:v>
                </c:pt>
                <c:pt idx="17">
                  <c:v>4.438663824262945</c:v>
                </c:pt>
                <c:pt idx="18">
                  <c:v>6.5271601467973728</c:v>
                </c:pt>
                <c:pt idx="19">
                  <c:v>5.6450719531076832</c:v>
                </c:pt>
                <c:pt idx="20">
                  <c:v>4.4531451561994784</c:v>
                </c:pt>
                <c:pt idx="21">
                  <c:v>1.8369774954418716</c:v>
                </c:pt>
                <c:pt idx="22">
                  <c:v>3.7672598758829334</c:v>
                </c:pt>
                <c:pt idx="23">
                  <c:v>3.4620498418633128</c:v>
                </c:pt>
                <c:pt idx="24">
                  <c:v>7.5084292686605547</c:v>
                </c:pt>
                <c:pt idx="25">
                  <c:v>-0.8755878165938924</c:v>
                </c:pt>
                <c:pt idx="26">
                  <c:v>4.9911403258998011</c:v>
                </c:pt>
                <c:pt idx="27">
                  <c:v>3.5128480972272946</c:v>
                </c:pt>
                <c:pt idx="28">
                  <c:v>-6.5453462827727567</c:v>
                </c:pt>
                <c:pt idx="29">
                  <c:v>-29.015311184183211</c:v>
                </c:pt>
                <c:pt idx="30">
                  <c:v>41.398396828305991</c:v>
                </c:pt>
                <c:pt idx="31">
                  <c:v>10.788315146955085</c:v>
                </c:pt>
                <c:pt idx="32">
                  <c:v>0.77304573028289525</c:v>
                </c:pt>
                <c:pt idx="33">
                  <c:v>16.036092920904132</c:v>
                </c:pt>
                <c:pt idx="34">
                  <c:v>9.0003747326020012</c:v>
                </c:pt>
                <c:pt idx="35">
                  <c:v>19.518830734808734</c:v>
                </c:pt>
                <c:pt idx="36">
                  <c:v>-2.8146930580208229</c:v>
                </c:pt>
                <c:pt idx="37">
                  <c:v>5.7586972840456996</c:v>
                </c:pt>
                <c:pt idx="38">
                  <c:v>2.1841917696517887</c:v>
                </c:pt>
                <c:pt idx="39">
                  <c:v>6.3538842647885341</c:v>
                </c:pt>
                <c:pt idx="40">
                  <c:v>2.6254811997696637</c:v>
                </c:pt>
                <c:pt idx="41">
                  <c:v>2.8532143114549102</c:v>
                </c:pt>
                <c:pt idx="42">
                  <c:v>1.8131370816789838</c:v>
                </c:pt>
                <c:pt idx="43">
                  <c:v>-19.37152496076213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B-4BA3-AE8F-8E9A9DA36536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9C6B-4BA3-AE8F-8E9A9DA36536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C6B-4BA3-AE8F-8E9A9DA36536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C6B-4BA3-AE8F-8E9A9DA36536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C6B-4BA3-AE8F-8E9A9DA36536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C6B-4BA3-AE8F-8E9A9DA36536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C6B-4BA3-AE8F-8E9A9DA36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נתונים'!$A$4:$A$49</c:f>
              <c:strCache>
                <c:ptCount val="4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2021Q2</c:v>
                </c:pt>
                <c:pt idx="34">
                  <c:v>2021Q3</c:v>
                </c:pt>
                <c:pt idx="35">
                  <c:v>2021Q4</c:v>
                </c:pt>
                <c:pt idx="36">
                  <c:v>2022Q1</c:v>
                </c:pt>
                <c:pt idx="37">
                  <c:v>2022Q2</c:v>
                </c:pt>
                <c:pt idx="38">
                  <c:v>2022Q3</c:v>
                </c:pt>
                <c:pt idx="39">
                  <c:v>2022Q4</c:v>
                </c:pt>
                <c:pt idx="40">
                  <c:v>2023Q1</c:v>
                </c:pt>
                <c:pt idx="41">
                  <c:v>2023Q2</c:v>
                </c:pt>
                <c:pt idx="42">
                  <c:v>2023Q3</c:v>
                </c:pt>
                <c:pt idx="43">
                  <c:v>2023Q4</c:v>
                </c:pt>
                <c:pt idx="44">
                  <c:v>2024F</c:v>
                </c:pt>
                <c:pt idx="45">
                  <c:v>2025F</c:v>
                </c:pt>
              </c:strCache>
            </c:strRef>
          </c:cat>
          <c:val>
            <c:numRef>
              <c:f>'איור 11 נתונים'!$E$4:$E$49</c:f>
              <c:numCache>
                <c:formatCode>General</c:formatCode>
                <c:ptCount val="46"/>
                <c:pt idx="44" formatCode="0.0">
                  <c:v>2</c:v>
                </c:pt>
                <c:pt idx="45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6B-4BA3-AE8F-8E9A9DA36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815298536784699E-2"/>
          <c:y val="9.927592140367314E-2"/>
          <c:w val="0.90780509259259257"/>
          <c:h val="0.8034320512820512"/>
        </c:manualLayout>
      </c:layout>
      <c:lineChart>
        <c:grouping val="standard"/>
        <c:varyColors val="0"/>
        <c:ser>
          <c:idx val="5"/>
          <c:order val="0"/>
          <c:tx>
            <c:strRef>
              <c:f>'נתונים '!$B$5</c:f>
              <c:strCache>
                <c:ptCount val="1"/>
                <c:pt idx="0">
                  <c:v>מדד כללי</c:v>
                </c:pt>
              </c:strCache>
            </c:strRef>
          </c:tx>
          <c:spPr>
            <a:ln w="28575">
              <a:solidFill>
                <a:srgbClr val="F79646">
                  <a:lumMod val="75000"/>
                </a:srgbClr>
              </a:solidFill>
            </a:ln>
            <a:effectLst/>
          </c:spPr>
          <c:marker>
            <c:symbol val="none"/>
          </c:marker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'!$B$8:$B$300</c:f>
              <c:numCache>
                <c:formatCode>0.0</c:formatCode>
                <c:ptCount val="293"/>
                <c:pt idx="0">
                  <c:v>2.9328358208955629</c:v>
                </c:pt>
                <c:pt idx="1">
                  <c:v>2.7442790697674635</c:v>
                </c:pt>
                <c:pt idx="2">
                  <c:v>2.5501858736058702</c:v>
                </c:pt>
                <c:pt idx="3">
                  <c:v>2.1703703703703114</c:v>
                </c:pt>
                <c:pt idx="4">
                  <c:v>1.9607843137254388</c:v>
                </c:pt>
                <c:pt idx="5">
                  <c:v>1.6617790811339628</c:v>
                </c:pt>
                <c:pt idx="6">
                  <c:v>1.8536585365854563</c:v>
                </c:pt>
                <c:pt idx="7">
                  <c:v>2.1338506304562577</c:v>
                </c:pt>
                <c:pt idx="8">
                  <c:v>1.6409266409270096</c:v>
                </c:pt>
                <c:pt idx="9">
                  <c:v>0.96153846153843592</c:v>
                </c:pt>
                <c:pt idx="10">
                  <c:v>1.3500482160076377</c:v>
                </c:pt>
                <c:pt idx="11">
                  <c:v>1.9193857965450256</c:v>
                </c:pt>
                <c:pt idx="12">
                  <c:v>2.1153846153845635</c:v>
                </c:pt>
                <c:pt idx="13">
                  <c:v>1.825168107588393</c:v>
                </c:pt>
                <c:pt idx="14">
                  <c:v>1.4423076923074873</c:v>
                </c:pt>
                <c:pt idx="15">
                  <c:v>1.6346153846156231</c:v>
                </c:pt>
                <c:pt idx="16">
                  <c:v>1.4573121070862172</c:v>
                </c:pt>
                <c:pt idx="17">
                  <c:v>1.4573121070862172</c:v>
                </c:pt>
                <c:pt idx="18">
                  <c:v>1.2701193491617024</c:v>
                </c:pt>
                <c:pt idx="19">
                  <c:v>0.80418292387001156</c:v>
                </c:pt>
                <c:pt idx="20">
                  <c:v>0.90408796145562409</c:v>
                </c:pt>
                <c:pt idx="21">
                  <c:v>1.9939092000326175</c:v>
                </c:pt>
                <c:pt idx="22">
                  <c:v>2.1971500226136476</c:v>
                </c:pt>
                <c:pt idx="23">
                  <c:v>1.3367275733729089</c:v>
                </c:pt>
                <c:pt idx="24">
                  <c:v>1.3367275733729089</c:v>
                </c:pt>
                <c:pt idx="25">
                  <c:v>1.8256648081658167</c:v>
                </c:pt>
                <c:pt idx="26">
                  <c:v>1.9093883207063067</c:v>
                </c:pt>
                <c:pt idx="27">
                  <c:v>1.8160876848833718</c:v>
                </c:pt>
                <c:pt idx="28">
                  <c:v>1.3958125623130258</c:v>
                </c:pt>
                <c:pt idx="29">
                  <c:v>1.1964107676969205</c:v>
                </c:pt>
                <c:pt idx="30">
                  <c:v>1.2935323383084896</c:v>
                </c:pt>
                <c:pt idx="31">
                  <c:v>0.99108027750247629</c:v>
                </c:pt>
                <c:pt idx="32">
                  <c:v>0.99009900990132405</c:v>
                </c:pt>
                <c:pt idx="33">
                  <c:v>0.49115913555950463</c:v>
                </c:pt>
                <c:pt idx="34">
                  <c:v>0.29382957884458438</c:v>
                </c:pt>
                <c:pt idx="35">
                  <c:v>0</c:v>
                </c:pt>
                <c:pt idx="36">
                  <c:v>-0.29325513196414299</c:v>
                </c:pt>
                <c:pt idx="37">
                  <c:v>-0.29239766081903262</c:v>
                </c:pt>
                <c:pt idx="38">
                  <c:v>-9.7847358121738726E-2</c:v>
                </c:pt>
                <c:pt idx="39">
                  <c:v>-0.19550342130973952</c:v>
                </c:pt>
                <c:pt idx="40">
                  <c:v>-0.50737649173041577</c:v>
                </c:pt>
                <c:pt idx="41">
                  <c:v>-1.0147801760969855</c:v>
                </c:pt>
                <c:pt idx="42">
                  <c:v>-1.0058957607666841</c:v>
                </c:pt>
                <c:pt idx="43">
                  <c:v>-0.50245524622620774</c:v>
                </c:pt>
                <c:pt idx="44">
                  <c:v>-0.40000186247015623</c:v>
                </c:pt>
                <c:pt idx="45">
                  <c:v>-0.39296373943394913</c:v>
                </c:pt>
                <c:pt idx="46">
                  <c:v>-0.2910174895078721</c:v>
                </c:pt>
                <c:pt idx="47">
                  <c:v>-0.39296373943394913</c:v>
                </c:pt>
                <c:pt idx="48">
                  <c:v>-0.50000186060019658</c:v>
                </c:pt>
                <c:pt idx="49">
                  <c:v>-0.69208396844464559</c:v>
                </c:pt>
                <c:pt idx="50">
                  <c:v>-0.89716150057749244</c:v>
                </c:pt>
                <c:pt idx="51">
                  <c:v>-0.99706355551645309</c:v>
                </c:pt>
                <c:pt idx="52">
                  <c:v>-0.60483870967743547</c:v>
                </c:pt>
                <c:pt idx="53">
                  <c:v>-0.20304568527917954</c:v>
                </c:pt>
                <c:pt idx="54">
                  <c:v>-0.70850202429150189</c:v>
                </c:pt>
                <c:pt idx="55">
                  <c:v>-0.90543259557346323</c:v>
                </c:pt>
                <c:pt idx="56">
                  <c:v>-0.80321285140561027</c:v>
                </c:pt>
                <c:pt idx="57">
                  <c:v>-0.80080080080081606</c:v>
                </c:pt>
                <c:pt idx="58">
                  <c:v>-0.59940059940060131</c:v>
                </c:pt>
                <c:pt idx="59">
                  <c:v>-0.70070070070069601</c:v>
                </c:pt>
                <c:pt idx="60">
                  <c:v>-0.40201005025128911</c:v>
                </c:pt>
                <c:pt idx="61">
                  <c:v>-0.30120481927711218</c:v>
                </c:pt>
                <c:pt idx="62">
                  <c:v>-0.30241935483870108</c:v>
                </c:pt>
                <c:pt idx="63">
                  <c:v>-0.20181634712408414</c:v>
                </c:pt>
                <c:pt idx="64">
                  <c:v>0.10365338402877899</c:v>
                </c:pt>
                <c:pt idx="65">
                  <c:v>0.40915792131472895</c:v>
                </c:pt>
                <c:pt idx="66">
                  <c:v>0.91631217469496651</c:v>
                </c:pt>
                <c:pt idx="67">
                  <c:v>0.70731192675945742</c:v>
                </c:pt>
                <c:pt idx="68">
                  <c:v>0.80192536115646362</c:v>
                </c:pt>
                <c:pt idx="69">
                  <c:v>-0.20181408563604286</c:v>
                </c:pt>
                <c:pt idx="70">
                  <c:v>-0.70240981015728954</c:v>
                </c:pt>
                <c:pt idx="71">
                  <c:v>-0.10302192982165614</c:v>
                </c:pt>
                <c:pt idx="72">
                  <c:v>9.7580472107039462E-2</c:v>
                </c:pt>
                <c:pt idx="73">
                  <c:v>0.19476561387858915</c:v>
                </c:pt>
                <c:pt idx="74">
                  <c:v>0.30000227285948977</c:v>
                </c:pt>
                <c:pt idx="75">
                  <c:v>0.40000227512555497</c:v>
                </c:pt>
                <c:pt idx="76">
                  <c:v>0.10020040080160886</c:v>
                </c:pt>
                <c:pt idx="77">
                  <c:v>0.20040080160321772</c:v>
                </c:pt>
                <c:pt idx="78">
                  <c:v>0.19980019980021524</c:v>
                </c:pt>
                <c:pt idx="79">
                  <c:v>0.39880358923232162</c:v>
                </c:pt>
                <c:pt idx="80">
                  <c:v>0.49652432969213844</c:v>
                </c:pt>
                <c:pt idx="81">
                  <c:v>1.2999999999999901</c:v>
                </c:pt>
                <c:pt idx="82">
                  <c:v>1.4014014014014142</c:v>
                </c:pt>
                <c:pt idx="83">
                  <c:v>1.1976047904191489</c:v>
                </c:pt>
                <c:pt idx="84">
                  <c:v>1.1964107676968982</c:v>
                </c:pt>
                <c:pt idx="85">
                  <c:v>1.1928429423459397</c:v>
                </c:pt>
                <c:pt idx="86">
                  <c:v>1.1964107676968982</c:v>
                </c:pt>
                <c:pt idx="87">
                  <c:v>0.79681274900398336</c:v>
                </c:pt>
                <c:pt idx="88">
                  <c:v>1.2022012466186283</c:v>
                </c:pt>
                <c:pt idx="89">
                  <c:v>1.2019990444183115</c:v>
                </c:pt>
                <c:pt idx="90">
                  <c:v>1.4027906676470137</c:v>
                </c:pt>
                <c:pt idx="91">
                  <c:v>1.3008927872779852</c:v>
                </c:pt>
                <c:pt idx="92">
                  <c:v>1.4990108993213624</c:v>
                </c:pt>
                <c:pt idx="93">
                  <c:v>0.80059134830727796</c:v>
                </c:pt>
                <c:pt idx="94">
                  <c:v>0.50147980127963621</c:v>
                </c:pt>
                <c:pt idx="95">
                  <c:v>0.60157695935791899</c:v>
                </c:pt>
                <c:pt idx="96">
                  <c:v>0.3034473287648165</c:v>
                </c:pt>
                <c:pt idx="97">
                  <c:v>0.40471417964793588</c:v>
                </c:pt>
                <c:pt idx="98">
                  <c:v>0.3034473287648165</c:v>
                </c:pt>
                <c:pt idx="99">
                  <c:v>0.60078956392912719</c:v>
                </c:pt>
                <c:pt idx="100">
                  <c:v>0.29970029970032286</c:v>
                </c:pt>
                <c:pt idx="101">
                  <c:v>9.9800399201610546E-2</c:v>
                </c:pt>
                <c:pt idx="102">
                  <c:v>0</c:v>
                </c:pt>
                <c:pt idx="103">
                  <c:v>-0.59405940594058348</c:v>
                </c:pt>
                <c:pt idx="104">
                  <c:v>-1.5732546705998218</c:v>
                </c:pt>
                <c:pt idx="105">
                  <c:v>-1.0880316518298683</c:v>
                </c:pt>
                <c:pt idx="106">
                  <c:v>-0.59523809523809312</c:v>
                </c:pt>
                <c:pt idx="107">
                  <c:v>-0.79207920792079278</c:v>
                </c:pt>
                <c:pt idx="108">
                  <c:v>-0.69444444444444198</c:v>
                </c:pt>
                <c:pt idx="109">
                  <c:v>-0.7905138339921014</c:v>
                </c:pt>
                <c:pt idx="110">
                  <c:v>-0.59523809523809312</c:v>
                </c:pt>
                <c:pt idx="111">
                  <c:v>-0.69444444444444198</c:v>
                </c:pt>
                <c:pt idx="112">
                  <c:v>-0.39930070538920504</c:v>
                </c:pt>
                <c:pt idx="113">
                  <c:v>2.0918080823051355E-6</c:v>
                </c:pt>
                <c:pt idx="114">
                  <c:v>0.20039931546373957</c:v>
                </c:pt>
                <c:pt idx="115">
                  <c:v>0.7995041005639969</c:v>
                </c:pt>
                <c:pt idx="116">
                  <c:v>1.5023997256329524</c:v>
                </c:pt>
                <c:pt idx="117">
                  <c:v>1.7042021274566777</c:v>
                </c:pt>
                <c:pt idx="118">
                  <c:v>1.9015989379730591</c:v>
                </c:pt>
                <c:pt idx="119">
                  <c:v>2.2018983454523466</c:v>
                </c:pt>
                <c:pt idx="120">
                  <c:v>2.5043977485908364</c:v>
                </c:pt>
                <c:pt idx="121">
                  <c:v>2.2980101080054771</c:v>
                </c:pt>
                <c:pt idx="122">
                  <c:v>2.4020979504385531</c:v>
                </c:pt>
                <c:pt idx="123">
                  <c:v>2.8049971554781949</c:v>
                </c:pt>
                <c:pt idx="124">
                  <c:v>3.1093279839518706</c:v>
                </c:pt>
                <c:pt idx="125">
                  <c:v>3.499999999999992</c:v>
                </c:pt>
                <c:pt idx="126">
                  <c:v>3.4791252485089297</c:v>
                </c:pt>
                <c:pt idx="127">
                  <c:v>3.9643211100099052</c:v>
                </c:pt>
                <c:pt idx="128">
                  <c:v>4.1461006910167963</c:v>
                </c:pt>
                <c:pt idx="129">
                  <c:v>4.4378698224851965</c:v>
                </c:pt>
                <c:pt idx="130">
                  <c:v>5.2062868369351589</c:v>
                </c:pt>
                <c:pt idx="131">
                  <c:v>4.6033300685602407</c:v>
                </c:pt>
                <c:pt idx="132">
                  <c:v>4.5943304007820096</c:v>
                </c:pt>
                <c:pt idx="133">
                  <c:v>5.078125</c:v>
                </c:pt>
                <c:pt idx="134">
                  <c:v>5.2785923753665642</c:v>
                </c:pt>
                <c:pt idx="135">
                  <c:v>5.2631578947368363</c:v>
                </c:pt>
                <c:pt idx="136">
                  <c:v>5.3849236974456316</c:v>
                </c:pt>
                <c:pt idx="137">
                  <c:v>5.1837696315009785</c:v>
                </c:pt>
                <c:pt idx="138">
                  <c:v>4.9844395530326935</c:v>
                </c:pt>
                <c:pt idx="139">
                  <c:v>4.991421913168792</c:v>
                </c:pt>
                <c:pt idx="140">
                  <c:v>4.5950725971239947</c:v>
                </c:pt>
                <c:pt idx="141">
                  <c:v>4.2000015013841541</c:v>
                </c:pt>
                <c:pt idx="142">
                  <c:v>3.3291331414971648</c:v>
                </c:pt>
                <c:pt idx="143">
                  <c:v>4.1151700394876922</c:v>
                </c:pt>
                <c:pt idx="144">
                  <c:v>3.8215902809784819</c:v>
                </c:pt>
                <c:pt idx="145">
                  <c:v>3.7347598589929198</c:v>
                </c:pt>
                <c:pt idx="146">
                  <c:v>3.3434555280396738</c:v>
                </c:pt>
                <c:pt idx="147">
                  <c:v>2.9583348168267243</c:v>
                </c:pt>
                <c:pt idx="148">
                  <c:v>2.6392961876832821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5-47F9-B812-CC13BB8DAEED}"/>
            </c:ext>
          </c:extLst>
        </c:ser>
        <c:ser>
          <c:idx val="4"/>
          <c:order val="1"/>
          <c:tx>
            <c:strRef>
              <c:f>'נתונים '!$D$5</c:f>
              <c:strCache>
                <c:ptCount val="1"/>
                <c:pt idx="0">
                  <c:v>מדד ללא אנרגיה ופו"י</c:v>
                </c:pt>
              </c:strCache>
            </c:strRef>
          </c:tx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'!$D$8:$D$300</c:f>
              <c:numCache>
                <c:formatCode>General</c:formatCode>
                <c:ptCount val="293"/>
                <c:pt idx="12" formatCode="0.0">
                  <c:v>0.8761789257026642</c:v>
                </c:pt>
                <c:pt idx="13" formatCode="0.0">
                  <c:v>0.86565992831530991</c:v>
                </c:pt>
                <c:pt idx="14" formatCode="0.0">
                  <c:v>1.0593507309470285</c:v>
                </c:pt>
                <c:pt idx="15" formatCode="0.0">
                  <c:v>1.3486543568214548</c:v>
                </c:pt>
                <c:pt idx="16" formatCode="0.0">
                  <c:v>1.0798335662180358</c:v>
                </c:pt>
                <c:pt idx="17" formatCode="0.0">
                  <c:v>1.0367960366438167</c:v>
                </c:pt>
                <c:pt idx="18" formatCode="0.0">
                  <c:v>0.96138923290660649</c:v>
                </c:pt>
                <c:pt idx="19" formatCode="0.0">
                  <c:v>0.93920867880825654</c:v>
                </c:pt>
                <c:pt idx="20" formatCode="0.0">
                  <c:v>1.0611811013183869</c:v>
                </c:pt>
                <c:pt idx="21" formatCode="0.0">
                  <c:v>1.6055516987167451</c:v>
                </c:pt>
                <c:pt idx="22" formatCode="0.0">
                  <c:v>1.857170877559855</c:v>
                </c:pt>
                <c:pt idx="23" formatCode="0.0">
                  <c:v>1.3104650829016018</c:v>
                </c:pt>
                <c:pt idx="24" formatCode="0.0">
                  <c:v>1.744727816186642</c:v>
                </c:pt>
                <c:pt idx="25" formatCode="0.0">
                  <c:v>1.9136251877223343</c:v>
                </c:pt>
                <c:pt idx="26" formatCode="0.0">
                  <c:v>1.7489844216395323</c:v>
                </c:pt>
                <c:pt idx="27" formatCode="0.0">
                  <c:v>1.5600479208678575</c:v>
                </c:pt>
                <c:pt idx="28" formatCode="0.0">
                  <c:v>1.1210292487343843</c:v>
                </c:pt>
                <c:pt idx="29" formatCode="0.0">
                  <c:v>1.3568686323185197</c:v>
                </c:pt>
                <c:pt idx="30" formatCode="0.0">
                  <c:v>1.3248503101381814</c:v>
                </c:pt>
                <c:pt idx="31" formatCode="0.0">
                  <c:v>0.89854201396839528</c:v>
                </c:pt>
                <c:pt idx="32" formatCode="0.0">
                  <c:v>0.86713210467233015</c:v>
                </c:pt>
                <c:pt idx="33" formatCode="0.0">
                  <c:v>0.62786608202083372</c:v>
                </c:pt>
                <c:pt idx="34" formatCode="0.0">
                  <c:v>0.20624628095664566</c:v>
                </c:pt>
                <c:pt idx="35" formatCode="0.0">
                  <c:v>0.11440077052200515</c:v>
                </c:pt>
                <c:pt idx="36" formatCode="0.0">
                  <c:v>-0.15330730931798486</c:v>
                </c:pt>
                <c:pt idx="37" formatCode="0.0">
                  <c:v>6.3114960025090205E-2</c:v>
                </c:pt>
                <c:pt idx="38" formatCode="0.0">
                  <c:v>0.26949585619460148</c:v>
                </c:pt>
                <c:pt idx="39" formatCode="0.0">
                  <c:v>0.32127445762684115</c:v>
                </c:pt>
                <c:pt idx="40" formatCode="0.0">
                  <c:v>0.46670969991049471</c:v>
                </c:pt>
                <c:pt idx="41" formatCode="0.0">
                  <c:v>9.2537717623275562E-2</c:v>
                </c:pt>
                <c:pt idx="42" formatCode="0.0">
                  <c:v>6.6231597852284274E-2</c:v>
                </c:pt>
                <c:pt idx="43" formatCode="0.0">
                  <c:v>0.33009422649721287</c:v>
                </c:pt>
                <c:pt idx="44" formatCode="0.0">
                  <c:v>0.20267394578386</c:v>
                </c:pt>
                <c:pt idx="45" formatCode="0.0">
                  <c:v>0.28058276630880119</c:v>
                </c:pt>
                <c:pt idx="46" formatCode="0.0">
                  <c:v>0.55590555472122549</c:v>
                </c:pt>
                <c:pt idx="47" formatCode="0.0">
                  <c:v>0.58909796237913703</c:v>
                </c:pt>
                <c:pt idx="48" formatCode="0.0">
                  <c:v>0.41569787556159365</c:v>
                </c:pt>
                <c:pt idx="49" formatCode="0.0">
                  <c:v>-4.8450227482366159E-2</c:v>
                </c:pt>
                <c:pt idx="50" formatCode="0.0">
                  <c:v>-0.14691167693300367</c:v>
                </c:pt>
                <c:pt idx="51" formatCode="0.0">
                  <c:v>-0.3638520615525942</c:v>
                </c:pt>
                <c:pt idx="52" formatCode="0.0">
                  <c:v>-0.13600188514152345</c:v>
                </c:pt>
                <c:pt idx="53" formatCode="0.0">
                  <c:v>3.0441401326353201E-4</c:v>
                </c:pt>
                <c:pt idx="54" formatCode="0.0">
                  <c:v>-0.19945025273819805</c:v>
                </c:pt>
                <c:pt idx="55" formatCode="0.0">
                  <c:v>-0.23270452426136234</c:v>
                </c:pt>
                <c:pt idx="56" formatCode="0.0">
                  <c:v>-0.18432855146238714</c:v>
                </c:pt>
                <c:pt idx="57" formatCode="0.0">
                  <c:v>-0.16991710422004092</c:v>
                </c:pt>
                <c:pt idx="58" formatCode="0.0">
                  <c:v>-0.14507817635226461</c:v>
                </c:pt>
                <c:pt idx="59" formatCode="0.0">
                  <c:v>-0.365679226340343</c:v>
                </c:pt>
                <c:pt idx="60" formatCode="0.0">
                  <c:v>-0.14599949801817891</c:v>
                </c:pt>
                <c:pt idx="61" formatCode="0.0">
                  <c:v>3.5243213292845965E-3</c:v>
                </c:pt>
                <c:pt idx="62" formatCode="0.0">
                  <c:v>-0.15254015962161693</c:v>
                </c:pt>
                <c:pt idx="63" formatCode="0.0">
                  <c:v>-9.5800825869352124E-2</c:v>
                </c:pt>
                <c:pt idx="64" formatCode="0.0">
                  <c:v>-0.17696520911366642</c:v>
                </c:pt>
                <c:pt idx="65" formatCode="0.0">
                  <c:v>4.1925714321378038E-3</c:v>
                </c:pt>
                <c:pt idx="66" formatCode="0.0">
                  <c:v>0.35851811331957251</c:v>
                </c:pt>
                <c:pt idx="67" formatCode="0.0">
                  <c:v>0.29662009488533592</c:v>
                </c:pt>
                <c:pt idx="68" formatCode="0.0">
                  <c:v>0.48379643458802413</c:v>
                </c:pt>
                <c:pt idx="69" formatCode="0.0">
                  <c:v>-0.46940161668972413</c:v>
                </c:pt>
                <c:pt idx="70" formatCode="0.0">
                  <c:v>-0.57288185146691095</c:v>
                </c:pt>
                <c:pt idx="71" formatCode="0.0">
                  <c:v>-0.30769232326620655</c:v>
                </c:pt>
                <c:pt idx="72" formatCode="0.0">
                  <c:v>-7.5554760226159701E-2</c:v>
                </c:pt>
                <c:pt idx="73" formatCode="0.0">
                  <c:v>4.0474977263871281E-2</c:v>
                </c:pt>
                <c:pt idx="74" formatCode="0.0">
                  <c:v>0.24251947119218187</c:v>
                </c:pt>
                <c:pt idx="75" formatCode="0.0">
                  <c:v>0.24927012272748517</c:v>
                </c:pt>
                <c:pt idx="76" formatCode="0.0">
                  <c:v>0.305446774328888</c:v>
                </c:pt>
                <c:pt idx="77" formatCode="0.0">
                  <c:v>0.27020600896929814</c:v>
                </c:pt>
                <c:pt idx="78" formatCode="0.0">
                  <c:v>0.51835474657679903</c:v>
                </c:pt>
                <c:pt idx="79" formatCode="0.0">
                  <c:v>0.43574041120930662</c:v>
                </c:pt>
                <c:pt idx="80" formatCode="0.0">
                  <c:v>0.3912449945842722</c:v>
                </c:pt>
                <c:pt idx="81" formatCode="0.0">
                  <c:v>0.81906502241535506</c:v>
                </c:pt>
                <c:pt idx="82" formatCode="0.0">
                  <c:v>0.7479579815931503</c:v>
                </c:pt>
                <c:pt idx="83" formatCode="0.0">
                  <c:v>0.69647326711623769</c:v>
                </c:pt>
                <c:pt idx="84" formatCode="0.0">
                  <c:v>0.7137615823893162</c:v>
                </c:pt>
                <c:pt idx="85" formatCode="0.0">
                  <c:v>0.86864240911730395</c:v>
                </c:pt>
                <c:pt idx="86" formatCode="0.0">
                  <c:v>0.71515611143209146</c:v>
                </c:pt>
                <c:pt idx="87" formatCode="0.0">
                  <c:v>0.62897839765896357</c:v>
                </c:pt>
                <c:pt idx="88" formatCode="0.0">
                  <c:v>0.91679234809207699</c:v>
                </c:pt>
                <c:pt idx="89" formatCode="0.0">
                  <c:v>1.0103851384491325</c:v>
                </c:pt>
                <c:pt idx="90" formatCode="0.0">
                  <c:v>0.93247752828449215</c:v>
                </c:pt>
                <c:pt idx="91" formatCode="0.0">
                  <c:v>0.92870703578749048</c:v>
                </c:pt>
                <c:pt idx="92" formatCode="0.0">
                  <c:v>1.108113891641449</c:v>
                </c:pt>
                <c:pt idx="93" formatCode="0.0">
                  <c:v>1.0650270241284288</c:v>
                </c:pt>
                <c:pt idx="94" formatCode="0.0">
                  <c:v>0.85064754793140462</c:v>
                </c:pt>
                <c:pt idx="95" formatCode="0.0">
                  <c:v>0.90153183998711306</c:v>
                </c:pt>
                <c:pt idx="96" formatCode="0.0">
                  <c:v>0.70329539070614899</c:v>
                </c:pt>
                <c:pt idx="97" formatCode="0.0">
                  <c:v>0.53653755336078301</c:v>
                </c:pt>
                <c:pt idx="98" formatCode="0.0">
                  <c:v>0.51049940808778338</c:v>
                </c:pt>
                <c:pt idx="99" formatCode="0.0">
                  <c:v>0.63667183889599688</c:v>
                </c:pt>
                <c:pt idx="100" formatCode="0.0">
                  <c:v>0.35024476655911574</c:v>
                </c:pt>
                <c:pt idx="101" formatCode="0.0">
                  <c:v>0.29473965163266946</c:v>
                </c:pt>
                <c:pt idx="102" formatCode="0.0">
                  <c:v>0.34574683017483121</c:v>
                </c:pt>
                <c:pt idx="103" formatCode="0.0">
                  <c:v>0.18294305859731796</c:v>
                </c:pt>
                <c:pt idx="104" formatCode="0.0">
                  <c:v>-0.47694645770208766</c:v>
                </c:pt>
                <c:pt idx="105" formatCode="0.0">
                  <c:v>-0.48204689585211735</c:v>
                </c:pt>
                <c:pt idx="106" formatCode="0.0">
                  <c:v>-0.36701744319264096</c:v>
                </c:pt>
                <c:pt idx="107" formatCode="0.0">
                  <c:v>-0.47600902560329672</c:v>
                </c:pt>
                <c:pt idx="108" formatCode="0.0">
                  <c:v>-0.39505031467350626</c:v>
                </c:pt>
                <c:pt idx="109" formatCode="0.0">
                  <c:v>-0.40912889264812513</c:v>
                </c:pt>
                <c:pt idx="110" formatCode="0.0">
                  <c:v>-0.16554027669620774</c:v>
                </c:pt>
                <c:pt idx="111" formatCode="0.0">
                  <c:v>-0.41218407093206455</c:v>
                </c:pt>
                <c:pt idx="112" formatCode="0.0">
                  <c:v>6.8568920983014259E-2</c:v>
                </c:pt>
                <c:pt idx="113" formatCode="0.0">
                  <c:v>0.28976064000174606</c:v>
                </c:pt>
                <c:pt idx="114" formatCode="0.0">
                  <c:v>0.20971143488572874</c:v>
                </c:pt>
                <c:pt idx="115" formatCode="0.0">
                  <c:v>0.45404804781683517</c:v>
                </c:pt>
                <c:pt idx="116" formatCode="0.0">
                  <c:v>1.0072421773002382</c:v>
                </c:pt>
                <c:pt idx="117" formatCode="0.0">
                  <c:v>1.2155109045790313</c:v>
                </c:pt>
                <c:pt idx="118" formatCode="0.0">
                  <c:v>1.6786407892515065</c:v>
                </c:pt>
                <c:pt idx="119" formatCode="0.0">
                  <c:v>1.877806523198533</c:v>
                </c:pt>
                <c:pt idx="120" formatCode="0.0">
                  <c:v>2.1374625057791752</c:v>
                </c:pt>
                <c:pt idx="121" formatCode="0.0">
                  <c:v>2.0560456007460592</c:v>
                </c:pt>
                <c:pt idx="122" formatCode="0.0">
                  <c:v>2.0785912921796657</c:v>
                </c:pt>
                <c:pt idx="123" formatCode="0.0">
                  <c:v>2.6701644518332124</c:v>
                </c:pt>
                <c:pt idx="124" formatCode="0.0">
                  <c:v>2.724752975907907</c:v>
                </c:pt>
                <c:pt idx="125" formatCode="0.0">
                  <c:v>2.9803303840200135</c:v>
                </c:pt>
                <c:pt idx="126" formatCode="0.0">
                  <c:v>3.0347272545348192</c:v>
                </c:pt>
                <c:pt idx="127" formatCode="0.0">
                  <c:v>3.384398015897494</c:v>
                </c:pt>
                <c:pt idx="128" formatCode="0.0">
                  <c:v>3.6479804471010402</c:v>
                </c:pt>
                <c:pt idx="129" formatCode="0.0">
                  <c:v>4.0955632062144698</c:v>
                </c:pt>
                <c:pt idx="130" formatCode="0.0">
                  <c:v>4.6970531323646592</c:v>
                </c:pt>
                <c:pt idx="131" formatCode="0.0">
                  <c:v>4.7116094192147351</c:v>
                </c:pt>
                <c:pt idx="132" formatCode="0.0">
                  <c:v>4.6640739418799315</c:v>
                </c:pt>
                <c:pt idx="133" formatCode="0.0">
                  <c:v>5.025033843578508</c:v>
                </c:pt>
                <c:pt idx="134" formatCode="0.0">
                  <c:v>5.2892055182845121</c:v>
                </c:pt>
                <c:pt idx="135" formatCode="0.0">
                  <c:v>5.0067510343069443</c:v>
                </c:pt>
                <c:pt idx="136" formatCode="0.0">
                  <c:v>5.0930814351224374</c:v>
                </c:pt>
                <c:pt idx="137" formatCode="0.0">
                  <c:v>5.0834755105519047</c:v>
                </c:pt>
                <c:pt idx="138" formatCode="0.0">
                  <c:v>5.0997335312496839</c:v>
                </c:pt>
                <c:pt idx="139" formatCode="0.0">
                  <c:v>5.2583286121425488</c:v>
                </c:pt>
                <c:pt idx="140" formatCode="0.0">
                  <c:v>4.8892975003503647</c:v>
                </c:pt>
                <c:pt idx="141" formatCode="0.0">
                  <c:v>4.4577458500003164</c:v>
                </c:pt>
                <c:pt idx="142" formatCode="0.0">
                  <c:v>3.6213212451984944</c:v>
                </c:pt>
                <c:pt idx="143" formatCode="0.0">
                  <c:v>3.9136751660759472</c:v>
                </c:pt>
                <c:pt idx="144" formatCode="0.0">
                  <c:v>3.5763863251893513</c:v>
                </c:pt>
                <c:pt idx="145" formatCode="0.0">
                  <c:v>3.4646081594033262</c:v>
                </c:pt>
                <c:pt idx="146" formatCode="0.0">
                  <c:v>2.9090887265050158</c:v>
                </c:pt>
                <c:pt idx="147" formatCode="0.0">
                  <c:v>2.6654811622897512</c:v>
                </c:pt>
                <c:pt idx="148" formatCode="0.0">
                  <c:v>2.3675967137029907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15-47F9-B812-CC13BB8DAEED}"/>
            </c:ext>
          </c:extLst>
        </c:ser>
        <c:ser>
          <c:idx val="6"/>
          <c:order val="2"/>
          <c:tx>
            <c:v>מדד כללי ללא מיסוי ורגולציה</c:v>
          </c:tx>
          <c:spPr>
            <a:ln w="22225">
              <a:solidFill>
                <a:srgbClr val="7030A0"/>
              </a:solidFill>
              <a:prstDash val="sysDash"/>
            </a:ln>
          </c:spPr>
          <c:marker>
            <c:symbol val="none"/>
          </c:marker>
          <c:dLbls>
            <c:dLbl>
              <c:idx val="140"/>
              <c:layout>
                <c:manualLayout>
                  <c:x val="0.18855052493438298"/>
                  <c:y val="0.226632927544228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David" panose="020E0502060401010101" pitchFamily="34" charset="-79"/>
                        <a:ea typeface="David"/>
                        <a:cs typeface="David" panose="020E0502060401010101" pitchFamily="34" charset="-79"/>
                      </a:defRPr>
                    </a:pPr>
                    <a:r>
                      <a:rPr lang="en-US" sz="2000" baseline="0" dirty="0" smtClean="0">
                        <a:solidFill>
                          <a:srgbClr val="7030A0"/>
                        </a:solidFill>
                      </a:rPr>
                      <a:t>3.0</a:t>
                    </a:r>
                    <a:endParaRPr lang="en-US" sz="2000" b="1" dirty="0">
                      <a:solidFill>
                        <a:schemeClr val="accent6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David" panose="020E0502060401010101" pitchFamily="34" charset="-79"/>
                        <a:ea typeface="David"/>
                        <a:cs typeface="David" panose="020E0502060401010101" pitchFamily="34" charset="-79"/>
                      </a:defRPr>
                    </a:pPr>
                    <a:r>
                      <a:rPr lang="en-US" sz="2000" b="0" dirty="0">
                        <a:solidFill>
                          <a:schemeClr val="accent6"/>
                        </a:solidFill>
                      </a:rPr>
                      <a:t>2.6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David" panose="020E0502060401010101" pitchFamily="34" charset="-79"/>
                        <a:ea typeface="David"/>
                        <a:cs typeface="David" panose="020E0502060401010101" pitchFamily="34" charset="-79"/>
                      </a:defRPr>
                    </a:pPr>
                    <a:r>
                      <a:rPr lang="en-US" sz="2000" baseline="0" dirty="0">
                        <a:solidFill>
                          <a:srgbClr val="9BBB59"/>
                        </a:solidFill>
                      </a:rPr>
                      <a:t>2.6</a:t>
                    </a:r>
                    <a:endParaRPr lang="en-US" sz="2000" dirty="0">
                      <a:solidFill>
                        <a:schemeClr val="accent6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David" panose="020E0502060401010101" pitchFamily="34" charset="-79"/>
                        <a:ea typeface="David"/>
                        <a:cs typeface="David" panose="020E0502060401010101" pitchFamily="34" charset="-79"/>
                      </a:defRPr>
                    </a:pPr>
                    <a:r>
                      <a:rPr lang="en-US" sz="2000" dirty="0">
                        <a:solidFill>
                          <a:schemeClr val="accent1"/>
                        </a:solidFill>
                      </a:rPr>
                      <a:t>2.4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/>
                        </a:solidFill>
                        <a:latin typeface="David" panose="020E0502060401010101" pitchFamily="34" charset="-79"/>
                        <a:ea typeface="David"/>
                        <a:cs typeface="David" panose="020E0502060401010101" pitchFamily="34" charset="-79"/>
                      </a:defRPr>
                    </a:pPr>
                    <a:endParaRPr lang="en-US" sz="2000" baseline="0" dirty="0">
                      <a:solidFill>
                        <a:srgbClr val="9BBB59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93118411325328E-2"/>
                      <c:h val="0.31291083319986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315-47F9-B812-CC13BB8DA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'!$F$8:$F$300</c:f>
              <c:numCache>
                <c:formatCode>General</c:formatCode>
                <c:ptCount val="293"/>
                <c:pt idx="13" formatCode="0.0">
                  <c:v>1.2756204371671576</c:v>
                </c:pt>
                <c:pt idx="14" formatCode="0.0">
                  <c:v>0.89482630902291138</c:v>
                </c:pt>
                <c:pt idx="15" formatCode="0.0">
                  <c:v>1.0860961222179277</c:v>
                </c:pt>
                <c:pt idx="16" formatCode="0.0">
                  <c:v>0.90974974546005338</c:v>
                </c:pt>
                <c:pt idx="17" formatCode="0.0">
                  <c:v>0.90974974546005338</c:v>
                </c:pt>
                <c:pt idx="18" formatCode="0.0">
                  <c:v>0.72356726177291719</c:v>
                </c:pt>
                <c:pt idx="19" formatCode="0.0">
                  <c:v>0.26014548200288257</c:v>
                </c:pt>
                <c:pt idx="20" formatCode="0.0">
                  <c:v>0.27842092939420748</c:v>
                </c:pt>
                <c:pt idx="21" formatCode="0.0">
                  <c:v>1.0579322691965265</c:v>
                </c:pt>
                <c:pt idx="22" formatCode="0.0">
                  <c:v>1.0548977347314414</c:v>
                </c:pt>
                <c:pt idx="23" formatCode="0.0">
                  <c:v>0.34485773478425408</c:v>
                </c:pt>
                <c:pt idx="24" formatCode="0.0">
                  <c:v>0.54594963405236729</c:v>
                </c:pt>
                <c:pt idx="25" formatCode="0.0">
                  <c:v>1.2339213199747734</c:v>
                </c:pt>
                <c:pt idx="26" formatCode="0.0">
                  <c:v>1.3171582863189757</c:v>
                </c:pt>
                <c:pt idx="27" formatCode="0.0">
                  <c:v>1.224399851739677</c:v>
                </c:pt>
                <c:pt idx="28" formatCode="0.0">
                  <c:v>0.80656709064772514</c:v>
                </c:pt>
                <c:pt idx="29" formatCode="0.0">
                  <c:v>0.60832408734319277</c:v>
                </c:pt>
                <c:pt idx="30" formatCode="0.0">
                  <c:v>0.70488125070242713</c:v>
                </c:pt>
                <c:pt idx="31" formatCode="0.0">
                  <c:v>0.40418684158709528</c:v>
                </c:pt>
                <c:pt idx="32" formatCode="0.0">
                  <c:v>0.48440259402944275</c:v>
                </c:pt>
                <c:pt idx="33" formatCode="0.0">
                  <c:v>0.28829952374878065</c:v>
                </c:pt>
                <c:pt idx="34" formatCode="0.0">
                  <c:v>0.29382957819434896</c:v>
                </c:pt>
                <c:pt idx="35" formatCode="0.0">
                  <c:v>-7.5166539659221598E-10</c:v>
                </c:pt>
                <c:pt idx="36" formatCode="0.0">
                  <c:v>-0.29325513274947035</c:v>
                </c:pt>
                <c:pt idx="37" formatCode="0.0">
                  <c:v>-0.29239766169685266</c:v>
                </c:pt>
                <c:pt idx="38" formatCode="0.0">
                  <c:v>-9.7847358448555077E-2</c:v>
                </c:pt>
                <c:pt idx="39" formatCode="0.0">
                  <c:v>-0.19550342151583022</c:v>
                </c:pt>
                <c:pt idx="40" formatCode="0.0">
                  <c:v>-0.40427255915269633</c:v>
                </c:pt>
                <c:pt idx="41" formatCode="0.0">
                  <c:v>-0.91220206410074223</c:v>
                </c:pt>
                <c:pt idx="42" formatCode="0.0">
                  <c:v>-0.90330844133742483</c:v>
                </c:pt>
                <c:pt idx="43" formatCode="0.0">
                  <c:v>-0.39934621304630324</c:v>
                </c:pt>
                <c:pt idx="44" formatCode="0.0">
                  <c:v>-0.29678665769776735</c:v>
                </c:pt>
                <c:pt idx="45" formatCode="0.0">
                  <c:v>-0.28974124129163004</c:v>
                </c:pt>
                <c:pt idx="46" formatCode="0.0">
                  <c:v>-0.24132092282079798</c:v>
                </c:pt>
                <c:pt idx="47" formatCode="0.0">
                  <c:v>-0.34331798460367491</c:v>
                </c:pt>
                <c:pt idx="48" formatCode="0.0">
                  <c:v>-0.26450284564054627</c:v>
                </c:pt>
                <c:pt idx="49" formatCode="0.0">
                  <c:v>-0.27804214575277708</c:v>
                </c:pt>
                <c:pt idx="50" formatCode="0.0">
                  <c:v>-0.38405740313594006</c:v>
                </c:pt>
                <c:pt idx="51" formatCode="0.0">
                  <c:v>-0.48447670049419633</c:v>
                </c:pt>
                <c:pt idx="52" formatCode="0.0">
                  <c:v>-0.1951578568986867</c:v>
                </c:pt>
                <c:pt idx="53" formatCode="0.0">
                  <c:v>0.2819680992230067</c:v>
                </c:pt>
                <c:pt idx="54" formatCode="0.0">
                  <c:v>-0.19581755078902363</c:v>
                </c:pt>
                <c:pt idx="55" formatCode="0.0">
                  <c:v>-0.35253472988608925</c:v>
                </c:pt>
                <c:pt idx="56" formatCode="0.0">
                  <c:v>-0.24974465039798721</c:v>
                </c:pt>
                <c:pt idx="57" formatCode="0.0">
                  <c:v>-0.2473191411858866</c:v>
                </c:pt>
                <c:pt idx="58" formatCode="0.0">
                  <c:v>8.9420043662524762E-3</c:v>
                </c:pt>
                <c:pt idx="59" formatCode="0.0">
                  <c:v>-9.2978064810389505E-2</c:v>
                </c:pt>
                <c:pt idx="60" formatCode="0.0">
                  <c:v>2.0754107968379287E-2</c:v>
                </c:pt>
                <c:pt idx="61" formatCode="0.0">
                  <c:v>-5.7728243674826096E-2</c:v>
                </c:pt>
                <c:pt idx="62" formatCode="0.0">
                  <c:v>-0.15918913958941072</c:v>
                </c:pt>
                <c:pt idx="63" formatCode="0.0">
                  <c:v>-5.8441600493353008E-2</c:v>
                </c:pt>
                <c:pt idx="64" formatCode="0.0">
                  <c:v>0.40094194304947095</c:v>
                </c:pt>
                <c:pt idx="65" formatCode="0.0">
                  <c:v>0.63336439414238832</c:v>
                </c:pt>
                <c:pt idx="66" formatCode="0.0">
                  <c:v>1.1111201438913865</c:v>
                </c:pt>
                <c:pt idx="67" formatCode="0.0">
                  <c:v>0.87144236416878407</c:v>
                </c:pt>
                <c:pt idx="68" formatCode="0.0">
                  <c:v>0.99818971554168634</c:v>
                </c:pt>
                <c:pt idx="69" formatCode="0.0">
                  <c:v>8.6859161796026818E-2</c:v>
                </c:pt>
                <c:pt idx="70" formatCode="0.0">
                  <c:v>-0.41518457069794623</c:v>
                </c:pt>
                <c:pt idx="71" formatCode="0.0">
                  <c:v>0.26664495228840845</c:v>
                </c:pt>
                <c:pt idx="72" formatCode="0.0">
                  <c:v>0.51228780401149088</c:v>
                </c:pt>
                <c:pt idx="73" formatCode="0.0">
                  <c:v>0.60987558699312494</c:v>
                </c:pt>
                <c:pt idx="74" formatCode="0.0">
                  <c:v>0.71554824407853435</c:v>
                </c:pt>
                <c:pt idx="75" formatCode="0.0">
                  <c:v>0.81596254909634958</c:v>
                </c:pt>
                <c:pt idx="76" formatCode="0.0">
                  <c:v>0.38868715527873299</c:v>
                </c:pt>
                <c:pt idx="77" formatCode="0.0">
                  <c:v>0.61790626794544501</c:v>
                </c:pt>
                <c:pt idx="78" formatCode="0.0">
                  <c:v>0.61730316401826801</c:v>
                </c:pt>
                <c:pt idx="79" formatCode="0.0">
                  <c:v>0.80566681027671727</c:v>
                </c:pt>
                <c:pt idx="80" formatCode="0.0">
                  <c:v>0.87183373565264954</c:v>
                </c:pt>
                <c:pt idx="81" formatCode="0.0">
                  <c:v>1.5824463819221757</c:v>
                </c:pt>
                <c:pt idx="82" formatCode="0.0">
                  <c:v>1.6841305124345896</c:v>
                </c:pt>
                <c:pt idx="83" formatCode="0.0">
                  <c:v>1.3980813211048604</c:v>
                </c:pt>
                <c:pt idx="84" formatCode="0.0">
                  <c:v>1.3521969458656136</c:v>
                </c:pt>
                <c:pt idx="85" formatCode="0.0">
                  <c:v>1.3486236275038754</c:v>
                </c:pt>
                <c:pt idx="86" formatCode="0.0">
                  <c:v>1.3521969460830174</c:v>
                </c:pt>
                <c:pt idx="87" formatCode="0.0">
                  <c:v>0.95198376951182162</c:v>
                </c:pt>
                <c:pt idx="88" formatCode="0.0">
                  <c:v>1.3318445912178456</c:v>
                </c:pt>
                <c:pt idx="89" formatCode="0.0">
                  <c:v>1.201999044441826</c:v>
                </c:pt>
                <c:pt idx="90" formatCode="0.0">
                  <c:v>1.4027906676625124</c:v>
                </c:pt>
                <c:pt idx="91" formatCode="0.0">
                  <c:v>1.3008927877143694</c:v>
                </c:pt>
                <c:pt idx="92" formatCode="0.0">
                  <c:v>1.4990108995175611</c:v>
                </c:pt>
                <c:pt idx="93" formatCode="0.0">
                  <c:v>0.80059134923442521</c:v>
                </c:pt>
                <c:pt idx="94" formatCode="0.0">
                  <c:v>0.52830669220558235</c:v>
                </c:pt>
                <c:pt idx="95" formatCode="0.0">
                  <c:v>0.62843056895467431</c:v>
                </c:pt>
                <c:pt idx="96" formatCode="0.0">
                  <c:v>0.33022135889797521</c:v>
                </c:pt>
                <c:pt idx="97" formatCode="0.0">
                  <c:v>0.43151524161113564</c:v>
                </c:pt>
                <c:pt idx="98" formatCode="0.0">
                  <c:v>0.3302213591936054</c:v>
                </c:pt>
                <c:pt idx="99" formatCode="0.0">
                  <c:v>0.62764296354600457</c:v>
                </c:pt>
                <c:pt idx="100" formatCode="0.0">
                  <c:v>0.28958923498181299</c:v>
                </c:pt>
                <c:pt idx="101" formatCode="0.0">
                  <c:v>8.9709485621880525E-2</c:v>
                </c:pt>
                <c:pt idx="102" formatCode="0.0">
                  <c:v>-1.0080853071747775E-2</c:v>
                </c:pt>
                <c:pt idx="103" formatCode="0.0">
                  <c:v>-0.60408037312364993</c:v>
                </c:pt>
                <c:pt idx="104" formatCode="0.0">
                  <c:v>-1.5831769267329876</c:v>
                </c:pt>
                <c:pt idx="105" formatCode="0.0">
                  <c:v>-1.0980028231567629</c:v>
                </c:pt>
                <c:pt idx="106" formatCode="0.0">
                  <c:v>-0.63178333209981119</c:v>
                </c:pt>
                <c:pt idx="107" formatCode="0.0">
                  <c:v>-0.75101091415230581</c:v>
                </c:pt>
                <c:pt idx="108" formatCode="0.0">
                  <c:v>-0.65333573338910433</c:v>
                </c:pt>
                <c:pt idx="109" formatCode="0.0">
                  <c:v>-0.70357303231516344</c:v>
                </c:pt>
                <c:pt idx="110" formatCode="0.0">
                  <c:v>-0.51349000846258042</c:v>
                </c:pt>
                <c:pt idx="111" formatCode="0.0">
                  <c:v>-0.61277794238530081</c:v>
                </c:pt>
                <c:pt idx="112" formatCode="0.0">
                  <c:v>-0.26478455487051189</c:v>
                </c:pt>
                <c:pt idx="113" formatCode="0.0">
                  <c:v>0.13505752267890525</c:v>
                </c:pt>
                <c:pt idx="114" formatCode="0.0">
                  <c:v>0.34371996197508636</c:v>
                </c:pt>
                <c:pt idx="115" formatCode="0.0">
                  <c:v>0.94368167126082092</c:v>
                </c:pt>
                <c:pt idx="116" formatCode="0.0">
                  <c:v>1.6475826762388568</c:v>
                </c:pt>
                <c:pt idx="117" formatCode="0.0">
                  <c:v>1.8496737241065597</c:v>
                </c:pt>
                <c:pt idx="118" formatCode="0.0">
                  <c:v>2.0473528796458806</c:v>
                </c:pt>
                <c:pt idx="119" formatCode="0.0">
                  <c:v>2.2681193971868518</c:v>
                </c:pt>
                <c:pt idx="120" formatCode="0.0">
                  <c:v>2.5708148027348665</c:v>
                </c:pt>
                <c:pt idx="121" formatCode="0.0">
                  <c:v>2.3170043162669129</c:v>
                </c:pt>
                <c:pt idx="122" formatCode="0.0">
                  <c:v>2.313854113980196</c:v>
                </c:pt>
                <c:pt idx="123" formatCode="0.0">
                  <c:v>2.5799580251099963</c:v>
                </c:pt>
                <c:pt idx="124" formatCode="0.0">
                  <c:v>2.7795193415642405</c:v>
                </c:pt>
                <c:pt idx="125" formatCode="0.0">
                  <c:v>3.3332875304020515</c:v>
                </c:pt>
                <c:pt idx="126" formatCode="0.0">
                  <c:v>3.3042153110032668</c:v>
                </c:pt>
                <c:pt idx="127" formatCode="0.0">
                  <c:v>3.9422331453600634</c:v>
                </c:pt>
                <c:pt idx="128" formatCode="0.0">
                  <c:v>4.2616933610449159</c:v>
                </c:pt>
                <c:pt idx="129" formatCode="0.0">
                  <c:v>4.5537863293053427</c:v>
                </c:pt>
                <c:pt idx="130" formatCode="0.0">
                  <c:v>5.3230562161476147</c:v>
                </c:pt>
                <c:pt idx="131" formatCode="0.0">
                  <c:v>4.9232087116213075</c:v>
                </c:pt>
                <c:pt idx="132" formatCode="0.0">
                  <c:v>4.8665230869343379</c:v>
                </c:pt>
                <c:pt idx="133" formatCode="0.0">
                  <c:v>5.2994795978806408</c:v>
                </c:pt>
                <c:pt idx="134" formatCode="0.0">
                  <c:v>5.7139535315934298</c:v>
                </c:pt>
                <c:pt idx="135" formatCode="0.0">
                  <c:v>5.5475833969210742</c:v>
                </c:pt>
                <c:pt idx="136" formatCode="0.0">
                  <c:v>5.6310962223670602</c:v>
                </c:pt>
                <c:pt idx="137" formatCode="0.0">
                  <c:v>5.463785690727696</c:v>
                </c:pt>
                <c:pt idx="138" formatCode="0.0">
                  <c:v>5.2842312410723569</c:v>
                </c:pt>
                <c:pt idx="139" formatCode="0.0">
                  <c:v>5.2834496909910378</c:v>
                </c:pt>
                <c:pt idx="140" formatCode="0.0">
                  <c:v>4.7266705900465</c:v>
                </c:pt>
                <c:pt idx="141" formatCode="0.0">
                  <c:v>4.3295879030041728</c:v>
                </c:pt>
                <c:pt idx="142" formatCode="0.0">
                  <c:v>3.4288412768810339</c:v>
                </c:pt>
                <c:pt idx="143" formatCode="0.0">
                  <c:v>4.171442541846182</c:v>
                </c:pt>
                <c:pt idx="144" formatCode="0.0">
                  <c:v>3.9450780357346282</c:v>
                </c:pt>
                <c:pt idx="145" formatCode="0.0">
                  <c:v>3.9095283306357365</c:v>
                </c:pt>
                <c:pt idx="146" formatCode="0.0">
                  <c:v>3.5273290854579198</c:v>
                </c:pt>
                <c:pt idx="147" formatCode="0.0">
                  <c:v>3.2992865727813125</c:v>
                </c:pt>
                <c:pt idx="148" formatCode="0.0">
                  <c:v>2.9537777014212452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15-47F9-B812-CC13BB8DAEED}"/>
            </c:ext>
          </c:extLst>
        </c:ser>
        <c:ser>
          <c:idx val="0"/>
          <c:order val="3"/>
          <c:tx>
            <c:v>מדד כללי ללא אפו"י וללא מיסוי ורגולציה</c:v>
          </c:tx>
          <c:spPr>
            <a:ln w="22225">
              <a:solidFill>
                <a:srgbClr val="9BBB59"/>
              </a:solidFill>
              <a:prstDash val="sysDash"/>
            </a:ln>
          </c:spPr>
          <c:marker>
            <c:symbol val="none"/>
          </c:marker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'!$H$8:$H$300</c:f>
              <c:numCache>
                <c:formatCode>General</c:formatCode>
                <c:ptCount val="293"/>
                <c:pt idx="13" formatCode="0.0">
                  <c:v>0.3140504607616057</c:v>
                </c:pt>
                <c:pt idx="14" formatCode="0.0">
                  <c:v>0.50668201574011196</c:v>
                </c:pt>
                <c:pt idx="15" formatCode="0.0">
                  <c:v>0.7944035108956804</c:v>
                </c:pt>
                <c:pt idx="16" formatCode="0.0">
                  <c:v>0.52705283438825301</c:v>
                </c:pt>
                <c:pt idx="17" formatCode="0.0">
                  <c:v>0.48425066705350961</c:v>
                </c:pt>
                <c:pt idx="18" formatCode="0.0">
                  <c:v>0.40925624515824044</c:v>
                </c:pt>
                <c:pt idx="19" formatCode="0.0">
                  <c:v>0.3871969911785289</c:v>
                </c:pt>
                <c:pt idx="20" formatCode="0.0">
                  <c:v>0.41823297369094625</c:v>
                </c:pt>
                <c:pt idx="21" formatCode="0.0">
                  <c:v>0.74795446148994138</c:v>
                </c:pt>
                <c:pt idx="22" formatCode="0.0">
                  <c:v>0.78986890331691484</c:v>
                </c:pt>
                <c:pt idx="23" formatCode="0.0">
                  <c:v>0.40554689310152714</c:v>
                </c:pt>
                <c:pt idx="24" formatCode="0.0">
                  <c:v>1.0230851524634099</c:v>
                </c:pt>
                <c:pt idx="25" formatCode="0.0">
                  <c:v>1.4002647513769118</c:v>
                </c:pt>
                <c:pt idx="26" formatCode="0.0">
                  <c:v>1.2364533159096469</c:v>
                </c:pt>
                <c:pt idx="27" formatCode="0.0">
                  <c:v>1.0484685286537454</c:v>
                </c:pt>
                <c:pt idx="28" formatCode="0.0">
                  <c:v>0.61166128625183003</c:v>
                </c:pt>
                <c:pt idx="29" formatCode="0.0">
                  <c:v>0.84631269714914303</c:v>
                </c:pt>
                <c:pt idx="30" formatCode="0.0">
                  <c:v>0.81445565778344164</c:v>
                </c:pt>
                <c:pt idx="31" formatCode="0.0">
                  <c:v>0.39029476641281313</c:v>
                </c:pt>
                <c:pt idx="32" formatCode="0.0">
                  <c:v>0.44925927051615577</c:v>
                </c:pt>
                <c:pt idx="33" formatCode="0.0">
                  <c:v>0.42104473524400277</c:v>
                </c:pt>
                <c:pt idx="34" formatCode="0.0">
                  <c:v>0.20624628132470679</c:v>
                </c:pt>
                <c:pt idx="35" formatCode="0.0">
                  <c:v>0.11440077075139943</c:v>
                </c:pt>
                <c:pt idx="36" formatCode="0.0">
                  <c:v>-0.1533073096466997</c:v>
                </c:pt>
                <c:pt idx="37" formatCode="0.0">
                  <c:v>6.3114960057508718E-2</c:v>
                </c:pt>
                <c:pt idx="38" formatCode="0.0">
                  <c:v>0.26949585629865158</c:v>
                </c:pt>
                <c:pt idx="39" formatCode="0.0">
                  <c:v>0.32127445741025884</c:v>
                </c:pt>
                <c:pt idx="40" formatCode="0.0">
                  <c:v>0.58216911977688746</c:v>
                </c:pt>
                <c:pt idx="41" formatCode="0.0">
                  <c:v>0.2075671274754054</c:v>
                </c:pt>
                <c:pt idx="42" formatCode="0.0">
                  <c:v>0.18123077577123503</c:v>
                </c:pt>
                <c:pt idx="43" formatCode="0.0">
                  <c:v>0.44539664392617695</c:v>
                </c:pt>
                <c:pt idx="44" formatCode="0.0">
                  <c:v>0.31782992737166005</c:v>
                </c:pt>
                <c:pt idx="45" formatCode="0.0">
                  <c:v>0.39582828222493038</c:v>
                </c:pt>
                <c:pt idx="46" formatCode="0.0">
                  <c:v>0.61132582728722351</c:v>
                </c:pt>
                <c:pt idx="47" formatCode="0.0">
                  <c:v>0.64453652873250888</c:v>
                </c:pt>
                <c:pt idx="48" formatCode="0.0">
                  <c:v>0.67986290510939629</c:v>
                </c:pt>
                <c:pt idx="49" formatCode="0.0">
                  <c:v>0.40103986333033248</c:v>
                </c:pt>
                <c:pt idx="50" formatCode="0.0">
                  <c:v>0.40601621880838046</c:v>
                </c:pt>
                <c:pt idx="51" formatCode="0.0">
                  <c:v>0.18787454510140744</c:v>
                </c:pt>
                <c:pt idx="52" formatCode="0.0">
                  <c:v>0.30003350882312763</c:v>
                </c:pt>
                <c:pt idx="53" formatCode="0.0">
                  <c:v>0.51903988934576262</c:v>
                </c:pt>
                <c:pt idx="54" formatCode="0.0">
                  <c:v>0.35186553807458054</c:v>
                </c:pt>
                <c:pt idx="55" formatCode="0.0">
                  <c:v>0.3646240954025215</c:v>
                </c:pt>
                <c:pt idx="56" formatCode="0.0">
                  <c:v>0.41328970602230175</c:v>
                </c:pt>
                <c:pt idx="57" formatCode="0.0">
                  <c:v>0.42778743858036261</c:v>
                </c:pt>
                <c:pt idx="58" formatCode="0.0">
                  <c:v>0.51282196000168589</c:v>
                </c:pt>
                <c:pt idx="59" formatCode="0.0">
                  <c:v>0.29076746685492427</c:v>
                </c:pt>
                <c:pt idx="60" formatCode="0.0">
                  <c:v>0.30342092432571466</c:v>
                </c:pt>
                <c:pt idx="61" formatCode="0.0">
                  <c:v>0.26697392437347034</c:v>
                </c:pt>
                <c:pt idx="62" formatCode="0.0">
                  <c:v>6.9234570276410778E-3</c:v>
                </c:pt>
                <c:pt idx="63" formatCode="0.0">
                  <c:v>6.3753407731659273E-2</c:v>
                </c:pt>
                <c:pt idx="64" formatCode="0.0">
                  <c:v>0.1504881139327674</c:v>
                </c:pt>
                <c:pt idx="65" formatCode="0.0">
                  <c:v>0.25028780451454846</c:v>
                </c:pt>
                <c:pt idx="66" formatCode="0.0">
                  <c:v>0.57178381781395338</c:v>
                </c:pt>
                <c:pt idx="67" formatCode="0.0">
                  <c:v>0.4759885760328153</c:v>
                </c:pt>
                <c:pt idx="68" formatCode="0.0">
                  <c:v>0.69843838046148576</c:v>
                </c:pt>
                <c:pt idx="69" formatCode="0.0">
                  <c:v>-0.15395688276508279</c:v>
                </c:pt>
                <c:pt idx="70" formatCode="0.0">
                  <c:v>-0.2577650801378395</c:v>
                </c:pt>
                <c:pt idx="71" formatCode="0.0">
                  <c:v>9.6623058462563804E-2</c:v>
                </c:pt>
                <c:pt idx="72" formatCode="0.0">
                  <c:v>0.37818527161788129</c:v>
                </c:pt>
                <c:pt idx="73" formatCode="0.0">
                  <c:v>0.4947418805443915</c:v>
                </c:pt>
                <c:pt idx="74" formatCode="0.0">
                  <c:v>0.6977038243358491</c:v>
                </c:pt>
                <c:pt idx="75" formatCode="0.0">
                  <c:v>0.70448512940410879</c:v>
                </c:pt>
                <c:pt idx="76" formatCode="0.0">
                  <c:v>0.59355200622197568</c:v>
                </c:pt>
                <c:pt idx="77" formatCode="0.0">
                  <c:v>0.67124520070396265</c:v>
                </c:pt>
                <c:pt idx="78" formatCode="0.0">
                  <c:v>0.92038643098708572</c:v>
                </c:pt>
                <c:pt idx="79" formatCode="0.0">
                  <c:v>0.82489906785880862</c:v>
                </c:pt>
                <c:pt idx="80" formatCode="0.0">
                  <c:v>0.74526414306657074</c:v>
                </c:pt>
                <c:pt idx="81" formatCode="0.0">
                  <c:v>1.0703855593723777</c:v>
                </c:pt>
                <c:pt idx="82" formatCode="0.0">
                  <c:v>0.99910126327245052</c:v>
                </c:pt>
                <c:pt idx="83" formatCode="0.0">
                  <c:v>0.85837898647229682</c:v>
                </c:pt>
                <c:pt idx="84" formatCode="0.0">
                  <c:v>0.82697161315290479</c:v>
                </c:pt>
                <c:pt idx="85" formatCode="0.0">
                  <c:v>0.98202653733949763</c:v>
                </c:pt>
                <c:pt idx="86" formatCode="0.0">
                  <c:v>0.82836770889547218</c:v>
                </c:pt>
                <c:pt idx="87" formatCode="0.0">
                  <c:v>0.7420931253153018</c:v>
                </c:pt>
                <c:pt idx="88" formatCode="0.0">
                  <c:v>1.0302306004689399</c:v>
                </c:pt>
                <c:pt idx="89" formatCode="0.0">
                  <c:v>1.0103851360254268</c:v>
                </c:pt>
                <c:pt idx="90" formatCode="0.0">
                  <c:v>0.93247752517153781</c:v>
                </c:pt>
                <c:pt idx="91" formatCode="0.0">
                  <c:v>0.92870703304928082</c:v>
                </c:pt>
                <c:pt idx="92" formatCode="0.0">
                  <c:v>1.1081138897241605</c:v>
                </c:pt>
                <c:pt idx="93" formatCode="0.0">
                  <c:v>1.0650270225821767</c:v>
                </c:pt>
                <c:pt idx="94" formatCode="0.0">
                  <c:v>0.8802033629116579</c:v>
                </c:pt>
                <c:pt idx="95" formatCode="0.0">
                  <c:v>0.9311025676338236</c:v>
                </c:pt>
                <c:pt idx="96" formatCode="0.0">
                  <c:v>0.73280802277533308</c:v>
                </c:pt>
                <c:pt idx="97" formatCode="0.0">
                  <c:v>0.56600131489012995</c:v>
                </c:pt>
                <c:pt idx="98" formatCode="0.0">
                  <c:v>0.53995553864016888</c:v>
                </c:pt>
                <c:pt idx="99" formatCode="0.0">
                  <c:v>0.66616494565221451</c:v>
                </c:pt>
                <c:pt idx="100" formatCode="0.0">
                  <c:v>0.29730566165113714</c:v>
                </c:pt>
                <c:pt idx="101" formatCode="0.0">
                  <c:v>0.24182982740330594</c:v>
                </c:pt>
                <c:pt idx="102" formatCode="0.0">
                  <c:v>0.29281009736545904</c:v>
                </c:pt>
                <c:pt idx="103" formatCode="0.0">
                  <c:v>0.13009221230195767</c:v>
                </c:pt>
                <c:pt idx="104" formatCode="0.0">
                  <c:v>-0.5294491844436422</c:v>
                </c:pt>
                <c:pt idx="105" formatCode="0.0">
                  <c:v>-0.53454693157225508</c:v>
                </c:pt>
                <c:pt idx="106" formatCode="0.0">
                  <c:v>-0.44875316922540209</c:v>
                </c:pt>
                <c:pt idx="107" formatCode="0.0">
                  <c:v>-0.47214858094122292</c:v>
                </c:pt>
                <c:pt idx="108" formatCode="0.0">
                  <c:v>-0.39118672954970846</c:v>
                </c:pt>
                <c:pt idx="109" formatCode="0.0">
                  <c:v>-0.35461867126833635</c:v>
                </c:pt>
                <c:pt idx="110" formatCode="0.0">
                  <c:v>-0.11680883907729811</c:v>
                </c:pt>
                <c:pt idx="111" formatCode="0.0">
                  <c:v>-0.36357302574721029</c:v>
                </c:pt>
                <c:pt idx="112" formatCode="0.0">
                  <c:v>0.13506761891164398</c:v>
                </c:pt>
                <c:pt idx="113" formatCode="0.0">
                  <c:v>0.35640632769453617</c:v>
                </c:pt>
                <c:pt idx="114" formatCode="0.0">
                  <c:v>0.28502152111431478</c:v>
                </c:pt>
                <c:pt idx="115" formatCode="0.0">
                  <c:v>0.52954175868251685</c:v>
                </c:pt>
                <c:pt idx="116" formatCode="0.0">
                  <c:v>1.083151627503387</c:v>
                </c:pt>
                <c:pt idx="117" formatCode="0.0">
                  <c:v>1.291576873598177</c:v>
                </c:pt>
                <c:pt idx="118" formatCode="0.0">
                  <c:v>1.7550548120307985</c:v>
                </c:pt>
                <c:pt idx="119" formatCode="0.0">
                  <c:v>1.8667787861021523</c:v>
                </c:pt>
                <c:pt idx="120" formatCode="0.0">
                  <c:v>2.1264066622537658</c:v>
                </c:pt>
                <c:pt idx="121" formatCode="0.0">
                  <c:v>1.9931317242601443</c:v>
                </c:pt>
                <c:pt idx="122" formatCode="0.0">
                  <c:v>1.8993631311895243</c:v>
                </c:pt>
                <c:pt idx="123" formatCode="0.0">
                  <c:v>2.363300473178187</c:v>
                </c:pt>
                <c:pt idx="124" formatCode="0.0">
                  <c:v>2.388483201665359</c:v>
                </c:pt>
                <c:pt idx="125" formatCode="0.0">
                  <c:v>2.6432239762805843</c:v>
                </c:pt>
                <c:pt idx="126" formatCode="0.0">
                  <c:v>2.6885154775297959</c:v>
                </c:pt>
                <c:pt idx="127" formatCode="0.0">
                  <c:v>3.0929218688484195</c:v>
                </c:pt>
                <c:pt idx="128" formatCode="0.0">
                  <c:v>3.3557611708428414</c:v>
                </c:pt>
                <c:pt idx="129" formatCode="0.0">
                  <c:v>3.8020820405143985</c:v>
                </c:pt>
                <c:pt idx="130" formatCode="0.0">
                  <c:v>4.4018761597828249</c:v>
                </c:pt>
                <c:pt idx="131" formatCode="0.0">
                  <c:v>4.3988269317790429</c:v>
                </c:pt>
                <c:pt idx="132" formatCode="0.0">
                  <c:v>4.3514334470035942</c:v>
                </c:pt>
                <c:pt idx="133" formatCode="0.0">
                  <c:v>4.7113151303361356</c:v>
                </c:pt>
                <c:pt idx="134" formatCode="0.0">
                  <c:v>5.1007286158874399</c:v>
                </c:pt>
                <c:pt idx="135" formatCode="0.0">
                  <c:v>4.9484136900962206</c:v>
                </c:pt>
                <c:pt idx="136" formatCode="0.0">
                  <c:v>5.1324197890652679</c:v>
                </c:pt>
                <c:pt idx="137" formatCode="0.0">
                  <c:v>5.1449957650735456</c:v>
                </c:pt>
                <c:pt idx="138" formatCode="0.0">
                  <c:v>5.1834106987875606</c:v>
                </c:pt>
                <c:pt idx="139" formatCode="0.0">
                  <c:v>5.4169834984458154</c:v>
                </c:pt>
                <c:pt idx="140" formatCode="0.0">
                  <c:v>5.0774225760946479</c:v>
                </c:pt>
                <c:pt idx="141" formatCode="0.0">
                  <c:v>4.6750441802138054</c:v>
                </c:pt>
                <c:pt idx="142" formatCode="0.0">
                  <c:v>3.8368796028541485</c:v>
                </c:pt>
                <c:pt idx="143" formatCode="0.0">
                  <c:v>4.1473609134280442</c:v>
                </c:pt>
                <c:pt idx="144" formatCode="0.0">
                  <c:v>3.8093135622381924</c:v>
                </c:pt>
                <c:pt idx="145" formatCode="0.0">
                  <c:v>3.6972840252090355</c:v>
                </c:pt>
                <c:pt idx="146" formatCode="0.0">
                  <c:v>3.1405153152295862</c:v>
                </c:pt>
                <c:pt idx="147" formatCode="0.0">
                  <c:v>2.8963599154305353</c:v>
                </c:pt>
                <c:pt idx="148" formatCode="0.0">
                  <c:v>2.5978055710555559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15-47F9-B812-CC13BB8DAEED}"/>
            </c:ext>
          </c:extLst>
        </c:ser>
        <c:ser>
          <c:idx val="1"/>
          <c:order val="4"/>
          <c:tx>
            <c:strRef>
              <c:f>'נתונים '!$M$5</c:f>
              <c:strCache>
                <c:ptCount val="1"/>
                <c:pt idx="0">
                  <c:v>יעד אינפלציה תחתון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'!$M$8:$M$300</c:f>
              <c:numCache>
                <c:formatCode>0</c:formatCode>
                <c:ptCount val="29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15-47F9-B812-CC13BB8DAEED}"/>
            </c:ext>
          </c:extLst>
        </c:ser>
        <c:ser>
          <c:idx val="2"/>
          <c:order val="5"/>
          <c:tx>
            <c:strRef>
              <c:f>'נתונים '!$N$5</c:f>
              <c:strCache>
                <c:ptCount val="1"/>
                <c:pt idx="0">
                  <c:v>יעד אינפלציה עליון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'!$N$8:$N$300</c:f>
              <c:numCache>
                <c:formatCode>0</c:formatCode>
                <c:ptCount val="29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315-47F9-B812-CC13BB8DAEED}"/>
            </c:ext>
          </c:extLst>
        </c:ser>
        <c:ser>
          <c:idx val="3"/>
          <c:order val="6"/>
          <c:tx>
            <c:strRef>
              <c:f>'נתונים '!$I$5</c:f>
              <c:strCache>
                <c:ptCount val="1"/>
                <c:pt idx="0">
                  <c:v>תחזית 3 חודשים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dLbls>
            <c:dLbl>
              <c:idx val="150"/>
              <c:tx>
                <c:rich>
                  <a:bodyPr/>
                  <a:lstStyle/>
                  <a:p>
                    <a:r>
                      <a:rPr lang="en-US"/>
                      <a:t>2.25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15-47F9-B812-CC13BB8DAE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'נתונים '!$A$8:$A$300</c:f>
              <c:numCache>
                <c:formatCode>m/d/yyyy</c:formatCode>
                <c:ptCount val="293"/>
                <c:pt idx="0">
                  <c:v>40816</c:v>
                </c:pt>
                <c:pt idx="1">
                  <c:v>40847</c:v>
                </c:pt>
                <c:pt idx="2">
                  <c:v>40877</c:v>
                </c:pt>
                <c:pt idx="3">
                  <c:v>40908</c:v>
                </c:pt>
                <c:pt idx="4">
                  <c:v>40939</c:v>
                </c:pt>
                <c:pt idx="5">
                  <c:v>40968</c:v>
                </c:pt>
                <c:pt idx="6">
                  <c:v>40999</c:v>
                </c:pt>
                <c:pt idx="7">
                  <c:v>41029</c:v>
                </c:pt>
                <c:pt idx="8">
                  <c:v>41060</c:v>
                </c:pt>
                <c:pt idx="9">
                  <c:v>41090</c:v>
                </c:pt>
                <c:pt idx="10">
                  <c:v>41121</c:v>
                </c:pt>
                <c:pt idx="11">
                  <c:v>41152</c:v>
                </c:pt>
                <c:pt idx="12">
                  <c:v>41182</c:v>
                </c:pt>
                <c:pt idx="13">
                  <c:v>41213</c:v>
                </c:pt>
                <c:pt idx="14">
                  <c:v>41243</c:v>
                </c:pt>
                <c:pt idx="15">
                  <c:v>41274</c:v>
                </c:pt>
                <c:pt idx="16">
                  <c:v>41305</c:v>
                </c:pt>
                <c:pt idx="17">
                  <c:v>41333</c:v>
                </c:pt>
                <c:pt idx="18">
                  <c:v>41364</c:v>
                </c:pt>
                <c:pt idx="19">
                  <c:v>41394</c:v>
                </c:pt>
                <c:pt idx="20">
                  <c:v>41425</c:v>
                </c:pt>
                <c:pt idx="21">
                  <c:v>41455</c:v>
                </c:pt>
                <c:pt idx="22">
                  <c:v>41486</c:v>
                </c:pt>
                <c:pt idx="23">
                  <c:v>41517</c:v>
                </c:pt>
                <c:pt idx="24">
                  <c:v>41547</c:v>
                </c:pt>
                <c:pt idx="25">
                  <c:v>41578</c:v>
                </c:pt>
                <c:pt idx="26">
                  <c:v>41608</c:v>
                </c:pt>
                <c:pt idx="27">
                  <c:v>41639</c:v>
                </c:pt>
                <c:pt idx="28">
                  <c:v>41670</c:v>
                </c:pt>
                <c:pt idx="29">
                  <c:v>41698</c:v>
                </c:pt>
                <c:pt idx="30">
                  <c:v>41729</c:v>
                </c:pt>
                <c:pt idx="31">
                  <c:v>41759</c:v>
                </c:pt>
                <c:pt idx="32">
                  <c:v>41790</c:v>
                </c:pt>
                <c:pt idx="33">
                  <c:v>41820</c:v>
                </c:pt>
                <c:pt idx="34">
                  <c:v>41851</c:v>
                </c:pt>
                <c:pt idx="35">
                  <c:v>41882</c:v>
                </c:pt>
                <c:pt idx="36">
                  <c:v>41912</c:v>
                </c:pt>
                <c:pt idx="37">
                  <c:v>41943</c:v>
                </c:pt>
                <c:pt idx="38">
                  <c:v>41973</c:v>
                </c:pt>
                <c:pt idx="39">
                  <c:v>42004</c:v>
                </c:pt>
                <c:pt idx="40">
                  <c:v>42035</c:v>
                </c:pt>
                <c:pt idx="41">
                  <c:v>42063</c:v>
                </c:pt>
                <c:pt idx="42">
                  <c:v>42094</c:v>
                </c:pt>
                <c:pt idx="43">
                  <c:v>42124</c:v>
                </c:pt>
                <c:pt idx="44">
                  <c:v>42155</c:v>
                </c:pt>
                <c:pt idx="45">
                  <c:v>42185</c:v>
                </c:pt>
                <c:pt idx="46">
                  <c:v>42216</c:v>
                </c:pt>
                <c:pt idx="47">
                  <c:v>42247</c:v>
                </c:pt>
                <c:pt idx="48">
                  <c:v>42277</c:v>
                </c:pt>
                <c:pt idx="49">
                  <c:v>42308</c:v>
                </c:pt>
                <c:pt idx="50">
                  <c:v>42338</c:v>
                </c:pt>
                <c:pt idx="51">
                  <c:v>42369</c:v>
                </c:pt>
                <c:pt idx="52">
                  <c:v>42400</c:v>
                </c:pt>
                <c:pt idx="53">
                  <c:v>42429</c:v>
                </c:pt>
                <c:pt idx="54">
                  <c:v>42460</c:v>
                </c:pt>
                <c:pt idx="55">
                  <c:v>42490</c:v>
                </c:pt>
                <c:pt idx="56">
                  <c:v>42521</c:v>
                </c:pt>
                <c:pt idx="57">
                  <c:v>42551</c:v>
                </c:pt>
                <c:pt idx="58">
                  <c:v>42582</c:v>
                </c:pt>
                <c:pt idx="59">
                  <c:v>42613</c:v>
                </c:pt>
                <c:pt idx="60">
                  <c:v>42643</c:v>
                </c:pt>
                <c:pt idx="61">
                  <c:v>42674</c:v>
                </c:pt>
                <c:pt idx="62">
                  <c:v>42704</c:v>
                </c:pt>
                <c:pt idx="63">
                  <c:v>42735</c:v>
                </c:pt>
                <c:pt idx="64">
                  <c:v>42766</c:v>
                </c:pt>
                <c:pt idx="65">
                  <c:v>42794</c:v>
                </c:pt>
                <c:pt idx="66">
                  <c:v>42825</c:v>
                </c:pt>
                <c:pt idx="67">
                  <c:v>42855</c:v>
                </c:pt>
                <c:pt idx="68">
                  <c:v>42886</c:v>
                </c:pt>
                <c:pt idx="69">
                  <c:v>42916</c:v>
                </c:pt>
                <c:pt idx="70">
                  <c:v>42947</c:v>
                </c:pt>
                <c:pt idx="71">
                  <c:v>42978</c:v>
                </c:pt>
                <c:pt idx="72">
                  <c:v>43008</c:v>
                </c:pt>
                <c:pt idx="73">
                  <c:v>43039</c:v>
                </c:pt>
                <c:pt idx="74">
                  <c:v>43069</c:v>
                </c:pt>
                <c:pt idx="75">
                  <c:v>43100</c:v>
                </c:pt>
                <c:pt idx="76">
                  <c:v>43131</c:v>
                </c:pt>
                <c:pt idx="77">
                  <c:v>43159</c:v>
                </c:pt>
                <c:pt idx="78">
                  <c:v>43190</c:v>
                </c:pt>
                <c:pt idx="79">
                  <c:v>43220</c:v>
                </c:pt>
                <c:pt idx="80">
                  <c:v>43251</c:v>
                </c:pt>
                <c:pt idx="81">
                  <c:v>43281</c:v>
                </c:pt>
                <c:pt idx="82">
                  <c:v>43312</c:v>
                </c:pt>
                <c:pt idx="83">
                  <c:v>43343</c:v>
                </c:pt>
                <c:pt idx="84">
                  <c:v>43373</c:v>
                </c:pt>
                <c:pt idx="85">
                  <c:v>43404</c:v>
                </c:pt>
                <c:pt idx="86">
                  <c:v>43434</c:v>
                </c:pt>
                <c:pt idx="87">
                  <c:v>43465</c:v>
                </c:pt>
                <c:pt idx="88">
                  <c:v>43496</c:v>
                </c:pt>
                <c:pt idx="89">
                  <c:v>43524</c:v>
                </c:pt>
                <c:pt idx="90">
                  <c:v>43555</c:v>
                </c:pt>
                <c:pt idx="91">
                  <c:v>43585</c:v>
                </c:pt>
                <c:pt idx="92">
                  <c:v>43616</c:v>
                </c:pt>
                <c:pt idx="93">
                  <c:v>43646</c:v>
                </c:pt>
                <c:pt idx="94">
                  <c:v>43677</c:v>
                </c:pt>
                <c:pt idx="95">
                  <c:v>43708</c:v>
                </c:pt>
                <c:pt idx="96">
                  <c:v>43738</c:v>
                </c:pt>
                <c:pt idx="97">
                  <c:v>43769</c:v>
                </c:pt>
                <c:pt idx="98">
                  <c:v>43799</c:v>
                </c:pt>
                <c:pt idx="99">
                  <c:v>43830</c:v>
                </c:pt>
                <c:pt idx="100">
                  <c:v>43861</c:v>
                </c:pt>
                <c:pt idx="101">
                  <c:v>43890</c:v>
                </c:pt>
                <c:pt idx="102">
                  <c:v>43921</c:v>
                </c:pt>
                <c:pt idx="103">
                  <c:v>43951</c:v>
                </c:pt>
                <c:pt idx="104">
                  <c:v>43982</c:v>
                </c:pt>
                <c:pt idx="105">
                  <c:v>44012</c:v>
                </c:pt>
                <c:pt idx="106">
                  <c:v>44043</c:v>
                </c:pt>
                <c:pt idx="107">
                  <c:v>44074</c:v>
                </c:pt>
                <c:pt idx="108">
                  <c:v>44104</c:v>
                </c:pt>
                <c:pt idx="109">
                  <c:v>44135</c:v>
                </c:pt>
                <c:pt idx="110">
                  <c:v>44165</c:v>
                </c:pt>
                <c:pt idx="111">
                  <c:v>44196</c:v>
                </c:pt>
                <c:pt idx="112">
                  <c:v>44227</c:v>
                </c:pt>
                <c:pt idx="113">
                  <c:v>44255</c:v>
                </c:pt>
                <c:pt idx="114">
                  <c:v>44286</c:v>
                </c:pt>
                <c:pt idx="115">
                  <c:v>44316</c:v>
                </c:pt>
                <c:pt idx="116">
                  <c:v>44347</c:v>
                </c:pt>
                <c:pt idx="117">
                  <c:v>44377</c:v>
                </c:pt>
                <c:pt idx="118">
                  <c:v>44408</c:v>
                </c:pt>
                <c:pt idx="119">
                  <c:v>44439</c:v>
                </c:pt>
                <c:pt idx="120">
                  <c:v>44469</c:v>
                </c:pt>
                <c:pt idx="121">
                  <c:v>44500</c:v>
                </c:pt>
                <c:pt idx="122">
                  <c:v>44530</c:v>
                </c:pt>
                <c:pt idx="123">
                  <c:v>44561</c:v>
                </c:pt>
                <c:pt idx="124">
                  <c:v>44592</c:v>
                </c:pt>
                <c:pt idx="125">
                  <c:v>44620</c:v>
                </c:pt>
                <c:pt idx="126">
                  <c:v>44651</c:v>
                </c:pt>
                <c:pt idx="127">
                  <c:v>44681</c:v>
                </c:pt>
                <c:pt idx="128">
                  <c:v>44712</c:v>
                </c:pt>
                <c:pt idx="129">
                  <c:v>44742</c:v>
                </c:pt>
                <c:pt idx="130">
                  <c:v>44773</c:v>
                </c:pt>
                <c:pt idx="131">
                  <c:v>44804</c:v>
                </c:pt>
                <c:pt idx="132">
                  <c:v>44834</c:v>
                </c:pt>
                <c:pt idx="133">
                  <c:v>44865</c:v>
                </c:pt>
                <c:pt idx="134">
                  <c:v>44895</c:v>
                </c:pt>
                <c:pt idx="135">
                  <c:v>44926</c:v>
                </c:pt>
                <c:pt idx="136">
                  <c:v>44957</c:v>
                </c:pt>
                <c:pt idx="137">
                  <c:v>44985</c:v>
                </c:pt>
                <c:pt idx="138">
                  <c:v>45016</c:v>
                </c:pt>
                <c:pt idx="139">
                  <c:v>45046</c:v>
                </c:pt>
                <c:pt idx="140">
                  <c:v>45077</c:v>
                </c:pt>
                <c:pt idx="141">
                  <c:v>45107</c:v>
                </c:pt>
                <c:pt idx="142">
                  <c:v>45138</c:v>
                </c:pt>
                <c:pt idx="143">
                  <c:v>45169</c:v>
                </c:pt>
                <c:pt idx="144">
                  <c:v>45199</c:v>
                </c:pt>
                <c:pt idx="145">
                  <c:v>45230</c:v>
                </c:pt>
                <c:pt idx="146">
                  <c:v>45260</c:v>
                </c:pt>
                <c:pt idx="147">
                  <c:v>45291</c:v>
                </c:pt>
                <c:pt idx="148">
                  <c:v>45322</c:v>
                </c:pt>
                <c:pt idx="149">
                  <c:v>45351</c:v>
                </c:pt>
                <c:pt idx="150">
                  <c:v>45382</c:v>
                </c:pt>
                <c:pt idx="151">
                  <c:v>45412</c:v>
                </c:pt>
              </c:numCache>
            </c:numRef>
          </c:cat>
          <c:val>
            <c:numRef>
              <c:f>'נתונים '!$I$8:$I$300</c:f>
              <c:numCache>
                <c:formatCode>General</c:formatCode>
                <c:ptCount val="29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315-47F9-B812-CC13BB8DA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58368"/>
        <c:axId val="209259904"/>
      </c:lineChart>
      <c:dateAx>
        <c:axId val="209258368"/>
        <c:scaling>
          <c:orientation val="minMax"/>
          <c:max val="45382"/>
          <c:min val="44286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 sz="1800"/>
            </a:pPr>
            <a:endParaRPr lang="he-IL"/>
          </a:p>
        </c:txPr>
        <c:crossAx val="209259904"/>
        <c:crosses val="autoZero"/>
        <c:auto val="0"/>
        <c:lblOffset val="100"/>
        <c:baseTimeUnit val="months"/>
        <c:majorUnit val="12"/>
        <c:majorTimeUnit val="months"/>
      </c:dateAx>
      <c:valAx>
        <c:axId val="209259904"/>
        <c:scaling>
          <c:orientation val="minMax"/>
          <c:max val="6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0779376002435259E-2"/>
              <c:y val="1.145486928168128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09258368"/>
        <c:crosses val="autoZero"/>
        <c:crossBetween val="between"/>
      </c:valAx>
      <c:spPr>
        <a:noFill/>
        <a:ln w="9525">
          <a:noFill/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3.7137258736188998E-2"/>
          <c:y val="2.3153613846100497E-3"/>
          <c:w val="0.91464057703314139"/>
          <c:h val="0.14333631648138756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txPr>
    <a:bodyPr/>
    <a:lstStyle/>
    <a:p>
      <a:pPr rtl="1">
        <a:defRPr sz="1600" b="0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20508131670709E-2"/>
          <c:y val="4.9520443277923584E-2"/>
          <c:w val="0.87751529555962526"/>
          <c:h val="0.62771070282881303"/>
        </c:manualLayout>
      </c:layout>
      <c:areaChart>
        <c:grouping val="standard"/>
        <c:varyColors val="0"/>
        <c:ser>
          <c:idx val="7"/>
          <c:order val="0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 w="25400">
              <a:noFill/>
            </a:ln>
            <a:effectLst/>
          </c:spPr>
          <c:cat>
            <c:strRef>
              <c:f>'[סקר מגמות - מאזן נטו לפי ענפים.xlsx]נתונים מצב נוכחי'!$BI$71:$BI$132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נוכחי'!$BL$71:$BL$134</c:f>
              <c:numCache>
                <c:formatCode>General</c:formatCode>
                <c:ptCount val="64"/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5-432F-9C7A-ED7A6E4D2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643896"/>
        <c:axId val="553649472"/>
      </c:areaChart>
      <c:lineChart>
        <c:grouping val="standard"/>
        <c:varyColors val="0"/>
        <c:ser>
          <c:idx val="0"/>
          <c:order val="2"/>
          <c:tx>
            <c:v>בינוי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נוכחי'!$N$71:$N$131</c:f>
              <c:numCache>
                <c:formatCode>#,##0.0</c:formatCode>
                <c:ptCount val="61"/>
                <c:pt idx="0">
                  <c:v>23.45</c:v>
                </c:pt>
                <c:pt idx="1">
                  <c:v>24.44</c:v>
                </c:pt>
                <c:pt idx="2">
                  <c:v>24.39</c:v>
                </c:pt>
                <c:pt idx="3">
                  <c:v>25.83</c:v>
                </c:pt>
                <c:pt idx="4">
                  <c:v>25.33</c:v>
                </c:pt>
                <c:pt idx="5">
                  <c:v>25.65</c:v>
                </c:pt>
                <c:pt idx="6">
                  <c:v>23.09</c:v>
                </c:pt>
                <c:pt idx="7">
                  <c:v>21.42</c:v>
                </c:pt>
                <c:pt idx="8">
                  <c:v>22.01</c:v>
                </c:pt>
                <c:pt idx="9">
                  <c:v>21.77</c:v>
                </c:pt>
                <c:pt idx="10">
                  <c:v>20.03</c:v>
                </c:pt>
                <c:pt idx="11">
                  <c:v>22.52</c:v>
                </c:pt>
                <c:pt idx="12">
                  <c:v>25.26</c:v>
                </c:pt>
                <c:pt idx="13">
                  <c:v>19.96</c:v>
                </c:pt>
                <c:pt idx="14">
                  <c:v>-1.55</c:v>
                </c:pt>
                <c:pt idx="15">
                  <c:v>-6.94</c:v>
                </c:pt>
                <c:pt idx="16">
                  <c:v>-1.73</c:v>
                </c:pt>
                <c:pt idx="17">
                  <c:v>7.48</c:v>
                </c:pt>
                <c:pt idx="18">
                  <c:v>1.01</c:v>
                </c:pt>
                <c:pt idx="19">
                  <c:v>6.02</c:v>
                </c:pt>
                <c:pt idx="20">
                  <c:v>2.06</c:v>
                </c:pt>
                <c:pt idx="21">
                  <c:v>2.73</c:v>
                </c:pt>
                <c:pt idx="22">
                  <c:v>6.92</c:v>
                </c:pt>
                <c:pt idx="23">
                  <c:v>4.58</c:v>
                </c:pt>
                <c:pt idx="24">
                  <c:v>13.08</c:v>
                </c:pt>
                <c:pt idx="25">
                  <c:v>13.79</c:v>
                </c:pt>
                <c:pt idx="26">
                  <c:v>11.8</c:v>
                </c:pt>
                <c:pt idx="27">
                  <c:v>10.75</c:v>
                </c:pt>
                <c:pt idx="28">
                  <c:v>15.08</c:v>
                </c:pt>
                <c:pt idx="29">
                  <c:v>16.64</c:v>
                </c:pt>
                <c:pt idx="30">
                  <c:v>17.649999999999999</c:v>
                </c:pt>
                <c:pt idx="31">
                  <c:v>15.22</c:v>
                </c:pt>
                <c:pt idx="32">
                  <c:v>12.81</c:v>
                </c:pt>
                <c:pt idx="33">
                  <c:v>16.670000000000002</c:v>
                </c:pt>
                <c:pt idx="34">
                  <c:v>19.13</c:v>
                </c:pt>
                <c:pt idx="35">
                  <c:v>17.04</c:v>
                </c:pt>
                <c:pt idx="36">
                  <c:v>14.28</c:v>
                </c:pt>
                <c:pt idx="37">
                  <c:v>18.25</c:v>
                </c:pt>
                <c:pt idx="38">
                  <c:v>14.93</c:v>
                </c:pt>
                <c:pt idx="39">
                  <c:v>19.510000000000002</c:v>
                </c:pt>
                <c:pt idx="40">
                  <c:v>21.82</c:v>
                </c:pt>
                <c:pt idx="41">
                  <c:v>20.91</c:v>
                </c:pt>
                <c:pt idx="42">
                  <c:v>23.92</c:v>
                </c:pt>
                <c:pt idx="43">
                  <c:v>21.34</c:v>
                </c:pt>
                <c:pt idx="44">
                  <c:v>23.65</c:v>
                </c:pt>
                <c:pt idx="45">
                  <c:v>20.46</c:v>
                </c:pt>
                <c:pt idx="46">
                  <c:v>17.989999999999998</c:v>
                </c:pt>
                <c:pt idx="47">
                  <c:v>21.61</c:v>
                </c:pt>
                <c:pt idx="48">
                  <c:v>26.63</c:v>
                </c:pt>
                <c:pt idx="49">
                  <c:v>22.53</c:v>
                </c:pt>
                <c:pt idx="50">
                  <c:v>16.25</c:v>
                </c:pt>
                <c:pt idx="51">
                  <c:v>16.760000000000002</c:v>
                </c:pt>
                <c:pt idx="52">
                  <c:v>19.43</c:v>
                </c:pt>
                <c:pt idx="53">
                  <c:v>14.59</c:v>
                </c:pt>
                <c:pt idx="54">
                  <c:v>21.34</c:v>
                </c:pt>
                <c:pt idx="55">
                  <c:v>22.51</c:v>
                </c:pt>
                <c:pt idx="56">
                  <c:v>21.4</c:v>
                </c:pt>
                <c:pt idx="57">
                  <c:v>-19.25</c:v>
                </c:pt>
                <c:pt idx="58">
                  <c:v>-20.59</c:v>
                </c:pt>
                <c:pt idx="59">
                  <c:v>-12.74</c:v>
                </c:pt>
                <c:pt idx="60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B5-432F-9C7A-ED7A6E4D2F88}"/>
            </c:ext>
          </c:extLst>
        </c:ser>
        <c:ser>
          <c:idx val="1"/>
          <c:order val="3"/>
          <c:tx>
            <c:v>מסחר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נוכחי'!$Z$71:$Z$131</c:f>
              <c:numCache>
                <c:formatCode>#,##0.0</c:formatCode>
                <c:ptCount val="61"/>
                <c:pt idx="0">
                  <c:v>21.08</c:v>
                </c:pt>
                <c:pt idx="1">
                  <c:v>19.489999999999998</c:v>
                </c:pt>
                <c:pt idx="2">
                  <c:v>20.350000000000001</c:v>
                </c:pt>
                <c:pt idx="3">
                  <c:v>23.81</c:v>
                </c:pt>
                <c:pt idx="4">
                  <c:v>20.350000000000001</c:v>
                </c:pt>
                <c:pt idx="5">
                  <c:v>20.93</c:v>
                </c:pt>
                <c:pt idx="6">
                  <c:v>18.190000000000001</c:v>
                </c:pt>
                <c:pt idx="7">
                  <c:v>21.25</c:v>
                </c:pt>
                <c:pt idx="8">
                  <c:v>20.29</c:v>
                </c:pt>
                <c:pt idx="9">
                  <c:v>22.95</c:v>
                </c:pt>
                <c:pt idx="10">
                  <c:v>15.97</c:v>
                </c:pt>
                <c:pt idx="11">
                  <c:v>21.07</c:v>
                </c:pt>
                <c:pt idx="12">
                  <c:v>20.170000000000002</c:v>
                </c:pt>
                <c:pt idx="13">
                  <c:v>17.25</c:v>
                </c:pt>
                <c:pt idx="14">
                  <c:v>5.28</c:v>
                </c:pt>
                <c:pt idx="15">
                  <c:v>-20.13</c:v>
                </c:pt>
                <c:pt idx="16">
                  <c:v>-5.42</c:v>
                </c:pt>
                <c:pt idx="17">
                  <c:v>2.57</c:v>
                </c:pt>
                <c:pt idx="18">
                  <c:v>2.93</c:v>
                </c:pt>
                <c:pt idx="19">
                  <c:v>8.4</c:v>
                </c:pt>
                <c:pt idx="20">
                  <c:v>10.79</c:v>
                </c:pt>
                <c:pt idx="21">
                  <c:v>-3.23</c:v>
                </c:pt>
                <c:pt idx="22">
                  <c:v>-0.04</c:v>
                </c:pt>
                <c:pt idx="23">
                  <c:v>-0.15</c:v>
                </c:pt>
                <c:pt idx="24">
                  <c:v>9.92</c:v>
                </c:pt>
                <c:pt idx="25">
                  <c:v>15.23</c:v>
                </c:pt>
                <c:pt idx="26">
                  <c:v>12.31</c:v>
                </c:pt>
                <c:pt idx="27">
                  <c:v>17.43</c:v>
                </c:pt>
                <c:pt idx="28">
                  <c:v>16.170000000000002</c:v>
                </c:pt>
                <c:pt idx="29">
                  <c:v>15.92</c:v>
                </c:pt>
                <c:pt idx="30">
                  <c:v>19.34</c:v>
                </c:pt>
                <c:pt idx="31">
                  <c:v>18.7</c:v>
                </c:pt>
                <c:pt idx="32">
                  <c:v>22.15</c:v>
                </c:pt>
                <c:pt idx="33">
                  <c:v>27.96</c:v>
                </c:pt>
                <c:pt idx="34">
                  <c:v>22</c:v>
                </c:pt>
                <c:pt idx="35">
                  <c:v>18.649999999999999</c:v>
                </c:pt>
                <c:pt idx="36">
                  <c:v>22.26</c:v>
                </c:pt>
                <c:pt idx="37">
                  <c:v>23.06</c:v>
                </c:pt>
                <c:pt idx="38">
                  <c:v>21.41</c:v>
                </c:pt>
                <c:pt idx="39">
                  <c:v>27.36</c:v>
                </c:pt>
                <c:pt idx="40">
                  <c:v>23.82</c:v>
                </c:pt>
                <c:pt idx="41">
                  <c:v>23.12</c:v>
                </c:pt>
                <c:pt idx="42">
                  <c:v>20.57</c:v>
                </c:pt>
                <c:pt idx="43">
                  <c:v>18.03</c:v>
                </c:pt>
                <c:pt idx="44">
                  <c:v>23.87</c:v>
                </c:pt>
                <c:pt idx="45">
                  <c:v>26.44</c:v>
                </c:pt>
                <c:pt idx="46">
                  <c:v>20.73</c:v>
                </c:pt>
                <c:pt idx="47">
                  <c:v>22.98</c:v>
                </c:pt>
                <c:pt idx="48">
                  <c:v>22.39</c:v>
                </c:pt>
                <c:pt idx="49">
                  <c:v>22.35</c:v>
                </c:pt>
                <c:pt idx="50">
                  <c:v>20.46</c:v>
                </c:pt>
                <c:pt idx="51">
                  <c:v>19.11</c:v>
                </c:pt>
                <c:pt idx="52">
                  <c:v>20.97</c:v>
                </c:pt>
                <c:pt idx="53">
                  <c:v>12.23</c:v>
                </c:pt>
                <c:pt idx="54">
                  <c:v>15.31</c:v>
                </c:pt>
                <c:pt idx="55">
                  <c:v>21.18</c:v>
                </c:pt>
                <c:pt idx="56">
                  <c:v>26.45</c:v>
                </c:pt>
                <c:pt idx="57">
                  <c:v>-0.88</c:v>
                </c:pt>
                <c:pt idx="58">
                  <c:v>-7.98</c:v>
                </c:pt>
                <c:pt idx="59">
                  <c:v>10.56</c:v>
                </c:pt>
                <c:pt idx="60">
                  <c:v>8.3800000000000008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B5-432F-9C7A-ED7A6E4D2F88}"/>
            </c:ext>
          </c:extLst>
        </c:ser>
        <c:ser>
          <c:idx val="3"/>
          <c:order val="4"/>
          <c:tx>
            <c:v>שירותים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נוכחי'!$AX$71:$AX$131</c:f>
              <c:numCache>
                <c:formatCode>#,##0.0</c:formatCode>
                <c:ptCount val="61"/>
                <c:pt idx="0">
                  <c:v>24.98</c:v>
                </c:pt>
                <c:pt idx="1">
                  <c:v>26.36</c:v>
                </c:pt>
                <c:pt idx="2">
                  <c:v>25.83</c:v>
                </c:pt>
                <c:pt idx="3">
                  <c:v>25.75</c:v>
                </c:pt>
                <c:pt idx="4">
                  <c:v>25.74</c:v>
                </c:pt>
                <c:pt idx="5">
                  <c:v>27.76</c:v>
                </c:pt>
                <c:pt idx="6">
                  <c:v>24.42</c:v>
                </c:pt>
                <c:pt idx="7">
                  <c:v>26.09</c:v>
                </c:pt>
                <c:pt idx="8">
                  <c:v>28.1</c:v>
                </c:pt>
                <c:pt idx="9">
                  <c:v>21.01</c:v>
                </c:pt>
                <c:pt idx="10">
                  <c:v>20.74</c:v>
                </c:pt>
                <c:pt idx="11">
                  <c:v>24.92</c:v>
                </c:pt>
                <c:pt idx="12">
                  <c:v>27.35</c:v>
                </c:pt>
                <c:pt idx="13">
                  <c:v>23.66</c:v>
                </c:pt>
                <c:pt idx="14">
                  <c:v>-4.8</c:v>
                </c:pt>
                <c:pt idx="15">
                  <c:v>-25.03</c:v>
                </c:pt>
                <c:pt idx="16">
                  <c:v>-14.53</c:v>
                </c:pt>
                <c:pt idx="17">
                  <c:v>-2.54</c:v>
                </c:pt>
                <c:pt idx="18">
                  <c:v>-1.37</c:v>
                </c:pt>
                <c:pt idx="19">
                  <c:v>3.85</c:v>
                </c:pt>
                <c:pt idx="20">
                  <c:v>3.65</c:v>
                </c:pt>
                <c:pt idx="21">
                  <c:v>-1.37</c:v>
                </c:pt>
                <c:pt idx="22">
                  <c:v>2.74</c:v>
                </c:pt>
                <c:pt idx="23">
                  <c:v>5.03</c:v>
                </c:pt>
                <c:pt idx="24">
                  <c:v>12.13</c:v>
                </c:pt>
                <c:pt idx="25">
                  <c:v>12.47</c:v>
                </c:pt>
                <c:pt idx="26">
                  <c:v>15.26</c:v>
                </c:pt>
                <c:pt idx="27">
                  <c:v>18.48</c:v>
                </c:pt>
                <c:pt idx="28">
                  <c:v>20.09</c:v>
                </c:pt>
                <c:pt idx="29">
                  <c:v>24.67</c:v>
                </c:pt>
                <c:pt idx="30">
                  <c:v>25.04</c:v>
                </c:pt>
                <c:pt idx="31">
                  <c:v>22.16</c:v>
                </c:pt>
                <c:pt idx="32">
                  <c:v>22.01</c:v>
                </c:pt>
                <c:pt idx="33">
                  <c:v>19.989999999999998</c:v>
                </c:pt>
                <c:pt idx="34">
                  <c:v>23.68</c:v>
                </c:pt>
                <c:pt idx="35">
                  <c:v>22.86</c:v>
                </c:pt>
                <c:pt idx="36">
                  <c:v>24.16</c:v>
                </c:pt>
                <c:pt idx="37">
                  <c:v>20.14</c:v>
                </c:pt>
                <c:pt idx="38">
                  <c:v>23.63</c:v>
                </c:pt>
                <c:pt idx="39">
                  <c:v>26.33</c:v>
                </c:pt>
                <c:pt idx="40">
                  <c:v>27.41</c:v>
                </c:pt>
                <c:pt idx="41">
                  <c:v>22.01</c:v>
                </c:pt>
                <c:pt idx="42">
                  <c:v>23.12</c:v>
                </c:pt>
                <c:pt idx="43">
                  <c:v>26.98</c:v>
                </c:pt>
                <c:pt idx="44">
                  <c:v>25.06</c:v>
                </c:pt>
                <c:pt idx="45">
                  <c:v>24.47</c:v>
                </c:pt>
                <c:pt idx="46">
                  <c:v>23.27</c:v>
                </c:pt>
                <c:pt idx="47">
                  <c:v>21.94</c:v>
                </c:pt>
                <c:pt idx="48">
                  <c:v>24.39</c:v>
                </c:pt>
                <c:pt idx="49">
                  <c:v>24.07</c:v>
                </c:pt>
                <c:pt idx="50">
                  <c:v>21.06</c:v>
                </c:pt>
                <c:pt idx="51">
                  <c:v>20.23</c:v>
                </c:pt>
                <c:pt idx="52">
                  <c:v>22.38</c:v>
                </c:pt>
                <c:pt idx="53">
                  <c:v>21.16</c:v>
                </c:pt>
                <c:pt idx="54">
                  <c:v>22.38</c:v>
                </c:pt>
                <c:pt idx="55">
                  <c:v>25.57</c:v>
                </c:pt>
                <c:pt idx="56">
                  <c:v>19.95</c:v>
                </c:pt>
                <c:pt idx="57">
                  <c:v>-3.26</c:v>
                </c:pt>
                <c:pt idx="58">
                  <c:v>-1.81</c:v>
                </c:pt>
                <c:pt idx="59">
                  <c:v>6.24</c:v>
                </c:pt>
                <c:pt idx="60">
                  <c:v>11.84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B5-432F-9C7A-ED7A6E4D2F88}"/>
            </c:ext>
          </c:extLst>
        </c:ser>
        <c:ser>
          <c:idx val="4"/>
          <c:order val="5"/>
          <c:tx>
            <c:v>תעשיה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נוכחי'!$B$71:$B$131</c:f>
              <c:numCache>
                <c:formatCode>#,##0.0</c:formatCode>
                <c:ptCount val="61"/>
                <c:pt idx="0">
                  <c:v>22.75</c:v>
                </c:pt>
                <c:pt idx="1">
                  <c:v>25.03</c:v>
                </c:pt>
                <c:pt idx="2">
                  <c:v>23.35</c:v>
                </c:pt>
                <c:pt idx="3">
                  <c:v>27.28</c:v>
                </c:pt>
                <c:pt idx="4">
                  <c:v>25.35</c:v>
                </c:pt>
                <c:pt idx="5">
                  <c:v>24.95</c:v>
                </c:pt>
                <c:pt idx="6">
                  <c:v>24.31</c:v>
                </c:pt>
                <c:pt idx="7">
                  <c:v>21</c:v>
                </c:pt>
                <c:pt idx="8">
                  <c:v>22.31</c:v>
                </c:pt>
                <c:pt idx="9">
                  <c:v>25.06</c:v>
                </c:pt>
                <c:pt idx="10">
                  <c:v>20.9</c:v>
                </c:pt>
                <c:pt idx="11">
                  <c:v>21.74</c:v>
                </c:pt>
                <c:pt idx="12">
                  <c:v>31.68</c:v>
                </c:pt>
                <c:pt idx="13">
                  <c:v>28.62</c:v>
                </c:pt>
                <c:pt idx="14">
                  <c:v>9.41</c:v>
                </c:pt>
                <c:pt idx="15">
                  <c:v>4.37</c:v>
                </c:pt>
                <c:pt idx="16">
                  <c:v>3.62</c:v>
                </c:pt>
                <c:pt idx="17">
                  <c:v>7.62</c:v>
                </c:pt>
                <c:pt idx="18">
                  <c:v>7.62</c:v>
                </c:pt>
                <c:pt idx="19">
                  <c:v>10.81</c:v>
                </c:pt>
                <c:pt idx="20">
                  <c:v>7.96</c:v>
                </c:pt>
                <c:pt idx="21">
                  <c:v>13</c:v>
                </c:pt>
                <c:pt idx="22">
                  <c:v>16.32</c:v>
                </c:pt>
                <c:pt idx="23">
                  <c:v>16.22</c:v>
                </c:pt>
                <c:pt idx="24">
                  <c:v>20.94</c:v>
                </c:pt>
                <c:pt idx="25">
                  <c:v>21.74</c:v>
                </c:pt>
                <c:pt idx="26">
                  <c:v>28.36</c:v>
                </c:pt>
                <c:pt idx="27">
                  <c:v>27.74</c:v>
                </c:pt>
                <c:pt idx="28">
                  <c:v>30.41</c:v>
                </c:pt>
                <c:pt idx="29">
                  <c:v>31.73</c:v>
                </c:pt>
                <c:pt idx="30">
                  <c:v>28.75</c:v>
                </c:pt>
                <c:pt idx="31">
                  <c:v>26.71</c:v>
                </c:pt>
                <c:pt idx="32">
                  <c:v>29.3</c:v>
                </c:pt>
                <c:pt idx="33">
                  <c:v>30.08</c:v>
                </c:pt>
                <c:pt idx="34">
                  <c:v>27.42</c:v>
                </c:pt>
                <c:pt idx="35">
                  <c:v>26.49</c:v>
                </c:pt>
                <c:pt idx="36">
                  <c:v>30.04</c:v>
                </c:pt>
                <c:pt idx="37">
                  <c:v>28.5</c:v>
                </c:pt>
                <c:pt idx="38">
                  <c:v>28.86</c:v>
                </c:pt>
                <c:pt idx="39">
                  <c:v>30.3</c:v>
                </c:pt>
                <c:pt idx="40">
                  <c:v>31.87</c:v>
                </c:pt>
                <c:pt idx="41">
                  <c:v>28.57</c:v>
                </c:pt>
                <c:pt idx="42">
                  <c:v>32.67</c:v>
                </c:pt>
                <c:pt idx="43">
                  <c:v>32.270000000000003</c:v>
                </c:pt>
                <c:pt idx="44">
                  <c:v>33.64</c:v>
                </c:pt>
                <c:pt idx="45">
                  <c:v>30.84</c:v>
                </c:pt>
                <c:pt idx="46">
                  <c:v>32.659999999999997</c:v>
                </c:pt>
                <c:pt idx="47">
                  <c:v>27.73</c:v>
                </c:pt>
                <c:pt idx="48">
                  <c:v>31.67</c:v>
                </c:pt>
                <c:pt idx="49">
                  <c:v>33.39</c:v>
                </c:pt>
                <c:pt idx="50">
                  <c:v>30.92</c:v>
                </c:pt>
                <c:pt idx="51">
                  <c:v>29.2</c:v>
                </c:pt>
                <c:pt idx="52">
                  <c:v>31.97</c:v>
                </c:pt>
                <c:pt idx="53">
                  <c:v>32.89</c:v>
                </c:pt>
                <c:pt idx="54">
                  <c:v>30.24</c:v>
                </c:pt>
                <c:pt idx="55">
                  <c:v>34.99</c:v>
                </c:pt>
                <c:pt idx="56">
                  <c:v>33.93</c:v>
                </c:pt>
                <c:pt idx="57">
                  <c:v>17.809999999999999</c:v>
                </c:pt>
                <c:pt idx="58">
                  <c:v>17.96</c:v>
                </c:pt>
                <c:pt idx="59">
                  <c:v>21.96</c:v>
                </c:pt>
                <c:pt idx="60">
                  <c:v>19.97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B5-432F-9C7A-ED7A6E4D2F88}"/>
            </c:ext>
          </c:extLst>
        </c:ser>
        <c:ser>
          <c:idx val="5"/>
          <c:order val="6"/>
          <c:tx>
            <c:v>סה"כ</c:v>
          </c:tx>
          <c:spPr>
            <a:ln w="57150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1"/>
            <c:marker>
              <c:symbol val="none"/>
            </c:marker>
            <c:bubble3D val="0"/>
            <c:spPr>
              <a:ln w="28575" cap="rnd" cmpd="sng">
                <a:solidFill>
                  <a:schemeClr val="tx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B5-432F-9C7A-ED7A6E4D2F88}"/>
              </c:ext>
            </c:extLst>
          </c:dPt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נוכחי'!$BJ$71:$BJ$134</c:f>
              <c:numCache>
                <c:formatCode>#,##0.0</c:formatCode>
                <c:ptCount val="64"/>
                <c:pt idx="0">
                  <c:v>24.349</c:v>
                </c:pt>
                <c:pt idx="1">
                  <c:v>25.722999999999999</c:v>
                </c:pt>
                <c:pt idx="2">
                  <c:v>24.919</c:v>
                </c:pt>
                <c:pt idx="3">
                  <c:v>26.155999999999999</c:v>
                </c:pt>
                <c:pt idx="4">
                  <c:v>25.581</c:v>
                </c:pt>
                <c:pt idx="5">
                  <c:v>26.744</c:v>
                </c:pt>
                <c:pt idx="6">
                  <c:v>24.233000000000001</c:v>
                </c:pt>
                <c:pt idx="7">
                  <c:v>24.536000000000001</c:v>
                </c:pt>
                <c:pt idx="8">
                  <c:v>26.053000000000001</c:v>
                </c:pt>
                <c:pt idx="9">
                  <c:v>22.236999999999998</c:v>
                </c:pt>
                <c:pt idx="10">
                  <c:v>20.696999999999999</c:v>
                </c:pt>
                <c:pt idx="11">
                  <c:v>24.018000000000001</c:v>
                </c:pt>
                <c:pt idx="12">
                  <c:v>28.009</c:v>
                </c:pt>
                <c:pt idx="13">
                  <c:v>24.295000000000002</c:v>
                </c:pt>
                <c:pt idx="14">
                  <c:v>4.6100000000000003</c:v>
                </c:pt>
                <c:pt idx="15">
                  <c:v>-17.428000000000001</c:v>
                </c:pt>
                <c:pt idx="16">
                  <c:v>-9.73</c:v>
                </c:pt>
                <c:pt idx="17">
                  <c:v>6.3E-2</c:v>
                </c:pt>
                <c:pt idx="18">
                  <c:v>0.43099999999999999</c:v>
                </c:pt>
                <c:pt idx="19">
                  <c:v>5.2770000000000001</c:v>
                </c:pt>
                <c:pt idx="20">
                  <c:v>4.242</c:v>
                </c:pt>
                <c:pt idx="21">
                  <c:v>1.4450000000000001</c:v>
                </c:pt>
                <c:pt idx="22">
                  <c:v>5.2439999999999998</c:v>
                </c:pt>
                <c:pt idx="23">
                  <c:v>6.6449999999999996</c:v>
                </c:pt>
                <c:pt idx="24">
                  <c:v>13.291</c:v>
                </c:pt>
                <c:pt idx="25">
                  <c:v>13.782</c:v>
                </c:pt>
                <c:pt idx="26">
                  <c:v>17.233000000000001</c:v>
                </c:pt>
                <c:pt idx="27">
                  <c:v>19.503</c:v>
                </c:pt>
                <c:pt idx="28">
                  <c:v>21.509</c:v>
                </c:pt>
                <c:pt idx="29">
                  <c:v>25.096</c:v>
                </c:pt>
                <c:pt idx="30">
                  <c:v>24.815999999999999</c:v>
                </c:pt>
                <c:pt idx="31">
                  <c:v>22.550999999999998</c:v>
                </c:pt>
                <c:pt idx="32">
                  <c:v>22.66</c:v>
                </c:pt>
                <c:pt idx="33">
                  <c:v>22.286999999999999</c:v>
                </c:pt>
                <c:pt idx="34">
                  <c:v>23.795000000000002</c:v>
                </c:pt>
                <c:pt idx="35">
                  <c:v>22.76</c:v>
                </c:pt>
                <c:pt idx="36">
                  <c:v>24.097999999999999</c:v>
                </c:pt>
                <c:pt idx="37">
                  <c:v>21.7</c:v>
                </c:pt>
                <c:pt idx="38">
                  <c:v>24.042000000000002</c:v>
                </c:pt>
                <c:pt idx="39">
                  <c:v>26.81</c:v>
                </c:pt>
                <c:pt idx="40">
                  <c:v>27.702000000000002</c:v>
                </c:pt>
                <c:pt idx="41">
                  <c:v>23.684000000000001</c:v>
                </c:pt>
                <c:pt idx="42">
                  <c:v>25.469000000000001</c:v>
                </c:pt>
                <c:pt idx="43">
                  <c:v>27.689</c:v>
                </c:pt>
                <c:pt idx="44">
                  <c:v>27.062999999999999</c:v>
                </c:pt>
                <c:pt idx="45">
                  <c:v>25.931000000000001</c:v>
                </c:pt>
                <c:pt idx="46">
                  <c:v>25.135999999999999</c:v>
                </c:pt>
                <c:pt idx="47">
                  <c:v>23.327999999999999</c:v>
                </c:pt>
                <c:pt idx="48">
                  <c:v>26.145</c:v>
                </c:pt>
                <c:pt idx="49">
                  <c:v>26.068999999999999</c:v>
                </c:pt>
                <c:pt idx="50">
                  <c:v>23.013999999999999</c:v>
                </c:pt>
                <c:pt idx="51">
                  <c:v>22.167000000000002</c:v>
                </c:pt>
                <c:pt idx="52">
                  <c:v>24.478000000000002</c:v>
                </c:pt>
                <c:pt idx="53">
                  <c:v>23.061</c:v>
                </c:pt>
                <c:pt idx="54">
                  <c:v>23.901</c:v>
                </c:pt>
                <c:pt idx="55">
                  <c:v>27.372</c:v>
                </c:pt>
                <c:pt idx="56">
                  <c:v>23.654</c:v>
                </c:pt>
                <c:pt idx="57">
                  <c:v>0.05</c:v>
                </c:pt>
                <c:pt idx="58">
                  <c:v>0.86499999999999999</c:v>
                </c:pt>
                <c:pt idx="59">
                  <c:v>8.5779999999999994</c:v>
                </c:pt>
                <c:pt idx="60">
                  <c:v>12.942</c:v>
                </c:pt>
                <c:pt idx="61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EB5-432F-9C7A-ED7A6E4D2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643896"/>
        <c:axId val="553649472"/>
      </c:lineChart>
      <c:lineChart>
        <c:grouping val="standard"/>
        <c:varyColors val="0"/>
        <c:ser>
          <c:idx val="2"/>
          <c:order val="1"/>
          <c:tx>
            <c:v>מלונאות - ציר ימני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'[סקר מגמות - מאזן נטו לפי ענפים.xlsx]נתונים מצב נוכחי'!$BI$71:$BI$134</c:f>
              <c:strCache>
                <c:ptCount val="62"/>
                <c:pt idx="0">
                  <c:v>2019-1</c:v>
                </c:pt>
                <c:pt idx="1">
                  <c:v>2019-2</c:v>
                </c:pt>
                <c:pt idx="2">
                  <c:v>2019-3</c:v>
                </c:pt>
                <c:pt idx="3">
                  <c:v>2019-4</c:v>
                </c:pt>
                <c:pt idx="4">
                  <c:v>2019-5</c:v>
                </c:pt>
                <c:pt idx="5">
                  <c:v>2019-6</c:v>
                </c:pt>
                <c:pt idx="6">
                  <c:v>2019-7</c:v>
                </c:pt>
                <c:pt idx="7">
                  <c:v>2019-8</c:v>
                </c:pt>
                <c:pt idx="8">
                  <c:v>2019-9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2020-1</c:v>
                </c:pt>
                <c:pt idx="13">
                  <c:v>2020-2</c:v>
                </c:pt>
                <c:pt idx="14">
                  <c:v>2020-3</c:v>
                </c:pt>
                <c:pt idx="15">
                  <c:v>2020-4</c:v>
                </c:pt>
                <c:pt idx="16">
                  <c:v>2020-5</c:v>
                </c:pt>
                <c:pt idx="17">
                  <c:v>2020-6</c:v>
                </c:pt>
                <c:pt idx="18">
                  <c:v>2020-7</c:v>
                </c:pt>
                <c:pt idx="19">
                  <c:v>2020-8</c:v>
                </c:pt>
                <c:pt idx="20">
                  <c:v>2020-9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2021-1</c:v>
                </c:pt>
                <c:pt idx="25">
                  <c:v>2021-2</c:v>
                </c:pt>
                <c:pt idx="26">
                  <c:v>2021-3</c:v>
                </c:pt>
                <c:pt idx="27">
                  <c:v>2021-4</c:v>
                </c:pt>
                <c:pt idx="28">
                  <c:v>2021-5</c:v>
                </c:pt>
                <c:pt idx="29">
                  <c:v>2021-6</c:v>
                </c:pt>
                <c:pt idx="30">
                  <c:v>2021-7</c:v>
                </c:pt>
                <c:pt idx="31">
                  <c:v>2021-8</c:v>
                </c:pt>
                <c:pt idx="32">
                  <c:v>2021-9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2022-1</c:v>
                </c:pt>
                <c:pt idx="37">
                  <c:v>2022-2</c:v>
                </c:pt>
                <c:pt idx="38">
                  <c:v>2022-3</c:v>
                </c:pt>
                <c:pt idx="39">
                  <c:v>2022-4</c:v>
                </c:pt>
                <c:pt idx="40">
                  <c:v>2022-5</c:v>
                </c:pt>
                <c:pt idx="41">
                  <c:v>2022-6</c:v>
                </c:pt>
                <c:pt idx="42">
                  <c:v>2022-7</c:v>
                </c:pt>
                <c:pt idx="43">
                  <c:v>2022-8</c:v>
                </c:pt>
                <c:pt idx="44">
                  <c:v>2022-9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2023-1</c:v>
                </c:pt>
                <c:pt idx="49">
                  <c:v>2023-2</c:v>
                </c:pt>
                <c:pt idx="50">
                  <c:v>2023-3</c:v>
                </c:pt>
                <c:pt idx="51">
                  <c:v>2023-4</c:v>
                </c:pt>
                <c:pt idx="52">
                  <c:v>2023-5</c:v>
                </c:pt>
                <c:pt idx="53">
                  <c:v>2023-6</c:v>
                </c:pt>
                <c:pt idx="54">
                  <c:v>2023-7</c:v>
                </c:pt>
                <c:pt idx="55">
                  <c:v>2023-8</c:v>
                </c:pt>
                <c:pt idx="56">
                  <c:v>2023-9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  <c:pt idx="61">
                  <c:v>2024-02</c:v>
                </c:pt>
              </c:strCache>
            </c:strRef>
          </c:cat>
          <c:val>
            <c:numRef>
              <c:f>'[סקר מגמות - מאזן נטו לפי ענפים.xlsx]נתונים מצב נוכחי'!$AL$71:$AL$131</c:f>
              <c:numCache>
                <c:formatCode>#,##0.0</c:formatCode>
                <c:ptCount val="61"/>
                <c:pt idx="0">
                  <c:v>39.46</c:v>
                </c:pt>
                <c:pt idx="1">
                  <c:v>34.130000000000003</c:v>
                </c:pt>
                <c:pt idx="2">
                  <c:v>23.8</c:v>
                </c:pt>
                <c:pt idx="3">
                  <c:v>38.4</c:v>
                </c:pt>
                <c:pt idx="4">
                  <c:v>43.23</c:v>
                </c:pt>
                <c:pt idx="5">
                  <c:v>32.83</c:v>
                </c:pt>
                <c:pt idx="6">
                  <c:v>42.52</c:v>
                </c:pt>
                <c:pt idx="7">
                  <c:v>39.78</c:v>
                </c:pt>
                <c:pt idx="8">
                  <c:v>30.48</c:v>
                </c:pt>
                <c:pt idx="9">
                  <c:v>37.479999999999997</c:v>
                </c:pt>
                <c:pt idx="10">
                  <c:v>36.81</c:v>
                </c:pt>
                <c:pt idx="11">
                  <c:v>40.04</c:v>
                </c:pt>
                <c:pt idx="12">
                  <c:v>36.96</c:v>
                </c:pt>
                <c:pt idx="13">
                  <c:v>24.64</c:v>
                </c:pt>
                <c:pt idx="14">
                  <c:v>-42.5</c:v>
                </c:pt>
                <c:pt idx="15">
                  <c:v>-87.21</c:v>
                </c:pt>
                <c:pt idx="16">
                  <c:v>-78.05</c:v>
                </c:pt>
                <c:pt idx="17">
                  <c:v>-66.53</c:v>
                </c:pt>
                <c:pt idx="18">
                  <c:v>-61.92</c:v>
                </c:pt>
                <c:pt idx="19">
                  <c:v>-46.93</c:v>
                </c:pt>
                <c:pt idx="20">
                  <c:v>-53.72</c:v>
                </c:pt>
                <c:pt idx="21">
                  <c:v>-71.69</c:v>
                </c:pt>
                <c:pt idx="22">
                  <c:v>-77.39</c:v>
                </c:pt>
                <c:pt idx="23">
                  <c:v>-66.95</c:v>
                </c:pt>
                <c:pt idx="24">
                  <c:v>-72.19</c:v>
                </c:pt>
                <c:pt idx="25">
                  <c:v>-89.84</c:v>
                </c:pt>
                <c:pt idx="26">
                  <c:v>-52.69</c:v>
                </c:pt>
                <c:pt idx="27">
                  <c:v>-33.94</c:v>
                </c:pt>
                <c:pt idx="28">
                  <c:v>-24.63</c:v>
                </c:pt>
                <c:pt idx="29">
                  <c:v>-3.94</c:v>
                </c:pt>
                <c:pt idx="30">
                  <c:v>-8.15</c:v>
                </c:pt>
                <c:pt idx="31">
                  <c:v>19.059999999999999</c:v>
                </c:pt>
                <c:pt idx="32">
                  <c:v>-16.809999999999999</c:v>
                </c:pt>
                <c:pt idx="33">
                  <c:v>8.94</c:v>
                </c:pt>
                <c:pt idx="34">
                  <c:v>-12.29</c:v>
                </c:pt>
                <c:pt idx="35">
                  <c:v>-13.02</c:v>
                </c:pt>
                <c:pt idx="36">
                  <c:v>-40.479999999999997</c:v>
                </c:pt>
                <c:pt idx="37">
                  <c:v>-14.63</c:v>
                </c:pt>
                <c:pt idx="38">
                  <c:v>14.29</c:v>
                </c:pt>
                <c:pt idx="39">
                  <c:v>26.61</c:v>
                </c:pt>
                <c:pt idx="40">
                  <c:v>7.51</c:v>
                </c:pt>
                <c:pt idx="41">
                  <c:v>41.76</c:v>
                </c:pt>
                <c:pt idx="42">
                  <c:v>42.98</c:v>
                </c:pt>
                <c:pt idx="43">
                  <c:v>51.5</c:v>
                </c:pt>
                <c:pt idx="44">
                  <c:v>42.66</c:v>
                </c:pt>
                <c:pt idx="45">
                  <c:v>44.27</c:v>
                </c:pt>
                <c:pt idx="46">
                  <c:v>40.98</c:v>
                </c:pt>
                <c:pt idx="47">
                  <c:v>25.69</c:v>
                </c:pt>
                <c:pt idx="48">
                  <c:v>24.74</c:v>
                </c:pt>
                <c:pt idx="49">
                  <c:v>27.28</c:v>
                </c:pt>
                <c:pt idx="50">
                  <c:v>25.73</c:v>
                </c:pt>
                <c:pt idx="51">
                  <c:v>36.340000000000003</c:v>
                </c:pt>
                <c:pt idx="52">
                  <c:v>37.94</c:v>
                </c:pt>
                <c:pt idx="53">
                  <c:v>23.2</c:v>
                </c:pt>
                <c:pt idx="54">
                  <c:v>29.3</c:v>
                </c:pt>
                <c:pt idx="55">
                  <c:v>28.06</c:v>
                </c:pt>
                <c:pt idx="56">
                  <c:v>32.67</c:v>
                </c:pt>
                <c:pt idx="57">
                  <c:v>-54.43</c:v>
                </c:pt>
                <c:pt idx="58">
                  <c:v>-32.869999999999997</c:v>
                </c:pt>
                <c:pt idx="59">
                  <c:v>-5.95</c:v>
                </c:pt>
                <c:pt idx="6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EB5-432F-9C7A-ED7A6E4D2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117208"/>
        <c:axId val="655112288"/>
      </c:lineChart>
      <c:catAx>
        <c:axId val="55364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53649472"/>
        <c:crossesAt val="-100"/>
        <c:auto val="1"/>
        <c:lblAlgn val="ctr"/>
        <c:lblOffset val="100"/>
        <c:tickLblSkip val="2"/>
        <c:tickMarkSkip val="2"/>
        <c:noMultiLvlLbl val="0"/>
      </c:catAx>
      <c:valAx>
        <c:axId val="553649472"/>
        <c:scaling>
          <c:orientation val="minMax"/>
          <c:max val="4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53643896"/>
        <c:crosses val="autoZero"/>
        <c:crossBetween val="between"/>
      </c:valAx>
      <c:valAx>
        <c:axId val="6551122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55117208"/>
        <c:crosses val="max"/>
        <c:crossBetween val="between"/>
      </c:valAx>
      <c:catAx>
        <c:axId val="655117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5112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16387189497469"/>
          <c:y val="0.8179872877684855"/>
          <c:w val="0.56790813529371431"/>
          <c:h val="0.14361994750656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i="0" baseline="0" dirty="0" smtClean="0">
                <a:solidFill>
                  <a:sysClr val="windowText" lastClr="000000"/>
                </a:solidFill>
                <a:effectLst/>
              </a:rPr>
              <a:t>איור 18: סך </a:t>
            </a:r>
            <a:r>
              <a:rPr lang="he-IL" sz="1800" b="1" i="0" baseline="0" dirty="0">
                <a:solidFill>
                  <a:sysClr val="windowText" lastClr="000000"/>
                </a:solidFill>
                <a:effectLst/>
              </a:rPr>
              <a:t>ההוצאה בכרטיסי אשראי</a:t>
            </a:r>
            <a:endParaRPr lang="he-IL" sz="1800" dirty="0">
              <a:solidFill>
                <a:sysClr val="windowText" lastClr="000000"/>
              </a:solidFill>
              <a:effectLst/>
            </a:endParaRPr>
          </a:p>
          <a:p>
            <a:pPr>
              <a:defRPr sz="1800">
                <a:solidFill>
                  <a:sysClr val="windowText" lastClr="000000"/>
                </a:solidFill>
              </a:defRPr>
            </a:pPr>
            <a:r>
              <a:rPr lang="he-IL" sz="1800" b="0" i="0" baseline="0" dirty="0">
                <a:solidFill>
                  <a:sysClr val="windowText" lastClr="000000"/>
                </a:solidFill>
                <a:effectLst/>
              </a:rPr>
              <a:t>נובמבר 22'-פברואר 24', </a:t>
            </a:r>
            <a:r>
              <a:rPr lang="en-US" sz="1800" b="0" i="0" baseline="0" dirty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800" dirty="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333674424452776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394493519211828E-2"/>
          <c:y val="8.5831736193278052E-2"/>
          <c:w val="0.90535995370370381"/>
          <c:h val="0.7256686413762903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2-43C5-81C9-AEFD3D9FA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ברזל'!$L$4</c:f>
              <c:strCache>
                <c:ptCount val="1"/>
                <c:pt idx="0">
                  <c:v>סך הכל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ברזל'!$L$2497:$L$3000</c:f>
              <c:numCache>
                <c:formatCode>0.0</c:formatCode>
                <c:ptCount val="504"/>
                <c:pt idx="0">
                  <c:v>101.29327568698049</c:v>
                </c:pt>
                <c:pt idx="1">
                  <c:v>100.83229872893698</c:v>
                </c:pt>
                <c:pt idx="2">
                  <c:v>99.602465613015482</c:v>
                </c:pt>
                <c:pt idx="3">
                  <c:v>103.14108785147124</c:v>
                </c:pt>
                <c:pt idx="4">
                  <c:v>107.78767455398028</c:v>
                </c:pt>
                <c:pt idx="5">
                  <c:v>103.63492108859849</c:v>
                </c:pt>
                <c:pt idx="6">
                  <c:v>99.821829095109393</c:v>
                </c:pt>
                <c:pt idx="7">
                  <c:v>99.19248136159375</c:v>
                </c:pt>
                <c:pt idx="8">
                  <c:v>97.864114318783351</c:v>
                </c:pt>
                <c:pt idx="9">
                  <c:v>98.85552692589178</c:v>
                </c:pt>
                <c:pt idx="10">
                  <c:v>99.558906607877461</c:v>
                </c:pt>
                <c:pt idx="11">
                  <c:v>97.727477518898908</c:v>
                </c:pt>
                <c:pt idx="12">
                  <c:v>99.051705820381059</c:v>
                </c:pt>
                <c:pt idx="13">
                  <c:v>99.545969162297524</c:v>
                </c:pt>
                <c:pt idx="14">
                  <c:v>99.681039939616014</c:v>
                </c:pt>
                <c:pt idx="15">
                  <c:v>102.49264483434717</c:v>
                </c:pt>
                <c:pt idx="16">
                  <c:v>100.5693629316541</c:v>
                </c:pt>
                <c:pt idx="17">
                  <c:v>98.229308651555286</c:v>
                </c:pt>
                <c:pt idx="18">
                  <c:v>100.54034063176064</c:v>
                </c:pt>
                <c:pt idx="19">
                  <c:v>100.92976884049661</c:v>
                </c:pt>
                <c:pt idx="20">
                  <c:v>100.57384781036447</c:v>
                </c:pt>
                <c:pt idx="21">
                  <c:v>97.767249624398318</c:v>
                </c:pt>
                <c:pt idx="22">
                  <c:v>94.691622223767382</c:v>
                </c:pt>
                <c:pt idx="23">
                  <c:v>96.403887795632599</c:v>
                </c:pt>
                <c:pt idx="24">
                  <c:v>96.623134605622752</c:v>
                </c:pt>
                <c:pt idx="25">
                  <c:v>91.929317605636768</c:v>
                </c:pt>
                <c:pt idx="26">
                  <c:v>92.080285223291952</c:v>
                </c:pt>
                <c:pt idx="27">
                  <c:v>92.97417820545121</c:v>
                </c:pt>
                <c:pt idx="28">
                  <c:v>96.485385313651278</c:v>
                </c:pt>
                <c:pt idx="29">
                  <c:v>96.458203223373317</c:v>
                </c:pt>
                <c:pt idx="30">
                  <c:v>93.955314692652607</c:v>
                </c:pt>
                <c:pt idx="31">
                  <c:v>95.528542255384721</c:v>
                </c:pt>
                <c:pt idx="32">
                  <c:v>98.975923105837865</c:v>
                </c:pt>
                <c:pt idx="33">
                  <c:v>97.170663250288769</c:v>
                </c:pt>
                <c:pt idx="34">
                  <c:v>96.289636523951231</c:v>
                </c:pt>
                <c:pt idx="35">
                  <c:v>94.258504647451545</c:v>
                </c:pt>
                <c:pt idx="36">
                  <c:v>95.559836695061335</c:v>
                </c:pt>
                <c:pt idx="37">
                  <c:v>95.0207033460171</c:v>
                </c:pt>
                <c:pt idx="38">
                  <c:v>95.931520095986841</c:v>
                </c:pt>
                <c:pt idx="39">
                  <c:v>97.83984172958543</c:v>
                </c:pt>
                <c:pt idx="40">
                  <c:v>90.959059004760192</c:v>
                </c:pt>
                <c:pt idx="41">
                  <c:v>90.905698782333005</c:v>
                </c:pt>
                <c:pt idx="42">
                  <c:v>91.0528992752824</c:v>
                </c:pt>
                <c:pt idx="43">
                  <c:v>91.091349958923601</c:v>
                </c:pt>
                <c:pt idx="44">
                  <c:v>91.257484950066001</c:v>
                </c:pt>
                <c:pt idx="45">
                  <c:v>89.646383371157242</c:v>
                </c:pt>
                <c:pt idx="46">
                  <c:v>86.862912501547925</c:v>
                </c:pt>
                <c:pt idx="47">
                  <c:v>93.676495973543467</c:v>
                </c:pt>
                <c:pt idx="48">
                  <c:v>92.74721240254236</c:v>
                </c:pt>
                <c:pt idx="49">
                  <c:v>91.853869543803171</c:v>
                </c:pt>
                <c:pt idx="50">
                  <c:v>92.464449192791392</c:v>
                </c:pt>
                <c:pt idx="51">
                  <c:v>92.472962225320984</c:v>
                </c:pt>
                <c:pt idx="52">
                  <c:v>92.382133524955222</c:v>
                </c:pt>
                <c:pt idx="53">
                  <c:v>91.037347051179154</c:v>
                </c:pt>
                <c:pt idx="54">
                  <c:v>90.007926490752837</c:v>
                </c:pt>
                <c:pt idx="55">
                  <c:v>94.183643901123247</c:v>
                </c:pt>
                <c:pt idx="56">
                  <c:v>94.09254154610997</c:v>
                </c:pt>
                <c:pt idx="57">
                  <c:v>95.583261167812779</c:v>
                </c:pt>
                <c:pt idx="58">
                  <c:v>96.210704879525792</c:v>
                </c:pt>
                <c:pt idx="59">
                  <c:v>96.430204276254244</c:v>
                </c:pt>
                <c:pt idx="60">
                  <c:v>97.425456871090205</c:v>
                </c:pt>
                <c:pt idx="61">
                  <c:v>96.793938990810403</c:v>
                </c:pt>
                <c:pt idx="62">
                  <c:v>94.286078433514575</c:v>
                </c:pt>
                <c:pt idx="63">
                  <c:v>94.869666516096999</c:v>
                </c:pt>
                <c:pt idx="64">
                  <c:v>91.958246126714116</c:v>
                </c:pt>
                <c:pt idx="65">
                  <c:v>94.022763413865803</c:v>
                </c:pt>
                <c:pt idx="66">
                  <c:v>94.723494699942364</c:v>
                </c:pt>
                <c:pt idx="67">
                  <c:v>96.23253397154177</c:v>
                </c:pt>
                <c:pt idx="68">
                  <c:v>98.578374244874297</c:v>
                </c:pt>
                <c:pt idx="69">
                  <c:v>97.366000493213463</c:v>
                </c:pt>
                <c:pt idx="70">
                  <c:v>99.048389944431193</c:v>
                </c:pt>
                <c:pt idx="71">
                  <c:v>101.14670928485829</c:v>
                </c:pt>
                <c:pt idx="72">
                  <c:v>100.039932305522</c:v>
                </c:pt>
                <c:pt idx="73">
                  <c:v>99.416157224137734</c:v>
                </c:pt>
                <c:pt idx="74">
                  <c:v>98.353726672553591</c:v>
                </c:pt>
                <c:pt idx="75">
                  <c:v>97.768689087394108</c:v>
                </c:pt>
                <c:pt idx="76">
                  <c:v>100.33771556551056</c:v>
                </c:pt>
                <c:pt idx="77">
                  <c:v>99.069405906420315</c:v>
                </c:pt>
                <c:pt idx="78">
                  <c:v>97.960863710098451</c:v>
                </c:pt>
                <c:pt idx="79">
                  <c:v>97.754474713554828</c:v>
                </c:pt>
                <c:pt idx="80">
                  <c:v>97.447144344164073</c:v>
                </c:pt>
                <c:pt idx="81">
                  <c:v>98.935778547084183</c:v>
                </c:pt>
                <c:pt idx="82">
                  <c:v>98.303332385822472</c:v>
                </c:pt>
                <c:pt idx="83">
                  <c:v>95.30491628651744</c:v>
                </c:pt>
                <c:pt idx="84">
                  <c:v>96.809820391487975</c:v>
                </c:pt>
                <c:pt idx="85">
                  <c:v>99.71103394928619</c:v>
                </c:pt>
                <c:pt idx="86">
                  <c:v>99.62100324351789</c:v>
                </c:pt>
                <c:pt idx="87">
                  <c:v>94.83306897183509</c:v>
                </c:pt>
                <c:pt idx="88">
                  <c:v>89.291889634831463</c:v>
                </c:pt>
                <c:pt idx="89">
                  <c:v>94.456781738372442</c:v>
                </c:pt>
                <c:pt idx="90">
                  <c:v>99.075259666827733</c:v>
                </c:pt>
                <c:pt idx="91">
                  <c:v>98.74022165029011</c:v>
                </c:pt>
                <c:pt idx="92">
                  <c:v>95.137318786976749</c:v>
                </c:pt>
                <c:pt idx="93">
                  <c:v>96.119925084090085</c:v>
                </c:pt>
                <c:pt idx="94">
                  <c:v>101.68563750700305</c:v>
                </c:pt>
                <c:pt idx="95">
                  <c:v>106.42329028512935</c:v>
                </c:pt>
                <c:pt idx="96">
                  <c:v>101.83495460228312</c:v>
                </c:pt>
                <c:pt idx="97">
                  <c:v>97.382240808922077</c:v>
                </c:pt>
                <c:pt idx="98">
                  <c:v>95.980396884794899</c:v>
                </c:pt>
                <c:pt idx="99">
                  <c:v>94.926657111963621</c:v>
                </c:pt>
                <c:pt idx="100">
                  <c:v>93.262387811993108</c:v>
                </c:pt>
                <c:pt idx="101">
                  <c:v>93.111712026712183</c:v>
                </c:pt>
                <c:pt idx="102">
                  <c:v>93.659753983000243</c:v>
                </c:pt>
                <c:pt idx="103">
                  <c:v>95.180405095162484</c:v>
                </c:pt>
                <c:pt idx="104">
                  <c:v>96.850871630912323</c:v>
                </c:pt>
                <c:pt idx="105">
                  <c:v>97.587994269547224</c:v>
                </c:pt>
                <c:pt idx="106">
                  <c:v>98.27449771961868</c:v>
                </c:pt>
                <c:pt idx="107">
                  <c:v>98.683765129725003</c:v>
                </c:pt>
                <c:pt idx="108">
                  <c:v>99.573690195552771</c:v>
                </c:pt>
                <c:pt idx="109">
                  <c:v>99.029191526942228</c:v>
                </c:pt>
                <c:pt idx="110">
                  <c:v>95.851462725480857</c:v>
                </c:pt>
                <c:pt idx="111">
                  <c:v>94.663338669730308</c:v>
                </c:pt>
                <c:pt idx="112">
                  <c:v>92.540885164635142</c:v>
                </c:pt>
                <c:pt idx="113">
                  <c:v>96.193616599485594</c:v>
                </c:pt>
                <c:pt idx="114">
                  <c:v>96.63110253452291</c:v>
                </c:pt>
                <c:pt idx="115">
                  <c:v>92.897589129992824</c:v>
                </c:pt>
                <c:pt idx="116">
                  <c:v>89.637661560971324</c:v>
                </c:pt>
                <c:pt idx="117">
                  <c:v>99.459776466763472</c:v>
                </c:pt>
                <c:pt idx="118">
                  <c:v>103.69724034434822</c:v>
                </c:pt>
                <c:pt idx="119">
                  <c:v>102.89440461514386</c:v>
                </c:pt>
                <c:pt idx="120">
                  <c:v>99.603127312691228</c:v>
                </c:pt>
                <c:pt idx="121">
                  <c:v>100.08054530201167</c:v>
                </c:pt>
                <c:pt idx="122">
                  <c:v>103.15381347709753</c:v>
                </c:pt>
                <c:pt idx="123">
                  <c:v>106.37432656267424</c:v>
                </c:pt>
                <c:pt idx="124">
                  <c:v>100.40323432933616</c:v>
                </c:pt>
                <c:pt idx="125">
                  <c:v>97.073916444926439</c:v>
                </c:pt>
                <c:pt idx="126">
                  <c:v>97.447186556039938</c:v>
                </c:pt>
                <c:pt idx="127">
                  <c:v>98.48940613751634</c:v>
                </c:pt>
                <c:pt idx="128">
                  <c:v>97.33945584028983</c:v>
                </c:pt>
                <c:pt idx="129">
                  <c:v>96.407636970783926</c:v>
                </c:pt>
                <c:pt idx="130">
                  <c:v>96.783735962097424</c:v>
                </c:pt>
                <c:pt idx="131">
                  <c:v>96.347282430669139</c:v>
                </c:pt>
                <c:pt idx="132">
                  <c:v>97.575919239211345</c:v>
                </c:pt>
                <c:pt idx="133">
                  <c:v>100.39646460925115</c:v>
                </c:pt>
                <c:pt idx="134">
                  <c:v>102.54876229087154</c:v>
                </c:pt>
                <c:pt idx="135">
                  <c:v>101.23133223101213</c:v>
                </c:pt>
                <c:pt idx="136">
                  <c:v>102.77347435989626</c:v>
                </c:pt>
                <c:pt idx="137">
                  <c:v>102.2062831192216</c:v>
                </c:pt>
                <c:pt idx="138">
                  <c:v>100.72177693353154</c:v>
                </c:pt>
                <c:pt idx="139">
                  <c:v>101.28646337473246</c:v>
                </c:pt>
                <c:pt idx="140">
                  <c:v>102.3388662860464</c:v>
                </c:pt>
                <c:pt idx="141">
                  <c:v>99.630704977683394</c:v>
                </c:pt>
                <c:pt idx="142">
                  <c:v>101.84370622698316</c:v>
                </c:pt>
                <c:pt idx="143">
                  <c:v>101.7185768408047</c:v>
                </c:pt>
                <c:pt idx="144">
                  <c:v>106.28791740768304</c:v>
                </c:pt>
                <c:pt idx="145">
                  <c:v>103.51610515395848</c:v>
                </c:pt>
                <c:pt idx="146">
                  <c:v>100.43321335569185</c:v>
                </c:pt>
                <c:pt idx="147">
                  <c:v>105.02431905028418</c:v>
                </c:pt>
                <c:pt idx="148">
                  <c:v>110.95474801316874</c:v>
                </c:pt>
                <c:pt idx="149">
                  <c:v>107.73628802196527</c:v>
                </c:pt>
                <c:pt idx="150">
                  <c:v>107.32534232852042</c:v>
                </c:pt>
                <c:pt idx="151">
                  <c:v>105.23953496838749</c:v>
                </c:pt>
                <c:pt idx="152">
                  <c:v>106.29785758190413</c:v>
                </c:pt>
                <c:pt idx="153">
                  <c:v>108.00285495326192</c:v>
                </c:pt>
                <c:pt idx="154">
                  <c:v>102.04722314270424</c:v>
                </c:pt>
                <c:pt idx="155">
                  <c:v>92.91719460686852</c:v>
                </c:pt>
                <c:pt idx="156">
                  <c:v>97.316987637655998</c:v>
                </c:pt>
                <c:pt idx="157">
                  <c:v>98.9638290611435</c:v>
                </c:pt>
                <c:pt idx="158">
                  <c:v>97.477411932424332</c:v>
                </c:pt>
                <c:pt idx="159">
                  <c:v>98.749451143847949</c:v>
                </c:pt>
                <c:pt idx="160">
                  <c:v>100.3086493804777</c:v>
                </c:pt>
                <c:pt idx="161">
                  <c:v>98.896869997690345</c:v>
                </c:pt>
                <c:pt idx="162">
                  <c:v>98.167288453636019</c:v>
                </c:pt>
                <c:pt idx="163">
                  <c:v>94.736945000799736</c:v>
                </c:pt>
                <c:pt idx="164">
                  <c:v>94.670815039434558</c:v>
                </c:pt>
                <c:pt idx="165">
                  <c:v>94.403347740234295</c:v>
                </c:pt>
                <c:pt idx="166">
                  <c:v>101.07242543416686</c:v>
                </c:pt>
                <c:pt idx="167">
                  <c:v>99.87669768856756</c:v>
                </c:pt>
                <c:pt idx="168">
                  <c:v>102.122120244486</c:v>
                </c:pt>
                <c:pt idx="169">
                  <c:v>106.97453616082444</c:v>
                </c:pt>
                <c:pt idx="170">
                  <c:v>111.21834900876932</c:v>
                </c:pt>
                <c:pt idx="171">
                  <c:v>109.06777942810675</c:v>
                </c:pt>
                <c:pt idx="172">
                  <c:v>108.71688746762523</c:v>
                </c:pt>
                <c:pt idx="173">
                  <c:v>101.42530758952373</c:v>
                </c:pt>
                <c:pt idx="174">
                  <c:v>103.11942334774244</c:v>
                </c:pt>
                <c:pt idx="175">
                  <c:v>100.19920600342887</c:v>
                </c:pt>
                <c:pt idx="176">
                  <c:v>96.67841786421107</c:v>
                </c:pt>
                <c:pt idx="177">
                  <c:v>98.75511757479542</c:v>
                </c:pt>
                <c:pt idx="178">
                  <c:v>95.92201071107192</c:v>
                </c:pt>
                <c:pt idx="179">
                  <c:v>96.647944768764148</c:v>
                </c:pt>
                <c:pt idx="180">
                  <c:v>98.168056025259901</c:v>
                </c:pt>
                <c:pt idx="181">
                  <c:v>95.80215606005585</c:v>
                </c:pt>
                <c:pt idx="182">
                  <c:v>99.739639074154184</c:v>
                </c:pt>
                <c:pt idx="183">
                  <c:v>102.80239451465584</c:v>
                </c:pt>
                <c:pt idx="184">
                  <c:v>98.606038235054044</c:v>
                </c:pt>
                <c:pt idx="185">
                  <c:v>103.41751129381159</c:v>
                </c:pt>
                <c:pt idx="186">
                  <c:v>102.76532868477284</c:v>
                </c:pt>
                <c:pt idx="187">
                  <c:v>102.61747508663773</c:v>
                </c:pt>
                <c:pt idx="188">
                  <c:v>104.09409016143594</c:v>
                </c:pt>
                <c:pt idx="189">
                  <c:v>101.20266869403483</c:v>
                </c:pt>
                <c:pt idx="190">
                  <c:v>100.58703000876702</c:v>
                </c:pt>
                <c:pt idx="191">
                  <c:v>101.03953135453845</c:v>
                </c:pt>
                <c:pt idx="192">
                  <c:v>101.62903351107344</c:v>
                </c:pt>
                <c:pt idx="193">
                  <c:v>101.22278641772849</c:v>
                </c:pt>
                <c:pt idx="194">
                  <c:v>102.1962643776712</c:v>
                </c:pt>
                <c:pt idx="195">
                  <c:v>100.66421088711932</c:v>
                </c:pt>
                <c:pt idx="196">
                  <c:v>101.08220079192847</c:v>
                </c:pt>
                <c:pt idx="197">
                  <c:v>102.22258907249572</c:v>
                </c:pt>
                <c:pt idx="198">
                  <c:v>100.27413603807953</c:v>
                </c:pt>
                <c:pt idx="199">
                  <c:v>100.5702990465517</c:v>
                </c:pt>
                <c:pt idx="200">
                  <c:v>100.02990010180579</c:v>
                </c:pt>
                <c:pt idx="201">
                  <c:v>100.32109085553056</c:v>
                </c:pt>
                <c:pt idx="202">
                  <c:v>100.97346916034698</c:v>
                </c:pt>
                <c:pt idx="203">
                  <c:v>107.43187841015478</c:v>
                </c:pt>
                <c:pt idx="204">
                  <c:v>102.3845077437272</c:v>
                </c:pt>
                <c:pt idx="205">
                  <c:v>99.775000076654209</c:v>
                </c:pt>
                <c:pt idx="206">
                  <c:v>91.693475291721256</c:v>
                </c:pt>
                <c:pt idx="207">
                  <c:v>90.380735237471725</c:v>
                </c:pt>
                <c:pt idx="208">
                  <c:v>94.221920261125717</c:v>
                </c:pt>
                <c:pt idx="209">
                  <c:v>91.302473302561083</c:v>
                </c:pt>
                <c:pt idx="210">
                  <c:v>87.27148748477515</c:v>
                </c:pt>
                <c:pt idx="211">
                  <c:v>93.130888691775027</c:v>
                </c:pt>
                <c:pt idx="212">
                  <c:v>97.735455107093188</c:v>
                </c:pt>
                <c:pt idx="213">
                  <c:v>102.84470016933906</c:v>
                </c:pt>
                <c:pt idx="214">
                  <c:v>104.62563305462493</c:v>
                </c:pt>
                <c:pt idx="215">
                  <c:v>99.978558671849129</c:v>
                </c:pt>
                <c:pt idx="216">
                  <c:v>103.04140119811271</c:v>
                </c:pt>
                <c:pt idx="217">
                  <c:v>101.05604844324935</c:v>
                </c:pt>
                <c:pt idx="218">
                  <c:v>100.62429450066762</c:v>
                </c:pt>
                <c:pt idx="219">
                  <c:v>98.553460795737536</c:v>
                </c:pt>
                <c:pt idx="220">
                  <c:v>102.29520855835908</c:v>
                </c:pt>
                <c:pt idx="221">
                  <c:v>101.60260340064538</c:v>
                </c:pt>
                <c:pt idx="222">
                  <c:v>103.40568398253825</c:v>
                </c:pt>
                <c:pt idx="223">
                  <c:v>102.92888768668327</c:v>
                </c:pt>
                <c:pt idx="224">
                  <c:v>103.79258868167167</c:v>
                </c:pt>
                <c:pt idx="225">
                  <c:v>102.20088547524585</c:v>
                </c:pt>
                <c:pt idx="226">
                  <c:v>104.39159794139856</c:v>
                </c:pt>
                <c:pt idx="227">
                  <c:v>99.44014840082987</c:v>
                </c:pt>
                <c:pt idx="228">
                  <c:v>100.05968723525551</c:v>
                </c:pt>
                <c:pt idx="229">
                  <c:v>99.555007219293984</c:v>
                </c:pt>
                <c:pt idx="230">
                  <c:v>98.311944901475741</c:v>
                </c:pt>
                <c:pt idx="231">
                  <c:v>97.398608901119786</c:v>
                </c:pt>
                <c:pt idx="232">
                  <c:v>98.592511420418077</c:v>
                </c:pt>
                <c:pt idx="233">
                  <c:v>98.486402173103301</c:v>
                </c:pt>
                <c:pt idx="234">
                  <c:v>99.694362463984262</c:v>
                </c:pt>
                <c:pt idx="235">
                  <c:v>101.34487708124655</c:v>
                </c:pt>
                <c:pt idx="236">
                  <c:v>97.790513844136356</c:v>
                </c:pt>
                <c:pt idx="237">
                  <c:v>106.72221889401645</c:v>
                </c:pt>
                <c:pt idx="238">
                  <c:v>105.91332899306612</c:v>
                </c:pt>
                <c:pt idx="239">
                  <c:v>101.89072493267872</c:v>
                </c:pt>
                <c:pt idx="240">
                  <c:v>95.813822281684011</c:v>
                </c:pt>
                <c:pt idx="241">
                  <c:v>97.694410712837907</c:v>
                </c:pt>
                <c:pt idx="242">
                  <c:v>97.09509167118236</c:v>
                </c:pt>
                <c:pt idx="243">
                  <c:v>98.665989822883517</c:v>
                </c:pt>
                <c:pt idx="244">
                  <c:v>91.475765982759299</c:v>
                </c:pt>
                <c:pt idx="245">
                  <c:v>91.504522461920942</c:v>
                </c:pt>
                <c:pt idx="246">
                  <c:v>94.996512898847882</c:v>
                </c:pt>
                <c:pt idx="247">
                  <c:v>100.93525782945056</c:v>
                </c:pt>
                <c:pt idx="248">
                  <c:v>100.66969865915434</c:v>
                </c:pt>
                <c:pt idx="249">
                  <c:v>101.13655805125789</c:v>
                </c:pt>
                <c:pt idx="250">
                  <c:v>99.707527701579025</c:v>
                </c:pt>
                <c:pt idx="251">
                  <c:v>100.57700495444959</c:v>
                </c:pt>
                <c:pt idx="252">
                  <c:v>102.07174717777896</c:v>
                </c:pt>
                <c:pt idx="253">
                  <c:v>103.08630649588989</c:v>
                </c:pt>
                <c:pt idx="254">
                  <c:v>102.000928275608</c:v>
                </c:pt>
                <c:pt idx="255">
                  <c:v>99.219038868223748</c:v>
                </c:pt>
                <c:pt idx="256">
                  <c:v>99.006859543172681</c:v>
                </c:pt>
                <c:pt idx="257">
                  <c:v>104.50805746461853</c:v>
                </c:pt>
                <c:pt idx="258">
                  <c:v>103.58983766431092</c:v>
                </c:pt>
                <c:pt idx="259">
                  <c:v>102.48565378712924</c:v>
                </c:pt>
                <c:pt idx="260">
                  <c:v>102.36323934711464</c:v>
                </c:pt>
                <c:pt idx="261">
                  <c:v>102.50547633192156</c:v>
                </c:pt>
                <c:pt idx="262">
                  <c:v>102.7293946655651</c:v>
                </c:pt>
                <c:pt idx="263">
                  <c:v>102.74513163317553</c:v>
                </c:pt>
                <c:pt idx="264">
                  <c:v>97.20426694577634</c:v>
                </c:pt>
                <c:pt idx="265">
                  <c:v>97.71932439014698</c:v>
                </c:pt>
                <c:pt idx="266">
                  <c:v>101.10099488809831</c:v>
                </c:pt>
                <c:pt idx="267">
                  <c:v>100.54696272436627</c:v>
                </c:pt>
                <c:pt idx="268">
                  <c:v>102.85390882315998</c:v>
                </c:pt>
                <c:pt idx="269">
                  <c:v>100.38887012235189</c:v>
                </c:pt>
                <c:pt idx="270">
                  <c:v>102.00143466600355</c:v>
                </c:pt>
                <c:pt idx="271">
                  <c:v>102.34299848643535</c:v>
                </c:pt>
                <c:pt idx="272">
                  <c:v>100.58672730017972</c:v>
                </c:pt>
                <c:pt idx="273">
                  <c:v>97.084753564466624</c:v>
                </c:pt>
                <c:pt idx="274">
                  <c:v>97.874410822082694</c:v>
                </c:pt>
                <c:pt idx="275">
                  <c:v>96.278847168479601</c:v>
                </c:pt>
                <c:pt idx="276">
                  <c:v>100.57068108304266</c:v>
                </c:pt>
                <c:pt idx="277">
                  <c:v>97.932507140924727</c:v>
                </c:pt>
                <c:pt idx="278">
                  <c:v>98.680209216513447</c:v>
                </c:pt>
                <c:pt idx="279">
                  <c:v>98.505186229691844</c:v>
                </c:pt>
                <c:pt idx="280">
                  <c:v>100.09548206935904</c:v>
                </c:pt>
                <c:pt idx="281">
                  <c:v>99.200122851987217</c:v>
                </c:pt>
                <c:pt idx="282">
                  <c:v>98.878105639977193</c:v>
                </c:pt>
                <c:pt idx="283">
                  <c:v>98.434690191328201</c:v>
                </c:pt>
                <c:pt idx="284">
                  <c:v>98.989006353518789</c:v>
                </c:pt>
                <c:pt idx="285">
                  <c:v>100.41356756837612</c:v>
                </c:pt>
                <c:pt idx="286">
                  <c:v>102.96132116249139</c:v>
                </c:pt>
                <c:pt idx="287">
                  <c:v>102.14810138788117</c:v>
                </c:pt>
                <c:pt idx="288">
                  <c:v>101.24395297343692</c:v>
                </c:pt>
                <c:pt idx="289">
                  <c:v>101.59663433716804</c:v>
                </c:pt>
                <c:pt idx="290">
                  <c:v>100.99698026251573</c:v>
                </c:pt>
                <c:pt idx="291">
                  <c:v>101.17004895357084</c:v>
                </c:pt>
                <c:pt idx="292">
                  <c:v>100.67334895964149</c:v>
                </c:pt>
                <c:pt idx="293">
                  <c:v>99.402855463448958</c:v>
                </c:pt>
                <c:pt idx="294">
                  <c:v>99.082491816111428</c:v>
                </c:pt>
                <c:pt idx="295">
                  <c:v>98.330672523448271</c:v>
                </c:pt>
                <c:pt idx="296">
                  <c:v>95.531676430124776</c:v>
                </c:pt>
                <c:pt idx="297">
                  <c:v>95.083509825688992</c:v>
                </c:pt>
                <c:pt idx="298">
                  <c:v>93.733220976850589</c:v>
                </c:pt>
                <c:pt idx="299">
                  <c:v>92.871150272959852</c:v>
                </c:pt>
                <c:pt idx="300">
                  <c:v>98.976700032526139</c:v>
                </c:pt>
                <c:pt idx="301">
                  <c:v>97.721252370041313</c:v>
                </c:pt>
                <c:pt idx="302">
                  <c:v>97.987605960235598</c:v>
                </c:pt>
                <c:pt idx="303">
                  <c:v>100.14771192620218</c:v>
                </c:pt>
                <c:pt idx="304">
                  <c:v>102.96925904870513</c:v>
                </c:pt>
                <c:pt idx="305">
                  <c:v>102.94186582299041</c:v>
                </c:pt>
                <c:pt idx="306">
                  <c:v>104.389995183092</c:v>
                </c:pt>
                <c:pt idx="307">
                  <c:v>99.124159044693684</c:v>
                </c:pt>
                <c:pt idx="308">
                  <c:v>100.82217388726616</c:v>
                </c:pt>
                <c:pt idx="309">
                  <c:v>102.63626553205074</c:v>
                </c:pt>
                <c:pt idx="310">
                  <c:v>102.62770503968233</c:v>
                </c:pt>
                <c:pt idx="311">
                  <c:v>99.9756684132999</c:v>
                </c:pt>
                <c:pt idx="312">
                  <c:v>101.93798474044004</c:v>
                </c:pt>
                <c:pt idx="313">
                  <c:v>99.516565054085405</c:v>
                </c:pt>
                <c:pt idx="314">
                  <c:v>97.050448999724793</c:v>
                </c:pt>
                <c:pt idx="315">
                  <c:v>96.267251147863021</c:v>
                </c:pt>
                <c:pt idx="316">
                  <c:v>94.659238793750816</c:v>
                </c:pt>
                <c:pt idx="317">
                  <c:v>92.933286382408525</c:v>
                </c:pt>
                <c:pt idx="318">
                  <c:v>94.051581043204393</c:v>
                </c:pt>
                <c:pt idx="319">
                  <c:v>88.878326272680823</c:v>
                </c:pt>
                <c:pt idx="320">
                  <c:v>88.882728096673262</c:v>
                </c:pt>
                <c:pt idx="321">
                  <c:v>91.12816411475751</c:v>
                </c:pt>
                <c:pt idx="322">
                  <c:v>90.993898709607606</c:v>
                </c:pt>
                <c:pt idx="323">
                  <c:v>91.446358147732923</c:v>
                </c:pt>
                <c:pt idx="324">
                  <c:v>91.773646900493105</c:v>
                </c:pt>
                <c:pt idx="325">
                  <c:v>89.722869616964871</c:v>
                </c:pt>
                <c:pt idx="326">
                  <c:v>92.640301814102997</c:v>
                </c:pt>
                <c:pt idx="327">
                  <c:v>102.75660824362075</c:v>
                </c:pt>
                <c:pt idx="328">
                  <c:v>107.08246736397058</c:v>
                </c:pt>
                <c:pt idx="329">
                  <c:v>112.38320542219731</c:v>
                </c:pt>
                <c:pt idx="330">
                  <c:v>113.79681725674189</c:v>
                </c:pt>
                <c:pt idx="331">
                  <c:v>110.50559410718226</c:v>
                </c:pt>
                <c:pt idx="332">
                  <c:v>118.12451757545388</c:v>
                </c:pt>
                <c:pt idx="333">
                  <c:v>119.7775759335961</c:v>
                </c:pt>
                <c:pt idx="334">
                  <c:v>109.40208082839614</c:v>
                </c:pt>
                <c:pt idx="335">
                  <c:v>104.17872603735354</c:v>
                </c:pt>
                <c:pt idx="336">
                  <c:v>97.532797031916758</c:v>
                </c:pt>
                <c:pt idx="337">
                  <c:v>94.694217455530151</c:v>
                </c:pt>
                <c:pt idx="338">
                  <c:v>100.35373501043085</c:v>
                </c:pt>
                <c:pt idx="339">
                  <c:v>93.15245705890726</c:v>
                </c:pt>
                <c:pt idx="340">
                  <c:v>91.442101745554268</c:v>
                </c:pt>
                <c:pt idx="341">
                  <c:v>90.632616771240365</c:v>
                </c:pt>
                <c:pt idx="342">
                  <c:v>86.953298091303239</c:v>
                </c:pt>
                <c:pt idx="343">
                  <c:v>89.174739586168258</c:v>
                </c:pt>
                <c:pt idx="344">
                  <c:v>87.446221985749617</c:v>
                </c:pt>
                <c:pt idx="345">
                  <c:v>83.77196538438946</c:v>
                </c:pt>
                <c:pt idx="346">
                  <c:v>84.934011171401607</c:v>
                </c:pt>
                <c:pt idx="347">
                  <c:v>85.461690955403142</c:v>
                </c:pt>
                <c:pt idx="348">
                  <c:v>83.518964741537019</c:v>
                </c:pt>
                <c:pt idx="349">
                  <c:v>85.506906643568428</c:v>
                </c:pt>
                <c:pt idx="350">
                  <c:v>82.651487038606163</c:v>
                </c:pt>
                <c:pt idx="351">
                  <c:v>83.102395285365162</c:v>
                </c:pt>
                <c:pt idx="352">
                  <c:v>84.376261624525625</c:v>
                </c:pt>
                <c:pt idx="353">
                  <c:v>83.029643991968697</c:v>
                </c:pt>
                <c:pt idx="354">
                  <c:v>82.50444284368362</c:v>
                </c:pt>
                <c:pt idx="355">
                  <c:v>83.807291476527269</c:v>
                </c:pt>
                <c:pt idx="356">
                  <c:v>83.378223502227058</c:v>
                </c:pt>
                <c:pt idx="357">
                  <c:v>84.195424503219726</c:v>
                </c:pt>
                <c:pt idx="358">
                  <c:v>87.293587189141292</c:v>
                </c:pt>
                <c:pt idx="359">
                  <c:v>81.864837320102552</c:v>
                </c:pt>
                <c:pt idx="360">
                  <c:v>77.339082758751275</c:v>
                </c:pt>
                <c:pt idx="361">
                  <c:v>80.771447666068269</c:v>
                </c:pt>
                <c:pt idx="362">
                  <c:v>83.591212915007588</c:v>
                </c:pt>
                <c:pt idx="363">
                  <c:v>80.889522192841696</c:v>
                </c:pt>
                <c:pt idx="364">
                  <c:v>79.262240003310012</c:v>
                </c:pt>
                <c:pt idx="365">
                  <c:v>76.71694816016084</c:v>
                </c:pt>
                <c:pt idx="366">
                  <c:v>82.603991833086624</c:v>
                </c:pt>
                <c:pt idx="367">
                  <c:v>87.666523027832383</c:v>
                </c:pt>
                <c:pt idx="368">
                  <c:v>84.51409252612379</c:v>
                </c:pt>
                <c:pt idx="369">
                  <c:v>82.566706577506537</c:v>
                </c:pt>
                <c:pt idx="370">
                  <c:v>85.995470317438745</c:v>
                </c:pt>
                <c:pt idx="371">
                  <c:v>88.714577507472555</c:v>
                </c:pt>
                <c:pt idx="372">
                  <c:v>90.561645754201422</c:v>
                </c:pt>
                <c:pt idx="373">
                  <c:v>90.114970407873969</c:v>
                </c:pt>
                <c:pt idx="374">
                  <c:v>89.713461236322289</c:v>
                </c:pt>
                <c:pt idx="375">
                  <c:v>89.110452496428778</c:v>
                </c:pt>
                <c:pt idx="376">
                  <c:v>91.592242010442433</c:v>
                </c:pt>
                <c:pt idx="377">
                  <c:v>92.139767232523923</c:v>
                </c:pt>
                <c:pt idx="378">
                  <c:v>91.978473753399896</c:v>
                </c:pt>
                <c:pt idx="379">
                  <c:v>92.184254214414125</c:v>
                </c:pt>
                <c:pt idx="380">
                  <c:v>92.531965605120845</c:v>
                </c:pt>
                <c:pt idx="381">
                  <c:v>93.939538707578535</c:v>
                </c:pt>
                <c:pt idx="382">
                  <c:v>93.921541845431818</c:v>
                </c:pt>
                <c:pt idx="383">
                  <c:v>90.510136541545378</c:v>
                </c:pt>
                <c:pt idx="384">
                  <c:v>90.515524221997254</c:v>
                </c:pt>
                <c:pt idx="385">
                  <c:v>90.869758830645409</c:v>
                </c:pt>
                <c:pt idx="386">
                  <c:v>91.799444137012884</c:v>
                </c:pt>
                <c:pt idx="387">
                  <c:v>94.477584587431522</c:v>
                </c:pt>
                <c:pt idx="388">
                  <c:v>92.263477539098915</c:v>
                </c:pt>
                <c:pt idx="389">
                  <c:v>93.151260523355646</c:v>
                </c:pt>
                <c:pt idx="390">
                  <c:v>95.439104949716452</c:v>
                </c:pt>
                <c:pt idx="391">
                  <c:v>98.397267576022315</c:v>
                </c:pt>
                <c:pt idx="392">
                  <c:v>97.98425251191334</c:v>
                </c:pt>
                <c:pt idx="393">
                  <c:v>95.266747243554335</c:v>
                </c:pt>
                <c:pt idx="394">
                  <c:v>93.3753851247602</c:v>
                </c:pt>
                <c:pt idx="395">
                  <c:v>96.877286910140739</c:v>
                </c:pt>
                <c:pt idx="396">
                  <c:v>96.253788145414163</c:v>
                </c:pt>
                <c:pt idx="397">
                  <c:v>96.989943637718397</c:v>
                </c:pt>
                <c:pt idx="398">
                  <c:v>94.03307094549308</c:v>
                </c:pt>
                <c:pt idx="399">
                  <c:v>94.563646920523709</c:v>
                </c:pt>
                <c:pt idx="400">
                  <c:v>97.384632054646872</c:v>
                </c:pt>
                <c:pt idx="401">
                  <c:v>97.503220425444354</c:v>
                </c:pt>
                <c:pt idx="402">
                  <c:v>96.952174961087849</c:v>
                </c:pt>
                <c:pt idx="403">
                  <c:v>99.444900925650472</c:v>
                </c:pt>
                <c:pt idx="404">
                  <c:v>99.409967822274098</c:v>
                </c:pt>
                <c:pt idx="405">
                  <c:v>101.9506664809269</c:v>
                </c:pt>
                <c:pt idx="406">
                  <c:v>102.09286855537161</c:v>
                </c:pt>
                <c:pt idx="407">
                  <c:v>101.60603032044888</c:v>
                </c:pt>
                <c:pt idx="408">
                  <c:v>100.46514523272276</c:v>
                </c:pt>
                <c:pt idx="409">
                  <c:v>99.877223777838495</c:v>
                </c:pt>
                <c:pt idx="410">
                  <c:v>98.635143665722865</c:v>
                </c:pt>
                <c:pt idx="411">
                  <c:v>99.414040849979401</c:v>
                </c:pt>
                <c:pt idx="412">
                  <c:v>98.692603992301841</c:v>
                </c:pt>
                <c:pt idx="413">
                  <c:v>98.910763409158179</c:v>
                </c:pt>
                <c:pt idx="414">
                  <c:v>99.487443879527746</c:v>
                </c:pt>
                <c:pt idx="415">
                  <c:v>101.95107985308067</c:v>
                </c:pt>
                <c:pt idx="416">
                  <c:v>103.22673240107851</c:v>
                </c:pt>
                <c:pt idx="417">
                  <c:v>101.51084352911522</c:v>
                </c:pt>
                <c:pt idx="418">
                  <c:v>101.26370592567714</c:v>
                </c:pt>
                <c:pt idx="419">
                  <c:v>102.19759599122557</c:v>
                </c:pt>
                <c:pt idx="420">
                  <c:v>106.54603549892438</c:v>
                </c:pt>
                <c:pt idx="421">
                  <c:v>107.87851838977542</c:v>
                </c:pt>
                <c:pt idx="422">
                  <c:v>101.01967131343118</c:v>
                </c:pt>
                <c:pt idx="423">
                  <c:v>96.015673691715492</c:v>
                </c:pt>
                <c:pt idx="424">
                  <c:v>102.75641231967076</c:v>
                </c:pt>
                <c:pt idx="425">
                  <c:v>104.6847210102914</c:v>
                </c:pt>
                <c:pt idx="426">
                  <c:v>101.74579893729292</c:v>
                </c:pt>
                <c:pt idx="427">
                  <c:v>98.313619990402046</c:v>
                </c:pt>
                <c:pt idx="428">
                  <c:v>96.989985621421965</c:v>
                </c:pt>
                <c:pt idx="429">
                  <c:v>103.34644026124695</c:v>
                </c:pt>
                <c:pt idx="430">
                  <c:v>108.08279648829593</c:v>
                </c:pt>
                <c:pt idx="431">
                  <c:v>103.55296471608051</c:v>
                </c:pt>
                <c:pt idx="432">
                  <c:v>100.84861905706614</c:v>
                </c:pt>
                <c:pt idx="433">
                  <c:v>103.71173004609855</c:v>
                </c:pt>
                <c:pt idx="434">
                  <c:v>102.31632164569142</c:v>
                </c:pt>
                <c:pt idx="435">
                  <c:v>103.16221987710466</c:v>
                </c:pt>
                <c:pt idx="436">
                  <c:v>103.67754397883888</c:v>
                </c:pt>
                <c:pt idx="437">
                  <c:v>104.10017764633801</c:v>
                </c:pt>
                <c:pt idx="438">
                  <c:v>104.22680323435802</c:v>
                </c:pt>
                <c:pt idx="439">
                  <c:v>107.23185762650212</c:v>
                </c:pt>
                <c:pt idx="440">
                  <c:v>105.81847632203998</c:v>
                </c:pt>
                <c:pt idx="441">
                  <c:v>107.39538962802348</c:v>
                </c:pt>
                <c:pt idx="442">
                  <c:v>106.5460402144853</c:v>
                </c:pt>
                <c:pt idx="443">
                  <c:v>105.92985977211514</c:v>
                </c:pt>
                <c:pt idx="444">
                  <c:v>107.72408027140708</c:v>
                </c:pt>
                <c:pt idx="445">
                  <c:v>107.67519869098068</c:v>
                </c:pt>
                <c:pt idx="446">
                  <c:v>105.6976454738586</c:v>
                </c:pt>
                <c:pt idx="447">
                  <c:v>105.82804815010822</c:v>
                </c:pt>
                <c:pt idx="448">
                  <c:v>107.67640313650541</c:v>
                </c:pt>
                <c:pt idx="449">
                  <c:v>108.79093135711241</c:v>
                </c:pt>
                <c:pt idx="450">
                  <c:v>106.07365798786965</c:v>
                </c:pt>
                <c:pt idx="451">
                  <c:v>100.12114339124427</c:v>
                </c:pt>
                <c:pt idx="452">
                  <c:v>98.521637072377743</c:v>
                </c:pt>
                <c:pt idx="453">
                  <c:v>102.19698692329415</c:v>
                </c:pt>
                <c:pt idx="454">
                  <c:v>102.36847354366472</c:v>
                </c:pt>
                <c:pt idx="455">
                  <c:v>97.161957031876824</c:v>
                </c:pt>
                <c:pt idx="456">
                  <c:v>94.946494411898129</c:v>
                </c:pt>
                <c:pt idx="457">
                  <c:v>98.230128702808614</c:v>
                </c:pt>
                <c:pt idx="458">
                  <c:v>101.36259428020847</c:v>
                </c:pt>
                <c:pt idx="459">
                  <c:v>102.83684891254265</c:v>
                </c:pt>
                <c:pt idx="460">
                  <c:v>99.024265058770084</c:v>
                </c:pt>
                <c:pt idx="461">
                  <c:v>98.193494727035841</c:v>
                </c:pt>
                <c:pt idx="462">
                  <c:v>101.01781368666329</c:v>
                </c:pt>
                <c:pt idx="463">
                  <c:v>102.52879394397823</c:v>
                </c:pt>
                <c:pt idx="464">
                  <c:v>102.03132135863436</c:v>
                </c:pt>
                <c:pt idx="465">
                  <c:v>104.74393765513619</c:v>
                </c:pt>
                <c:pt idx="466">
                  <c:v>104.06041101697386</c:v>
                </c:pt>
                <c:pt idx="467">
                  <c:v>105.82853567826014</c:v>
                </c:pt>
                <c:pt idx="468">
                  <c:v>105.84299716270247</c:v>
                </c:pt>
                <c:pt idx="469">
                  <c:v>106.2269485516739</c:v>
                </c:pt>
                <c:pt idx="470">
                  <c:v>105.1945797008762</c:v>
                </c:pt>
                <c:pt idx="471">
                  <c:v>104.96591728478721</c:v>
                </c:pt>
                <c:pt idx="472">
                  <c:v>102.89363772803688</c:v>
                </c:pt>
                <c:pt idx="473">
                  <c:v>104.35788069216206</c:v>
                </c:pt>
                <c:pt idx="474">
                  <c:v>103.99068285446383</c:v>
                </c:pt>
                <c:pt idx="475">
                  <c:v>103.448364067969</c:v>
                </c:pt>
                <c:pt idx="476">
                  <c:v>102.21013740574672</c:v>
                </c:pt>
                <c:pt idx="477">
                  <c:v>104.29469156753972</c:v>
                </c:pt>
                <c:pt idx="478">
                  <c:v>104.29469156753972</c:v>
                </c:pt>
                <c:pt idx="479">
                  <c:v>104.29469156753972</c:v>
                </c:pt>
                <c:pt idx="480">
                  <c:v>104.29469156753972</c:v>
                </c:pt>
                <c:pt idx="481">
                  <c:v>104.29469156753972</c:v>
                </c:pt>
                <c:pt idx="482">
                  <c:v>104.29469156753972</c:v>
                </c:pt>
                <c:pt idx="483">
                  <c:v>104.29469156753972</c:v>
                </c:pt>
                <c:pt idx="484">
                  <c:v>104.29469156753972</c:v>
                </c:pt>
                <c:pt idx="485">
                  <c:v>104.29469156753972</c:v>
                </c:pt>
                <c:pt idx="486">
                  <c:v>104.29469156753972</c:v>
                </c:pt>
                <c:pt idx="487">
                  <c:v>104.29469156753972</c:v>
                </c:pt>
                <c:pt idx="488">
                  <c:v>104.29469156753972</c:v>
                </c:pt>
                <c:pt idx="489">
                  <c:v>104.29469156753972</c:v>
                </c:pt>
                <c:pt idx="490">
                  <c:v>104.29469156753972</c:v>
                </c:pt>
                <c:pt idx="491">
                  <c:v>104.29469156753972</c:v>
                </c:pt>
                <c:pt idx="492">
                  <c:v>104.29469156753972</c:v>
                </c:pt>
                <c:pt idx="493">
                  <c:v>104.29469156753972</c:v>
                </c:pt>
                <c:pt idx="494">
                  <c:v>104.29469156753972</c:v>
                </c:pt>
                <c:pt idx="495">
                  <c:v>104.29469156753972</c:v>
                </c:pt>
                <c:pt idx="496">
                  <c:v>104.29469156753972</c:v>
                </c:pt>
                <c:pt idx="497">
                  <c:v>104.29469156753972</c:v>
                </c:pt>
                <c:pt idx="498">
                  <c:v>104.29469156753972</c:v>
                </c:pt>
                <c:pt idx="499">
                  <c:v>104.29469156753972</c:v>
                </c:pt>
                <c:pt idx="500">
                  <c:v>104.29469156753972</c:v>
                </c:pt>
                <c:pt idx="501">
                  <c:v>104.29469156753972</c:v>
                </c:pt>
                <c:pt idx="502">
                  <c:v>104.29469156753972</c:v>
                </c:pt>
                <c:pt idx="503">
                  <c:v>104.29469156753972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2-43C5-81C9-AEFD3D9FAB09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86102122978851336"/>
                  <c:y val="-8.119865917750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83698545881602E-2"/>
                      <c:h val="0.10868209477265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5C2-43C5-81C9-AEFD3D9FA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ברזל'!$L$1</c:f>
              <c:numCache>
                <c:formatCode>0.0</c:formatCode>
                <c:ptCount val="1"/>
                <c:pt idx="0">
                  <c:v>104.29469156753972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C2-43C5-81C9-AEFD3D9FA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</c:dateAx>
      <c:valAx>
        <c:axId val="840897072"/>
        <c:scaling>
          <c:orientation val="minMax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7224854491881705"/>
          <c:y val="0.92863765168940859"/>
          <c:w val="0.69695266258989985"/>
          <c:h val="5.3218226909825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>
                <a:solidFill>
                  <a:sysClr val="windowText" lastClr="000000"/>
                </a:solidFill>
                <a:effectLst/>
              </a:rPr>
              <a:t>מסעדות (5.3%)</a:t>
            </a:r>
            <a:endParaRPr lang="he-IL" sz="1400">
              <a:solidFill>
                <a:sysClr val="windowText" lastClr="000000"/>
              </a:solidFill>
              <a:effectLst/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נובמבר 22'-</a:t>
            </a:r>
            <a:r>
              <a:rPr lang="he-IL" sz="1200" b="0" i="0" u="none" strike="noStrike" baseline="0">
                <a:solidFill>
                  <a:sysClr val="windowText" lastClr="000000"/>
                </a:solidFill>
                <a:effectLst/>
              </a:rPr>
              <a:t>פברואר</a:t>
            </a: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 24',</a:t>
            </a: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4384143518518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993757510116768"/>
          <c:y val="8.9230409449105472E-2"/>
          <c:w val="0.81130830913225271"/>
          <c:h val="0.6459458333333333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3-4694-9989-A5BBAD27A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ברזל'!$I$4</c:f>
              <c:strCache>
                <c:ptCount val="1"/>
                <c:pt idx="0">
                  <c:v>תיירות: מסעדות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ברזל'!$I$2497:$I$3000</c:f>
              <c:numCache>
                <c:formatCode>0.0</c:formatCode>
                <c:ptCount val="504"/>
                <c:pt idx="0">
                  <c:v>109.25090942978774</c:v>
                </c:pt>
                <c:pt idx="1">
                  <c:v>107.59080939258683</c:v>
                </c:pt>
                <c:pt idx="2">
                  <c:v>107.19185452762603</c:v>
                </c:pt>
                <c:pt idx="3">
                  <c:v>107.03177863431247</c:v>
                </c:pt>
                <c:pt idx="4">
                  <c:v>108.76817830092125</c:v>
                </c:pt>
                <c:pt idx="5">
                  <c:v>108.2958592721011</c:v>
                </c:pt>
                <c:pt idx="6">
                  <c:v>104.76987819319777</c:v>
                </c:pt>
                <c:pt idx="7">
                  <c:v>98.383311533640011</c:v>
                </c:pt>
                <c:pt idx="8">
                  <c:v>98.728773750779069</c:v>
                </c:pt>
                <c:pt idx="9">
                  <c:v>100.0594298981577</c:v>
                </c:pt>
                <c:pt idx="10">
                  <c:v>100.48694280991788</c:v>
                </c:pt>
                <c:pt idx="11">
                  <c:v>100.76732284660177</c:v>
                </c:pt>
                <c:pt idx="12">
                  <c:v>99.980565638279145</c:v>
                </c:pt>
                <c:pt idx="13">
                  <c:v>99.548128236462261</c:v>
                </c:pt>
                <c:pt idx="14">
                  <c:v>99.683066006471691</c:v>
                </c:pt>
                <c:pt idx="15">
                  <c:v>100.31594164074326</c:v>
                </c:pt>
                <c:pt idx="16">
                  <c:v>98.630258977586038</c:v>
                </c:pt>
                <c:pt idx="17">
                  <c:v>96.643023717427653</c:v>
                </c:pt>
                <c:pt idx="18">
                  <c:v>97.412776202098613</c:v>
                </c:pt>
                <c:pt idx="19">
                  <c:v>97.492387126544571</c:v>
                </c:pt>
                <c:pt idx="20">
                  <c:v>97.052521785745128</c:v>
                </c:pt>
                <c:pt idx="21">
                  <c:v>96.376113609428245</c:v>
                </c:pt>
                <c:pt idx="22">
                  <c:v>95.835217560480345</c:v>
                </c:pt>
                <c:pt idx="23">
                  <c:v>96.888784988565916</c:v>
                </c:pt>
                <c:pt idx="24">
                  <c:v>94.557026460691034</c:v>
                </c:pt>
                <c:pt idx="25">
                  <c:v>93.59707678500682</c:v>
                </c:pt>
                <c:pt idx="26">
                  <c:v>92.542459281835619</c:v>
                </c:pt>
                <c:pt idx="27">
                  <c:v>92.066013620247375</c:v>
                </c:pt>
                <c:pt idx="28">
                  <c:v>92.692425237018057</c:v>
                </c:pt>
                <c:pt idx="29">
                  <c:v>93.07618335540684</c:v>
                </c:pt>
                <c:pt idx="30">
                  <c:v>91.34279656772982</c:v>
                </c:pt>
                <c:pt idx="31">
                  <c:v>94.401444289414542</c:v>
                </c:pt>
                <c:pt idx="32">
                  <c:v>93.59963517246274</c:v>
                </c:pt>
                <c:pt idx="33">
                  <c:v>94.140577419720003</c:v>
                </c:pt>
                <c:pt idx="34">
                  <c:v>94.860546855950162</c:v>
                </c:pt>
                <c:pt idx="35">
                  <c:v>95.239494107151216</c:v>
                </c:pt>
                <c:pt idx="36">
                  <c:v>95.916340543105477</c:v>
                </c:pt>
                <c:pt idx="37">
                  <c:v>97.02850740510101</c:v>
                </c:pt>
                <c:pt idx="38">
                  <c:v>96.654668188591131</c:v>
                </c:pt>
                <c:pt idx="39">
                  <c:v>90.962302297466863</c:v>
                </c:pt>
                <c:pt idx="40">
                  <c:v>86.27494566548674</c:v>
                </c:pt>
                <c:pt idx="41">
                  <c:v>84.838012180340442</c:v>
                </c:pt>
                <c:pt idx="42">
                  <c:v>85.638238068744585</c:v>
                </c:pt>
                <c:pt idx="43">
                  <c:v>84.317614446113822</c:v>
                </c:pt>
                <c:pt idx="44">
                  <c:v>83.730689897812454</c:v>
                </c:pt>
                <c:pt idx="45">
                  <c:v>84.454854639973277</c:v>
                </c:pt>
                <c:pt idx="46">
                  <c:v>89.839170204315678</c:v>
                </c:pt>
                <c:pt idx="47">
                  <c:v>95.064323852708014</c:v>
                </c:pt>
                <c:pt idx="48">
                  <c:v>95.863339844848241</c:v>
                </c:pt>
                <c:pt idx="49">
                  <c:v>95.482761918187236</c:v>
                </c:pt>
                <c:pt idx="50">
                  <c:v>96.587949089661223</c:v>
                </c:pt>
                <c:pt idx="51">
                  <c:v>98.25239051933859</c:v>
                </c:pt>
                <c:pt idx="52">
                  <c:v>98.576020913799837</c:v>
                </c:pt>
                <c:pt idx="53">
                  <c:v>97.313308744850502</c:v>
                </c:pt>
                <c:pt idx="54">
                  <c:v>97.220326531353535</c:v>
                </c:pt>
                <c:pt idx="55">
                  <c:v>97.509579140639573</c:v>
                </c:pt>
                <c:pt idx="56">
                  <c:v>96.236100268404527</c:v>
                </c:pt>
                <c:pt idx="57">
                  <c:v>95.526043491038479</c:v>
                </c:pt>
                <c:pt idx="58">
                  <c:v>95.024528379308677</c:v>
                </c:pt>
                <c:pt idx="59">
                  <c:v>92.520847213277975</c:v>
                </c:pt>
                <c:pt idx="60">
                  <c:v>93.185635890490488</c:v>
                </c:pt>
                <c:pt idx="61">
                  <c:v>92.472427639264637</c:v>
                </c:pt>
                <c:pt idx="62">
                  <c:v>93.221549457301023</c:v>
                </c:pt>
                <c:pt idx="63">
                  <c:v>93.602834093234861</c:v>
                </c:pt>
                <c:pt idx="64">
                  <c:v>93.839715300153244</c:v>
                </c:pt>
                <c:pt idx="65">
                  <c:v>94.074910893081636</c:v>
                </c:pt>
                <c:pt idx="66">
                  <c:v>96.458774870894644</c:v>
                </c:pt>
                <c:pt idx="67">
                  <c:v>97.723986742960975</c:v>
                </c:pt>
                <c:pt idx="68">
                  <c:v>99.629046448202701</c:v>
                </c:pt>
                <c:pt idx="69">
                  <c:v>99.144147744605377</c:v>
                </c:pt>
                <c:pt idx="70">
                  <c:v>100.46536944805185</c:v>
                </c:pt>
                <c:pt idx="71">
                  <c:v>101.91658320520081</c:v>
                </c:pt>
                <c:pt idx="72">
                  <c:v>102.22159942680069</c:v>
                </c:pt>
                <c:pt idx="73">
                  <c:v>100.80487832629885</c:v>
                </c:pt>
                <c:pt idx="74">
                  <c:v>101.3554248274902</c:v>
                </c:pt>
                <c:pt idx="75">
                  <c:v>99.878965567182959</c:v>
                </c:pt>
                <c:pt idx="76">
                  <c:v>100.03199059960647</c:v>
                </c:pt>
                <c:pt idx="77">
                  <c:v>98.779078715255281</c:v>
                </c:pt>
                <c:pt idx="78">
                  <c:v>98.204813752320263</c:v>
                </c:pt>
                <c:pt idx="79">
                  <c:v>97.493392251923808</c:v>
                </c:pt>
                <c:pt idx="80">
                  <c:v>98.270018295865071</c:v>
                </c:pt>
                <c:pt idx="81">
                  <c:v>97.944503759543906</c:v>
                </c:pt>
                <c:pt idx="82">
                  <c:v>97.683664359114402</c:v>
                </c:pt>
                <c:pt idx="83">
                  <c:v>97.779708147058386</c:v>
                </c:pt>
                <c:pt idx="84">
                  <c:v>98.840581151036886</c:v>
                </c:pt>
                <c:pt idx="85">
                  <c:v>98.6983190760902</c:v>
                </c:pt>
                <c:pt idx="86">
                  <c:v>99.54582955842109</c:v>
                </c:pt>
                <c:pt idx="87">
                  <c:v>97.92856159700743</c:v>
                </c:pt>
                <c:pt idx="88">
                  <c:v>99.285030113286169</c:v>
                </c:pt>
                <c:pt idx="89">
                  <c:v>99.575182965303156</c:v>
                </c:pt>
                <c:pt idx="90">
                  <c:v>101.01790372514844</c:v>
                </c:pt>
                <c:pt idx="91">
                  <c:v>99.477001569099272</c:v>
                </c:pt>
                <c:pt idx="92">
                  <c:v>96.55515703023957</c:v>
                </c:pt>
                <c:pt idx="93">
                  <c:v>94.992582872690875</c:v>
                </c:pt>
                <c:pt idx="94">
                  <c:v>95.684491206097974</c:v>
                </c:pt>
                <c:pt idx="95">
                  <c:v>93.038309481956091</c:v>
                </c:pt>
                <c:pt idx="96">
                  <c:v>92.934046140755711</c:v>
                </c:pt>
                <c:pt idx="97">
                  <c:v>90.055696685852666</c:v>
                </c:pt>
                <c:pt idx="98">
                  <c:v>88.809789464082101</c:v>
                </c:pt>
                <c:pt idx="99">
                  <c:v>89.272938752796676</c:v>
                </c:pt>
                <c:pt idx="100">
                  <c:v>89.348757670066632</c:v>
                </c:pt>
                <c:pt idx="101">
                  <c:v>91.245821321980998</c:v>
                </c:pt>
                <c:pt idx="102">
                  <c:v>92.83177931568126</c:v>
                </c:pt>
                <c:pt idx="103">
                  <c:v>92.514553005779049</c:v>
                </c:pt>
                <c:pt idx="104">
                  <c:v>94.407554952279</c:v>
                </c:pt>
                <c:pt idx="105">
                  <c:v>97.167275888978054</c:v>
                </c:pt>
                <c:pt idx="106">
                  <c:v>98.222628819290065</c:v>
                </c:pt>
                <c:pt idx="107">
                  <c:v>98.404354239249912</c:v>
                </c:pt>
                <c:pt idx="108">
                  <c:v>98.796484240455669</c:v>
                </c:pt>
                <c:pt idx="109">
                  <c:v>98.216372069879796</c:v>
                </c:pt>
                <c:pt idx="110">
                  <c:v>98.07946650161243</c:v>
                </c:pt>
                <c:pt idx="111">
                  <c:v>97.010174167904637</c:v>
                </c:pt>
                <c:pt idx="112">
                  <c:v>96.16437676882876</c:v>
                </c:pt>
                <c:pt idx="113">
                  <c:v>97.119832722475962</c:v>
                </c:pt>
                <c:pt idx="114">
                  <c:v>97.509092185486907</c:v>
                </c:pt>
                <c:pt idx="115">
                  <c:v>95.29525921235205</c:v>
                </c:pt>
                <c:pt idx="116">
                  <c:v>97.47460577185457</c:v>
                </c:pt>
                <c:pt idx="117">
                  <c:v>98.368430683615742</c:v>
                </c:pt>
                <c:pt idx="118">
                  <c:v>100.05444297795323</c:v>
                </c:pt>
                <c:pt idx="119">
                  <c:v>99.604792335791117</c:v>
                </c:pt>
                <c:pt idx="120">
                  <c:v>98.379475825360558</c:v>
                </c:pt>
                <c:pt idx="121">
                  <c:v>97.888668732577543</c:v>
                </c:pt>
                <c:pt idx="122">
                  <c:v>99.285922864399396</c:v>
                </c:pt>
                <c:pt idx="123">
                  <c:v>97.068563836518067</c:v>
                </c:pt>
                <c:pt idx="124">
                  <c:v>98.310989953248537</c:v>
                </c:pt>
                <c:pt idx="125">
                  <c:v>99.595618849876672</c:v>
                </c:pt>
                <c:pt idx="126">
                  <c:v>102.33812404902459</c:v>
                </c:pt>
                <c:pt idx="127">
                  <c:v>105.40139285024779</c:v>
                </c:pt>
                <c:pt idx="128">
                  <c:v>104.02184390833567</c:v>
                </c:pt>
                <c:pt idx="129">
                  <c:v>104.49294804648007</c:v>
                </c:pt>
                <c:pt idx="130">
                  <c:v>105.25565591327582</c:v>
                </c:pt>
                <c:pt idx="131">
                  <c:v>104.12513333923073</c:v>
                </c:pt>
                <c:pt idx="132">
                  <c:v>103.12154748745587</c:v>
                </c:pt>
                <c:pt idx="133">
                  <c:v>100.95565961921125</c:v>
                </c:pt>
                <c:pt idx="134">
                  <c:v>99.319957283761823</c:v>
                </c:pt>
                <c:pt idx="135">
                  <c:v>100.64542548586013</c:v>
                </c:pt>
                <c:pt idx="136">
                  <c:v>100.69890689625527</c:v>
                </c:pt>
                <c:pt idx="137">
                  <c:v>99.942561910121015</c:v>
                </c:pt>
                <c:pt idx="138">
                  <c:v>98.789010103163747</c:v>
                </c:pt>
                <c:pt idx="139">
                  <c:v>97.452333192333441</c:v>
                </c:pt>
                <c:pt idx="140">
                  <c:v>97.795314435399831</c:v>
                </c:pt>
                <c:pt idx="141">
                  <c:v>98.386922493387459</c:v>
                </c:pt>
                <c:pt idx="142">
                  <c:v>97.934969427375322</c:v>
                </c:pt>
                <c:pt idx="143">
                  <c:v>96.922796933075134</c:v>
                </c:pt>
                <c:pt idx="144">
                  <c:v>100.48682668984301</c:v>
                </c:pt>
                <c:pt idx="145">
                  <c:v>101.73657086849597</c:v>
                </c:pt>
                <c:pt idx="146">
                  <c:v>103.26360604012082</c:v>
                </c:pt>
                <c:pt idx="147">
                  <c:v>104.27319767211185</c:v>
                </c:pt>
                <c:pt idx="148">
                  <c:v>107.11802713207017</c:v>
                </c:pt>
                <c:pt idx="149">
                  <c:v>107.06114952163593</c:v>
                </c:pt>
                <c:pt idx="150">
                  <c:v>108.35868023260377</c:v>
                </c:pt>
                <c:pt idx="151">
                  <c:v>107.89231454267569</c:v>
                </c:pt>
                <c:pt idx="152">
                  <c:v>108.41189818777531</c:v>
                </c:pt>
                <c:pt idx="153">
                  <c:v>108.81775657847734</c:v>
                </c:pt>
                <c:pt idx="154">
                  <c:v>110.92539212443367</c:v>
                </c:pt>
                <c:pt idx="155">
                  <c:v>105.67949168933188</c:v>
                </c:pt>
                <c:pt idx="156">
                  <c:v>103.85207635888113</c:v>
                </c:pt>
                <c:pt idx="157">
                  <c:v>100.62881906655127</c:v>
                </c:pt>
                <c:pt idx="158">
                  <c:v>95.99862222927338</c:v>
                </c:pt>
                <c:pt idx="159">
                  <c:v>96.003969995732007</c:v>
                </c:pt>
                <c:pt idx="160">
                  <c:v>96.028957038078516</c:v>
                </c:pt>
                <c:pt idx="161">
                  <c:v>90.833240452966251</c:v>
                </c:pt>
                <c:pt idx="162">
                  <c:v>90.513675509728301</c:v>
                </c:pt>
                <c:pt idx="163">
                  <c:v>90.381147543423097</c:v>
                </c:pt>
                <c:pt idx="164">
                  <c:v>93.163208484202869</c:v>
                </c:pt>
                <c:pt idx="165">
                  <c:v>97.253123585187012</c:v>
                </c:pt>
                <c:pt idx="166">
                  <c:v>98.415782702102078</c:v>
                </c:pt>
                <c:pt idx="167">
                  <c:v>93.932096935628593</c:v>
                </c:pt>
                <c:pt idx="168">
                  <c:v>96.687817348458054</c:v>
                </c:pt>
                <c:pt idx="169">
                  <c:v>100.14083131924193</c:v>
                </c:pt>
                <c:pt idx="170">
                  <c:v>103.49699989898433</c:v>
                </c:pt>
                <c:pt idx="171">
                  <c:v>104.13820121776351</c:v>
                </c:pt>
                <c:pt idx="172">
                  <c:v>102.53727746903803</c:v>
                </c:pt>
                <c:pt idx="173">
                  <c:v>101.98960774905623</c:v>
                </c:pt>
                <c:pt idx="174">
                  <c:v>103.1155379614308</c:v>
                </c:pt>
                <c:pt idx="175">
                  <c:v>101.70256516700154</c:v>
                </c:pt>
                <c:pt idx="176">
                  <c:v>101.23549526500652</c:v>
                </c:pt>
                <c:pt idx="177">
                  <c:v>100.70624993023686</c:v>
                </c:pt>
                <c:pt idx="178">
                  <c:v>99.721566678606123</c:v>
                </c:pt>
                <c:pt idx="179">
                  <c:v>99.634103290172675</c:v>
                </c:pt>
                <c:pt idx="180">
                  <c:v>99.957767396913724</c:v>
                </c:pt>
                <c:pt idx="181">
                  <c:v>101.93857110324807</c:v>
                </c:pt>
                <c:pt idx="182">
                  <c:v>103.69641802282435</c:v>
                </c:pt>
                <c:pt idx="183">
                  <c:v>103.82332977303548</c:v>
                </c:pt>
                <c:pt idx="184">
                  <c:v>104.44212116596843</c:v>
                </c:pt>
                <c:pt idx="185">
                  <c:v>105.5220128901659</c:v>
                </c:pt>
                <c:pt idx="186">
                  <c:v>105.91124862972067</c:v>
                </c:pt>
                <c:pt idx="187">
                  <c:v>104.91575247649484</c:v>
                </c:pt>
                <c:pt idx="188">
                  <c:v>106.39005789670379</c:v>
                </c:pt>
                <c:pt idx="189">
                  <c:v>105.37264251859327</c:v>
                </c:pt>
                <c:pt idx="190">
                  <c:v>102.72407096839444</c:v>
                </c:pt>
                <c:pt idx="191">
                  <c:v>102.77144046732217</c:v>
                </c:pt>
                <c:pt idx="192">
                  <c:v>103.14962107630849</c:v>
                </c:pt>
                <c:pt idx="193">
                  <c:v>102.72508233678846</c:v>
                </c:pt>
                <c:pt idx="194">
                  <c:v>103.3151446243171</c:v>
                </c:pt>
                <c:pt idx="195">
                  <c:v>101.88734217258475</c:v>
                </c:pt>
                <c:pt idx="196">
                  <c:v>102.52002427339821</c:v>
                </c:pt>
                <c:pt idx="197">
                  <c:v>105.72812102864175</c:v>
                </c:pt>
                <c:pt idx="198">
                  <c:v>105.40537589367599</c:v>
                </c:pt>
                <c:pt idx="199">
                  <c:v>104.4086573581567</c:v>
                </c:pt>
                <c:pt idx="200">
                  <c:v>105.56115034980766</c:v>
                </c:pt>
                <c:pt idx="201">
                  <c:v>104.87145578944074</c:v>
                </c:pt>
                <c:pt idx="202">
                  <c:v>104.9863834484845</c:v>
                </c:pt>
                <c:pt idx="203">
                  <c:v>106.14919114915129</c:v>
                </c:pt>
                <c:pt idx="204">
                  <c:v>105.43857374905821</c:v>
                </c:pt>
                <c:pt idx="205">
                  <c:v>100.17337740388132</c:v>
                </c:pt>
                <c:pt idx="206">
                  <c:v>98.561048915759812</c:v>
                </c:pt>
                <c:pt idx="207">
                  <c:v>96.997434671949151</c:v>
                </c:pt>
                <c:pt idx="208">
                  <c:v>96.875472383853818</c:v>
                </c:pt>
                <c:pt idx="209">
                  <c:v>94.94386363396822</c:v>
                </c:pt>
                <c:pt idx="210">
                  <c:v>94.018783693023678</c:v>
                </c:pt>
                <c:pt idx="211">
                  <c:v>93.782810220453982</c:v>
                </c:pt>
                <c:pt idx="212">
                  <c:v>98.271686429413691</c:v>
                </c:pt>
                <c:pt idx="213">
                  <c:v>98.290028406830743</c:v>
                </c:pt>
                <c:pt idx="214">
                  <c:v>97.139204797331345</c:v>
                </c:pt>
                <c:pt idx="215">
                  <c:v>96.045172644662259</c:v>
                </c:pt>
                <c:pt idx="216">
                  <c:v>97.603782487827075</c:v>
                </c:pt>
                <c:pt idx="217">
                  <c:v>97.471032270195778</c:v>
                </c:pt>
                <c:pt idx="218">
                  <c:v>98.072026076600309</c:v>
                </c:pt>
                <c:pt idx="219">
                  <c:v>97.010306519817931</c:v>
                </c:pt>
                <c:pt idx="220">
                  <c:v>98.74510422883472</c:v>
                </c:pt>
                <c:pt idx="221">
                  <c:v>100.2942034632871</c:v>
                </c:pt>
                <c:pt idx="222">
                  <c:v>102.38575450597</c:v>
                </c:pt>
                <c:pt idx="223">
                  <c:v>102.85342373738369</c:v>
                </c:pt>
                <c:pt idx="224">
                  <c:v>102.51704011233444</c:v>
                </c:pt>
                <c:pt idx="225">
                  <c:v>101.97350951115031</c:v>
                </c:pt>
                <c:pt idx="226">
                  <c:v>102.85868659884135</c:v>
                </c:pt>
                <c:pt idx="227">
                  <c:v>101.54561952129757</c:v>
                </c:pt>
                <c:pt idx="228">
                  <c:v>100.10669701164305</c:v>
                </c:pt>
                <c:pt idx="229">
                  <c:v>100.30745613505734</c:v>
                </c:pt>
                <c:pt idx="230">
                  <c:v>99.241235364620195</c:v>
                </c:pt>
                <c:pt idx="231">
                  <c:v>98.473814021667252</c:v>
                </c:pt>
                <c:pt idx="232">
                  <c:v>97.584521538634732</c:v>
                </c:pt>
                <c:pt idx="233">
                  <c:v>98.560676832079068</c:v>
                </c:pt>
                <c:pt idx="234">
                  <c:v>96.981611126693451</c:v>
                </c:pt>
                <c:pt idx="235">
                  <c:v>99.622025553783629</c:v>
                </c:pt>
                <c:pt idx="236">
                  <c:v>98.609567129406642</c:v>
                </c:pt>
                <c:pt idx="237">
                  <c:v>100.59552881455036</c:v>
                </c:pt>
                <c:pt idx="238">
                  <c:v>101.21548889984973</c:v>
                </c:pt>
                <c:pt idx="239">
                  <c:v>101.9614617412322</c:v>
                </c:pt>
                <c:pt idx="240">
                  <c:v>99.391392356054837</c:v>
                </c:pt>
                <c:pt idx="241">
                  <c:v>99.904740477994409</c:v>
                </c:pt>
                <c:pt idx="242">
                  <c:v>99.023259255051826</c:v>
                </c:pt>
                <c:pt idx="243">
                  <c:v>98.45742735647859</c:v>
                </c:pt>
                <c:pt idx="244">
                  <c:v>96.788620810868608</c:v>
                </c:pt>
                <c:pt idx="245">
                  <c:v>96.082308593766271</c:v>
                </c:pt>
                <c:pt idx="246">
                  <c:v>96.475835781679294</c:v>
                </c:pt>
                <c:pt idx="247">
                  <c:v>98.544755895792818</c:v>
                </c:pt>
                <c:pt idx="248">
                  <c:v>100.63547162309847</c:v>
                </c:pt>
                <c:pt idx="249">
                  <c:v>100.23038112321407</c:v>
                </c:pt>
                <c:pt idx="250">
                  <c:v>100.03321423050294</c:v>
                </c:pt>
                <c:pt idx="251">
                  <c:v>100.68152884031988</c:v>
                </c:pt>
                <c:pt idx="252">
                  <c:v>102.16579686351118</c:v>
                </c:pt>
                <c:pt idx="253">
                  <c:v>102.7897999251806</c:v>
                </c:pt>
                <c:pt idx="254">
                  <c:v>103.10175088759561</c:v>
                </c:pt>
                <c:pt idx="255">
                  <c:v>101.20959799110543</c:v>
                </c:pt>
                <c:pt idx="256">
                  <c:v>103.43117729697653</c:v>
                </c:pt>
                <c:pt idx="257">
                  <c:v>105.25969764104292</c:v>
                </c:pt>
                <c:pt idx="258">
                  <c:v>105.69925457691237</c:v>
                </c:pt>
                <c:pt idx="259">
                  <c:v>104.89202902033938</c:v>
                </c:pt>
                <c:pt idx="260">
                  <c:v>103.8564289887842</c:v>
                </c:pt>
                <c:pt idx="261">
                  <c:v>103.20943415229125</c:v>
                </c:pt>
                <c:pt idx="262">
                  <c:v>103.52378867539569</c:v>
                </c:pt>
                <c:pt idx="263">
                  <c:v>99.330805146239641</c:v>
                </c:pt>
                <c:pt idx="264">
                  <c:v>96.602546506814576</c:v>
                </c:pt>
                <c:pt idx="265">
                  <c:v>95.456377689133475</c:v>
                </c:pt>
                <c:pt idx="266">
                  <c:v>96.392419115424801</c:v>
                </c:pt>
                <c:pt idx="267">
                  <c:v>92.294863812955654</c:v>
                </c:pt>
                <c:pt idx="268">
                  <c:v>90.941282066710144</c:v>
                </c:pt>
                <c:pt idx="269">
                  <c:v>89.74943685570905</c:v>
                </c:pt>
                <c:pt idx="270">
                  <c:v>92.882423900161399</c:v>
                </c:pt>
                <c:pt idx="271">
                  <c:v>94.326235938989839</c:v>
                </c:pt>
                <c:pt idx="272">
                  <c:v>95.200356647509437</c:v>
                </c:pt>
                <c:pt idx="273">
                  <c:v>94.425061614318793</c:v>
                </c:pt>
                <c:pt idx="274">
                  <c:v>99.722049887949922</c:v>
                </c:pt>
                <c:pt idx="275">
                  <c:v>101.87465012354156</c:v>
                </c:pt>
                <c:pt idx="276">
                  <c:v>102.89952840151744</c:v>
                </c:pt>
                <c:pt idx="277">
                  <c:v>99.75413398949577</c:v>
                </c:pt>
                <c:pt idx="278">
                  <c:v>101.35599668764385</c:v>
                </c:pt>
                <c:pt idx="279">
                  <c:v>101.74552085448137</c:v>
                </c:pt>
                <c:pt idx="280">
                  <c:v>103.15100078257437</c:v>
                </c:pt>
                <c:pt idx="281">
                  <c:v>102.79963392205853</c:v>
                </c:pt>
                <c:pt idx="282">
                  <c:v>103.63489186358659</c:v>
                </c:pt>
                <c:pt idx="283">
                  <c:v>104.23203497847618</c:v>
                </c:pt>
                <c:pt idx="284">
                  <c:v>105.34634569174639</c:v>
                </c:pt>
                <c:pt idx="285">
                  <c:v>105.06554113005761</c:v>
                </c:pt>
                <c:pt idx="286">
                  <c:v>105.17035635376435</c:v>
                </c:pt>
                <c:pt idx="287">
                  <c:v>103.46384449610262</c:v>
                </c:pt>
                <c:pt idx="288">
                  <c:v>103.13032516623342</c:v>
                </c:pt>
                <c:pt idx="289">
                  <c:v>101.9866510572575</c:v>
                </c:pt>
                <c:pt idx="290">
                  <c:v>99.318978379044665</c:v>
                </c:pt>
                <c:pt idx="291">
                  <c:v>100.90398993170461</c:v>
                </c:pt>
                <c:pt idx="292">
                  <c:v>99.709249210449599</c:v>
                </c:pt>
                <c:pt idx="293">
                  <c:v>99.204983426408717</c:v>
                </c:pt>
                <c:pt idx="294">
                  <c:v>99.550848942302423</c:v>
                </c:pt>
                <c:pt idx="295">
                  <c:v>99.001839471349328</c:v>
                </c:pt>
                <c:pt idx="296">
                  <c:v>98.261092033335842</c:v>
                </c:pt>
                <c:pt idx="297">
                  <c:v>98.734373735034708</c:v>
                </c:pt>
                <c:pt idx="298">
                  <c:v>99.92970754269362</c:v>
                </c:pt>
                <c:pt idx="299">
                  <c:v>100.53066264240651</c:v>
                </c:pt>
                <c:pt idx="300">
                  <c:v>101.18182281835919</c:v>
                </c:pt>
                <c:pt idx="301">
                  <c:v>101.58948793753791</c:v>
                </c:pt>
                <c:pt idx="302">
                  <c:v>100.77522026029561</c:v>
                </c:pt>
                <c:pt idx="303">
                  <c:v>100.93406503109499</c:v>
                </c:pt>
                <c:pt idx="304">
                  <c:v>103.36668820292523</c:v>
                </c:pt>
                <c:pt idx="305">
                  <c:v>99.378750251129873</c:v>
                </c:pt>
                <c:pt idx="306">
                  <c:v>97.813737572008989</c:v>
                </c:pt>
                <c:pt idx="307">
                  <c:v>96.054048963073271</c:v>
                </c:pt>
                <c:pt idx="308">
                  <c:v>94.344996198396998</c:v>
                </c:pt>
                <c:pt idx="309">
                  <c:v>95.213978905754516</c:v>
                </c:pt>
                <c:pt idx="310">
                  <c:v>95.917777685107325</c:v>
                </c:pt>
                <c:pt idx="311">
                  <c:v>95.603049829719168</c:v>
                </c:pt>
                <c:pt idx="312">
                  <c:v>98.057506072830193</c:v>
                </c:pt>
                <c:pt idx="313">
                  <c:v>99.00329659099846</c:v>
                </c:pt>
                <c:pt idx="314">
                  <c:v>99.609413415329612</c:v>
                </c:pt>
                <c:pt idx="315">
                  <c:v>101.46301319836122</c:v>
                </c:pt>
                <c:pt idx="316">
                  <c:v>101.52350676295474</c:v>
                </c:pt>
                <c:pt idx="317">
                  <c:v>100.26618606156748</c:v>
                </c:pt>
                <c:pt idx="318">
                  <c:v>98.383467609009443</c:v>
                </c:pt>
                <c:pt idx="319">
                  <c:v>92.943062302697754</c:v>
                </c:pt>
                <c:pt idx="320">
                  <c:v>94.785586977513631</c:v>
                </c:pt>
                <c:pt idx="321">
                  <c:v>95.237349007273579</c:v>
                </c:pt>
                <c:pt idx="322">
                  <c:v>94.68705097807036</c:v>
                </c:pt>
                <c:pt idx="323">
                  <c:v>94.787368733931203</c:v>
                </c:pt>
                <c:pt idx="324">
                  <c:v>97.470117044229369</c:v>
                </c:pt>
                <c:pt idx="325">
                  <c:v>100.13279780782591</c:v>
                </c:pt>
                <c:pt idx="326">
                  <c:v>106.39312446556262</c:v>
                </c:pt>
                <c:pt idx="327">
                  <c:v>107.2280814937784</c:v>
                </c:pt>
                <c:pt idx="328">
                  <c:v>109.62036230411478</c:v>
                </c:pt>
                <c:pt idx="329">
                  <c:v>109.15865265460796</c:v>
                </c:pt>
                <c:pt idx="330">
                  <c:v>109.26692650850156</c:v>
                </c:pt>
                <c:pt idx="331">
                  <c:v>106.53821837201249</c:v>
                </c:pt>
                <c:pt idx="332">
                  <c:v>106.16226402209593</c:v>
                </c:pt>
                <c:pt idx="333">
                  <c:v>105.30462612119254</c:v>
                </c:pt>
                <c:pt idx="334">
                  <c:v>102.72968343867966</c:v>
                </c:pt>
                <c:pt idx="335">
                  <c:v>101.11001691098835</c:v>
                </c:pt>
                <c:pt idx="336">
                  <c:v>101.85486101529904</c:v>
                </c:pt>
                <c:pt idx="337">
                  <c:v>102.45898007490129</c:v>
                </c:pt>
                <c:pt idx="338">
                  <c:v>104.10931853419569</c:v>
                </c:pt>
                <c:pt idx="339">
                  <c:v>99.649894371751543</c:v>
                </c:pt>
                <c:pt idx="340">
                  <c:v>94.834489760870753</c:v>
                </c:pt>
                <c:pt idx="341">
                  <c:v>89.660349034830446</c:v>
                </c:pt>
                <c:pt idx="342">
                  <c:v>83.098196336045277</c:v>
                </c:pt>
                <c:pt idx="343">
                  <c:v>77.276963382481483</c:v>
                </c:pt>
                <c:pt idx="344">
                  <c:v>70.170058948821662</c:v>
                </c:pt>
                <c:pt idx="345">
                  <c:v>63.18404175611245</c:v>
                </c:pt>
                <c:pt idx="346">
                  <c:v>60.844242225203828</c:v>
                </c:pt>
                <c:pt idx="347">
                  <c:v>59.096491509126139</c:v>
                </c:pt>
                <c:pt idx="348">
                  <c:v>59.476985779389111</c:v>
                </c:pt>
                <c:pt idx="349">
                  <c:v>61.950581857205776</c:v>
                </c:pt>
                <c:pt idx="350">
                  <c:v>62.963994214240813</c:v>
                </c:pt>
                <c:pt idx="351">
                  <c:v>65.078741802631953</c:v>
                </c:pt>
                <c:pt idx="352">
                  <c:v>67.013112462255251</c:v>
                </c:pt>
                <c:pt idx="353">
                  <c:v>68.116482916428907</c:v>
                </c:pt>
                <c:pt idx="354">
                  <c:v>68.22993972119103</c:v>
                </c:pt>
                <c:pt idx="355">
                  <c:v>69.978694314044958</c:v>
                </c:pt>
                <c:pt idx="356">
                  <c:v>69.896746004866202</c:v>
                </c:pt>
                <c:pt idx="357">
                  <c:v>71.584838471727636</c:v>
                </c:pt>
                <c:pt idx="358">
                  <c:v>72.601517174094383</c:v>
                </c:pt>
                <c:pt idx="359">
                  <c:v>72.655361927949585</c:v>
                </c:pt>
                <c:pt idx="360">
                  <c:v>74.236017104897627</c:v>
                </c:pt>
                <c:pt idx="361">
                  <c:v>76.716525448676236</c:v>
                </c:pt>
                <c:pt idx="362">
                  <c:v>76.586352347545201</c:v>
                </c:pt>
                <c:pt idx="363">
                  <c:v>75.558996841305529</c:v>
                </c:pt>
                <c:pt idx="364">
                  <c:v>73.64672895120141</c:v>
                </c:pt>
                <c:pt idx="365">
                  <c:v>71.91523379700206</c:v>
                </c:pt>
                <c:pt idx="366">
                  <c:v>73.232014219735632</c:v>
                </c:pt>
                <c:pt idx="367">
                  <c:v>74.278088781484939</c:v>
                </c:pt>
                <c:pt idx="368">
                  <c:v>73.518753391272156</c:v>
                </c:pt>
                <c:pt idx="369">
                  <c:v>74.372182251612344</c:v>
                </c:pt>
                <c:pt idx="370">
                  <c:v>76.715647680798483</c:v>
                </c:pt>
                <c:pt idx="371">
                  <c:v>79.386253327353913</c:v>
                </c:pt>
                <c:pt idx="372">
                  <c:v>83.130215510237448</c:v>
                </c:pt>
                <c:pt idx="373">
                  <c:v>84.031591972673795</c:v>
                </c:pt>
                <c:pt idx="374">
                  <c:v>84.916801524041645</c:v>
                </c:pt>
                <c:pt idx="375">
                  <c:v>86.201098292283604</c:v>
                </c:pt>
                <c:pt idx="376">
                  <c:v>86.895078057993956</c:v>
                </c:pt>
                <c:pt idx="377">
                  <c:v>88.101334644308025</c:v>
                </c:pt>
                <c:pt idx="378">
                  <c:v>88.63057997907768</c:v>
                </c:pt>
                <c:pt idx="379">
                  <c:v>87.746557849120549</c:v>
                </c:pt>
                <c:pt idx="380">
                  <c:v>89.581391129730221</c:v>
                </c:pt>
                <c:pt idx="381">
                  <c:v>90.716587224637948</c:v>
                </c:pt>
                <c:pt idx="382">
                  <c:v>91.48388495589829</c:v>
                </c:pt>
                <c:pt idx="383">
                  <c:v>89.720831361997369</c:v>
                </c:pt>
                <c:pt idx="384">
                  <c:v>89.052751367394009</c:v>
                </c:pt>
                <c:pt idx="385">
                  <c:v>89.347844941306121</c:v>
                </c:pt>
                <c:pt idx="386">
                  <c:v>90.32585815594831</c:v>
                </c:pt>
                <c:pt idx="387">
                  <c:v>90.243156939187358</c:v>
                </c:pt>
                <c:pt idx="388">
                  <c:v>88.323732056942021</c:v>
                </c:pt>
                <c:pt idx="389">
                  <c:v>92.040804326574786</c:v>
                </c:pt>
                <c:pt idx="390">
                  <c:v>94.759347586402711</c:v>
                </c:pt>
                <c:pt idx="391">
                  <c:v>94.363371888093852</c:v>
                </c:pt>
                <c:pt idx="392">
                  <c:v>95.813746584056673</c:v>
                </c:pt>
                <c:pt idx="393">
                  <c:v>95.781190510593632</c:v>
                </c:pt>
                <c:pt idx="394">
                  <c:v>95.65861515844712</c:v>
                </c:pt>
                <c:pt idx="395">
                  <c:v>98.071609043213144</c:v>
                </c:pt>
                <c:pt idx="396">
                  <c:v>93.701087908410173</c:v>
                </c:pt>
                <c:pt idx="397">
                  <c:v>93.048343255306904</c:v>
                </c:pt>
                <c:pt idx="398">
                  <c:v>93.951205555260358</c:v>
                </c:pt>
                <c:pt idx="399">
                  <c:v>92.366127826643762</c:v>
                </c:pt>
                <c:pt idx="400">
                  <c:v>92.728614745081757</c:v>
                </c:pt>
                <c:pt idx="401">
                  <c:v>92.757205255557977</c:v>
                </c:pt>
                <c:pt idx="402">
                  <c:v>92.407014579026253</c:v>
                </c:pt>
                <c:pt idx="403">
                  <c:v>95.216851941155227</c:v>
                </c:pt>
                <c:pt idx="404">
                  <c:v>97.95621690386993</c:v>
                </c:pt>
                <c:pt idx="405">
                  <c:v>101.20157446851306</c:v>
                </c:pt>
                <c:pt idx="406">
                  <c:v>104.1797122716238</c:v>
                </c:pt>
                <c:pt idx="407">
                  <c:v>105.90704957798116</c:v>
                </c:pt>
                <c:pt idx="408">
                  <c:v>108.12152683024108</c:v>
                </c:pt>
                <c:pt idx="409">
                  <c:v>109.92701044977755</c:v>
                </c:pt>
                <c:pt idx="410">
                  <c:v>109.26664807004246</c:v>
                </c:pt>
                <c:pt idx="411">
                  <c:v>107.48657227204852</c:v>
                </c:pt>
                <c:pt idx="412">
                  <c:v>106.71810335121586</c:v>
                </c:pt>
                <c:pt idx="413">
                  <c:v>104.94729218715209</c:v>
                </c:pt>
                <c:pt idx="414">
                  <c:v>104.1727987570589</c:v>
                </c:pt>
                <c:pt idx="415">
                  <c:v>104.30065445110444</c:v>
                </c:pt>
                <c:pt idx="416">
                  <c:v>102.12288862294365</c:v>
                </c:pt>
                <c:pt idx="417">
                  <c:v>101.56721660661974</c:v>
                </c:pt>
                <c:pt idx="418">
                  <c:v>102.15233567504738</c:v>
                </c:pt>
                <c:pt idx="419">
                  <c:v>101.10570423637988</c:v>
                </c:pt>
                <c:pt idx="420">
                  <c:v>103.24014853639486</c:v>
                </c:pt>
                <c:pt idx="421">
                  <c:v>104.193667906858</c:v>
                </c:pt>
                <c:pt idx="422">
                  <c:v>102.44810224595253</c:v>
                </c:pt>
                <c:pt idx="423">
                  <c:v>103.44587460236632</c:v>
                </c:pt>
                <c:pt idx="424">
                  <c:v>108.38719582690265</c:v>
                </c:pt>
                <c:pt idx="425">
                  <c:v>110.02182686101622</c:v>
                </c:pt>
                <c:pt idx="426">
                  <c:v>109.83999530980518</c:v>
                </c:pt>
                <c:pt idx="427">
                  <c:v>108.63530447159737</c:v>
                </c:pt>
                <c:pt idx="428">
                  <c:v>108.17904622259447</c:v>
                </c:pt>
                <c:pt idx="429">
                  <c:v>110.57223351867658</c:v>
                </c:pt>
                <c:pt idx="430">
                  <c:v>112.61179648009917</c:v>
                </c:pt>
                <c:pt idx="431">
                  <c:v>110.1382453519889</c:v>
                </c:pt>
                <c:pt idx="432">
                  <c:v>109.07724873631781</c:v>
                </c:pt>
                <c:pt idx="433">
                  <c:v>111.80688458480283</c:v>
                </c:pt>
                <c:pt idx="434">
                  <c:v>112.12459909846069</c:v>
                </c:pt>
                <c:pt idx="435">
                  <c:v>111.99924935054695</c:v>
                </c:pt>
                <c:pt idx="436">
                  <c:v>112.80808435632963</c:v>
                </c:pt>
                <c:pt idx="437">
                  <c:v>111.43642533649366</c:v>
                </c:pt>
                <c:pt idx="438">
                  <c:v>112.67827584726162</c:v>
                </c:pt>
                <c:pt idx="439">
                  <c:v>112.47390201829101</c:v>
                </c:pt>
                <c:pt idx="440">
                  <c:v>110.42837448054973</c:v>
                </c:pt>
                <c:pt idx="441">
                  <c:v>111.83325882503297</c:v>
                </c:pt>
                <c:pt idx="442">
                  <c:v>112.81735398467166</c:v>
                </c:pt>
                <c:pt idx="443">
                  <c:v>111.79999479369411</c:v>
                </c:pt>
                <c:pt idx="444">
                  <c:v>114.73653289213475</c:v>
                </c:pt>
                <c:pt idx="445">
                  <c:v>115.39923640241147</c:v>
                </c:pt>
                <c:pt idx="446">
                  <c:v>115.71129474468067</c:v>
                </c:pt>
                <c:pt idx="447">
                  <c:v>116.40076205930967</c:v>
                </c:pt>
                <c:pt idx="448">
                  <c:v>114.11670890455754</c:v>
                </c:pt>
                <c:pt idx="449">
                  <c:v>113.8382267443661</c:v>
                </c:pt>
                <c:pt idx="450">
                  <c:v>111.84318771573551</c:v>
                </c:pt>
                <c:pt idx="451">
                  <c:v>108.94295149962458</c:v>
                </c:pt>
                <c:pt idx="452">
                  <c:v>108.16984152160616</c:v>
                </c:pt>
                <c:pt idx="453">
                  <c:v>107.78775653117781</c:v>
                </c:pt>
                <c:pt idx="454">
                  <c:v>107.22425077991076</c:v>
                </c:pt>
                <c:pt idx="455">
                  <c:v>106.1997458342186</c:v>
                </c:pt>
                <c:pt idx="456">
                  <c:v>105.192276827252</c:v>
                </c:pt>
                <c:pt idx="457">
                  <c:v>106.34059698782552</c:v>
                </c:pt>
                <c:pt idx="458">
                  <c:v>107.23963731413203</c:v>
                </c:pt>
                <c:pt idx="459">
                  <c:v>105.2293765668703</c:v>
                </c:pt>
                <c:pt idx="460">
                  <c:v>105.01715651692703</c:v>
                </c:pt>
                <c:pt idx="461">
                  <c:v>104.74657426763537</c:v>
                </c:pt>
                <c:pt idx="462">
                  <c:v>107.97847189241763</c:v>
                </c:pt>
                <c:pt idx="463">
                  <c:v>110.28345662711661</c:v>
                </c:pt>
                <c:pt idx="464">
                  <c:v>112.49102411062051</c:v>
                </c:pt>
                <c:pt idx="465">
                  <c:v>114.4457719704784</c:v>
                </c:pt>
                <c:pt idx="466">
                  <c:v>116.7134372114389</c:v>
                </c:pt>
                <c:pt idx="467">
                  <c:v>118.47425455744643</c:v>
                </c:pt>
                <c:pt idx="468">
                  <c:v>119.19165436879406</c:v>
                </c:pt>
                <c:pt idx="469">
                  <c:v>118.33342962450159</c:v>
                </c:pt>
                <c:pt idx="470">
                  <c:v>118.730148241569</c:v>
                </c:pt>
                <c:pt idx="471">
                  <c:v>117.71468942428982</c:v>
                </c:pt>
                <c:pt idx="472">
                  <c:v>115.90292658048986</c:v>
                </c:pt>
                <c:pt idx="473">
                  <c:v>112.92682150299076</c:v>
                </c:pt>
                <c:pt idx="474">
                  <c:v>112.55070858049882</c:v>
                </c:pt>
                <c:pt idx="475">
                  <c:v>111.6240466596096</c:v>
                </c:pt>
                <c:pt idx="476">
                  <c:v>111.15513506825516</c:v>
                </c:pt>
                <c:pt idx="477">
                  <c:v>109.05765690734223</c:v>
                </c:pt>
                <c:pt idx="478">
                  <c:v>109.05765690734223</c:v>
                </c:pt>
                <c:pt idx="479">
                  <c:v>109.05765690734223</c:v>
                </c:pt>
                <c:pt idx="480">
                  <c:v>109.05765690734223</c:v>
                </c:pt>
                <c:pt idx="481">
                  <c:v>109.05765690734223</c:v>
                </c:pt>
                <c:pt idx="482">
                  <c:v>109.05765690734223</c:v>
                </c:pt>
                <c:pt idx="483">
                  <c:v>109.05765690734223</c:v>
                </c:pt>
                <c:pt idx="484">
                  <c:v>109.05765690734223</c:v>
                </c:pt>
                <c:pt idx="485">
                  <c:v>109.05765690734223</c:v>
                </c:pt>
                <c:pt idx="486">
                  <c:v>109.05765690734223</c:v>
                </c:pt>
                <c:pt idx="487">
                  <c:v>109.05765690734223</c:v>
                </c:pt>
                <c:pt idx="488">
                  <c:v>109.05765690734223</c:v>
                </c:pt>
                <c:pt idx="489">
                  <c:v>109.05765690734223</c:v>
                </c:pt>
                <c:pt idx="490">
                  <c:v>109.05765690734223</c:v>
                </c:pt>
                <c:pt idx="491">
                  <c:v>109.05765690734223</c:v>
                </c:pt>
                <c:pt idx="492">
                  <c:v>109.05765690734223</c:v>
                </c:pt>
                <c:pt idx="493">
                  <c:v>109.05765690734223</c:v>
                </c:pt>
                <c:pt idx="494">
                  <c:v>109.05765690734223</c:v>
                </c:pt>
                <c:pt idx="495">
                  <c:v>109.05765690734223</c:v>
                </c:pt>
                <c:pt idx="496">
                  <c:v>109.05765690734223</c:v>
                </c:pt>
                <c:pt idx="497">
                  <c:v>109.05765690734223</c:v>
                </c:pt>
                <c:pt idx="498">
                  <c:v>109.05765690734223</c:v>
                </c:pt>
                <c:pt idx="499">
                  <c:v>109.05765690734223</c:v>
                </c:pt>
                <c:pt idx="500">
                  <c:v>109.05765690734223</c:v>
                </c:pt>
                <c:pt idx="501">
                  <c:v>109.05765690734223</c:v>
                </c:pt>
                <c:pt idx="502">
                  <c:v>109.05765690734223</c:v>
                </c:pt>
                <c:pt idx="503">
                  <c:v>109.05765690734223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93-4694-9989-A5BBAD27A306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8161313131313117"/>
                  <c:y val="-7.820863834471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93-4694-9989-A5BBAD27A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ברזל'!$I$1</c:f>
              <c:numCache>
                <c:formatCode>0.0</c:formatCode>
                <c:ptCount val="1"/>
                <c:pt idx="0">
                  <c:v>109.05765690734223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93-4694-9989-A5BBAD27A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</c:dateAx>
      <c:valAx>
        <c:axId val="840897072"/>
        <c:scaling>
          <c:orientation val="minMax"/>
          <c:max val="140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569949494949491E-2"/>
          <c:y val="0.89916423611111107"/>
          <c:w val="0.78514706978973547"/>
          <c:h val="5.389637473661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 dirty="0">
                <a:solidFill>
                  <a:sysClr val="windowText" lastClr="000000"/>
                </a:solidFill>
                <a:effectLst/>
              </a:rPr>
              <a:t>טיסות, בתי מלון והשכרת רכב (5.7%)</a:t>
            </a:r>
            <a:endParaRPr lang="he-IL" sz="1400" dirty="0">
              <a:solidFill>
                <a:sysClr val="windowText" lastClr="000000"/>
              </a:solidFill>
              <a:effectLst/>
            </a:endParaRP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he-IL" sz="1200" b="0" i="0" baseline="0" dirty="0">
                <a:solidFill>
                  <a:sysClr val="windowText" lastClr="000000"/>
                </a:solidFill>
                <a:effectLst/>
              </a:rPr>
              <a:t>נובמבר 22'-</a:t>
            </a:r>
            <a:r>
              <a:rPr lang="he-IL" sz="1200" b="0" i="0" u="none" strike="noStrike" baseline="0" dirty="0">
                <a:solidFill>
                  <a:sysClr val="windowText" lastClr="000000"/>
                </a:solidFill>
                <a:effectLst/>
              </a:rPr>
              <a:t>פברואר</a:t>
            </a:r>
            <a:r>
              <a:rPr lang="he-IL" sz="1200" b="0" i="0" baseline="0" dirty="0">
                <a:solidFill>
                  <a:sysClr val="windowText" lastClr="000000"/>
                </a:solidFill>
                <a:effectLst/>
              </a:rPr>
              <a:t> 24', </a:t>
            </a:r>
            <a:r>
              <a:rPr lang="en-US" sz="1200" b="0" i="0" baseline="0" dirty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200" dirty="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4449494949494948"/>
          <c:y val="2.71016959467935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746709092321281"/>
          <c:y val="0.12771151399976052"/>
          <c:w val="0.79723912037037037"/>
          <c:h val="0.598398958333333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E-4A9B-A26F-F15124CF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ברזל'!$B$4</c:f>
              <c:strCache>
                <c:ptCount val="1"/>
                <c:pt idx="0">
                  <c:v>תיירות: טיסות, בתי מלון, השכרת רכב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ברזל'!$B$2497:$B$3000</c:f>
              <c:numCache>
                <c:formatCode>0.0</c:formatCode>
                <c:ptCount val="504"/>
                <c:pt idx="0">
                  <c:v>100.2365578009134</c:v>
                </c:pt>
                <c:pt idx="1">
                  <c:v>97.985091367660075</c:v>
                </c:pt>
                <c:pt idx="2">
                  <c:v>100.10588269746398</c:v>
                </c:pt>
                <c:pt idx="3">
                  <c:v>100.75981842402039</c:v>
                </c:pt>
                <c:pt idx="4">
                  <c:v>100.05930698416749</c:v>
                </c:pt>
                <c:pt idx="5">
                  <c:v>101.18926689873675</c:v>
                </c:pt>
                <c:pt idx="6">
                  <c:v>101.78552176017193</c:v>
                </c:pt>
                <c:pt idx="7">
                  <c:v>103.41474641940785</c:v>
                </c:pt>
                <c:pt idx="8">
                  <c:v>101.80655843270878</c:v>
                </c:pt>
                <c:pt idx="9">
                  <c:v>102.69001146989125</c:v>
                </c:pt>
                <c:pt idx="10">
                  <c:v>103.99874023540366</c:v>
                </c:pt>
                <c:pt idx="11">
                  <c:v>103.94854016003153</c:v>
                </c:pt>
                <c:pt idx="12">
                  <c:v>102.99905780870534</c:v>
                </c:pt>
                <c:pt idx="13">
                  <c:v>102.05315251946034</c:v>
                </c:pt>
                <c:pt idx="14">
                  <c:v>102.85862708139824</c:v>
                </c:pt>
                <c:pt idx="15">
                  <c:v>103.59212731113851</c:v>
                </c:pt>
                <c:pt idx="16">
                  <c:v>101.95201330630263</c:v>
                </c:pt>
                <c:pt idx="17">
                  <c:v>100.76260321119432</c:v>
                </c:pt>
                <c:pt idx="18">
                  <c:v>101.09868445309296</c:v>
                </c:pt>
                <c:pt idx="19">
                  <c:v>95.81727201836263</c:v>
                </c:pt>
                <c:pt idx="20">
                  <c:v>99.798725402178704</c:v>
                </c:pt>
                <c:pt idx="21">
                  <c:v>98.491700914591746</c:v>
                </c:pt>
                <c:pt idx="22">
                  <c:v>95.944129125384066</c:v>
                </c:pt>
                <c:pt idx="23">
                  <c:v>95.370242726954785</c:v>
                </c:pt>
                <c:pt idx="24">
                  <c:v>95.44496784945531</c:v>
                </c:pt>
                <c:pt idx="25">
                  <c:v>97.227141475157595</c:v>
                </c:pt>
                <c:pt idx="26">
                  <c:v>102.17217852114872</c:v>
                </c:pt>
                <c:pt idx="27">
                  <c:v>96.981259844572605</c:v>
                </c:pt>
                <c:pt idx="28">
                  <c:v>96.597979120700501</c:v>
                </c:pt>
                <c:pt idx="29">
                  <c:v>98.521159942392416</c:v>
                </c:pt>
                <c:pt idx="30">
                  <c:v>99.655033931503382</c:v>
                </c:pt>
                <c:pt idx="31">
                  <c:v>99.753890919928324</c:v>
                </c:pt>
                <c:pt idx="32">
                  <c:v>97.326059066700438</c:v>
                </c:pt>
                <c:pt idx="33">
                  <c:v>95.875139127212037</c:v>
                </c:pt>
                <c:pt idx="34">
                  <c:v>97.854497561076172</c:v>
                </c:pt>
                <c:pt idx="35">
                  <c:v>98.5706165209766</c:v>
                </c:pt>
                <c:pt idx="36">
                  <c:v>97.791047574755453</c:v>
                </c:pt>
                <c:pt idx="37">
                  <c:v>96.977860157470658</c:v>
                </c:pt>
                <c:pt idx="38">
                  <c:v>97.69263550190341</c:v>
                </c:pt>
                <c:pt idx="39">
                  <c:v>100.55205024209775</c:v>
                </c:pt>
                <c:pt idx="40">
                  <c:v>94.61810925564626</c:v>
                </c:pt>
                <c:pt idx="41">
                  <c:v>93.701655603577791</c:v>
                </c:pt>
                <c:pt idx="42">
                  <c:v>92.815408910472428</c:v>
                </c:pt>
                <c:pt idx="43">
                  <c:v>91.818168345988212</c:v>
                </c:pt>
                <c:pt idx="44">
                  <c:v>92.095576901006766</c:v>
                </c:pt>
                <c:pt idx="45">
                  <c:v>91.898647808439961</c:v>
                </c:pt>
                <c:pt idx="46">
                  <c:v>88.7017017858918</c:v>
                </c:pt>
                <c:pt idx="47">
                  <c:v>93.812247425003719</c:v>
                </c:pt>
                <c:pt idx="48">
                  <c:v>93.062558772158937</c:v>
                </c:pt>
                <c:pt idx="49">
                  <c:v>95.548642046691214</c:v>
                </c:pt>
                <c:pt idx="50">
                  <c:v>96.700646714929277</c:v>
                </c:pt>
                <c:pt idx="51">
                  <c:v>97.87622303978236</c:v>
                </c:pt>
                <c:pt idx="52">
                  <c:v>97.448478842991449</c:v>
                </c:pt>
                <c:pt idx="53">
                  <c:v>97.627385159543508</c:v>
                </c:pt>
                <c:pt idx="54">
                  <c:v>96.857082577862371</c:v>
                </c:pt>
                <c:pt idx="55">
                  <c:v>96.362741466994223</c:v>
                </c:pt>
                <c:pt idx="56">
                  <c:v>96.581260050783129</c:v>
                </c:pt>
                <c:pt idx="57">
                  <c:v>98.152311629330441</c:v>
                </c:pt>
                <c:pt idx="58">
                  <c:v>97.355739813225156</c:v>
                </c:pt>
                <c:pt idx="59">
                  <c:v>98.19329116203221</c:v>
                </c:pt>
                <c:pt idx="60">
                  <c:v>98.108508878209264</c:v>
                </c:pt>
                <c:pt idx="61">
                  <c:v>99.193353466811033</c:v>
                </c:pt>
                <c:pt idx="62">
                  <c:v>102.14146456536999</c:v>
                </c:pt>
                <c:pt idx="63">
                  <c:v>100.85438885044724</c:v>
                </c:pt>
                <c:pt idx="64">
                  <c:v>98.793460098009092</c:v>
                </c:pt>
                <c:pt idx="65">
                  <c:v>98.532059634866187</c:v>
                </c:pt>
                <c:pt idx="66">
                  <c:v>98.85637795939212</c:v>
                </c:pt>
                <c:pt idx="67">
                  <c:v>99.682924668862682</c:v>
                </c:pt>
                <c:pt idx="68">
                  <c:v>100.09746921094913</c:v>
                </c:pt>
                <c:pt idx="69">
                  <c:v>98.493428842514419</c:v>
                </c:pt>
                <c:pt idx="70">
                  <c:v>99.470364406251122</c:v>
                </c:pt>
                <c:pt idx="71">
                  <c:v>100.99677809315004</c:v>
                </c:pt>
                <c:pt idx="72">
                  <c:v>101.34377085252106</c:v>
                </c:pt>
                <c:pt idx="73">
                  <c:v>100.46155648394355</c:v>
                </c:pt>
                <c:pt idx="74">
                  <c:v>100.29941801542816</c:v>
                </c:pt>
                <c:pt idx="75">
                  <c:v>100.28072269261719</c:v>
                </c:pt>
                <c:pt idx="76">
                  <c:v>100.94496390546692</c:v>
                </c:pt>
                <c:pt idx="77">
                  <c:v>99.348733948617692</c:v>
                </c:pt>
                <c:pt idx="78">
                  <c:v>98.354346165049449</c:v>
                </c:pt>
                <c:pt idx="79">
                  <c:v>98.265938041026061</c:v>
                </c:pt>
                <c:pt idx="80">
                  <c:v>96.355007917899741</c:v>
                </c:pt>
                <c:pt idx="81">
                  <c:v>97.349116335875692</c:v>
                </c:pt>
                <c:pt idx="82">
                  <c:v>97.298783229269134</c:v>
                </c:pt>
                <c:pt idx="83">
                  <c:v>95.829592188795075</c:v>
                </c:pt>
                <c:pt idx="84">
                  <c:v>96.039910136044185</c:v>
                </c:pt>
                <c:pt idx="85">
                  <c:v>95.856031407574335</c:v>
                </c:pt>
                <c:pt idx="86">
                  <c:v>95.014928124808179</c:v>
                </c:pt>
                <c:pt idx="87">
                  <c:v>98.289483091394203</c:v>
                </c:pt>
                <c:pt idx="88">
                  <c:v>97.109021563988122</c:v>
                </c:pt>
                <c:pt idx="89">
                  <c:v>96.890124580243523</c:v>
                </c:pt>
                <c:pt idx="90">
                  <c:v>97.995500322691313</c:v>
                </c:pt>
                <c:pt idx="91">
                  <c:v>97.984974595798761</c:v>
                </c:pt>
                <c:pt idx="92">
                  <c:v>98.104313959950446</c:v>
                </c:pt>
                <c:pt idx="93">
                  <c:v>98.538786580953527</c:v>
                </c:pt>
                <c:pt idx="94">
                  <c:v>96.769766788086088</c:v>
                </c:pt>
                <c:pt idx="95">
                  <c:v>95.274290253814769</c:v>
                </c:pt>
                <c:pt idx="96">
                  <c:v>95.976680390322684</c:v>
                </c:pt>
                <c:pt idx="97">
                  <c:v>95.751044635492121</c:v>
                </c:pt>
                <c:pt idx="98">
                  <c:v>94.395176991124146</c:v>
                </c:pt>
                <c:pt idx="99">
                  <c:v>92.984305365696528</c:v>
                </c:pt>
                <c:pt idx="100">
                  <c:v>91.268665094703934</c:v>
                </c:pt>
                <c:pt idx="101">
                  <c:v>91.128490082991874</c:v>
                </c:pt>
                <c:pt idx="102">
                  <c:v>92.035751276761673</c:v>
                </c:pt>
                <c:pt idx="103">
                  <c:v>91.969133668936848</c:v>
                </c:pt>
                <c:pt idx="104">
                  <c:v>90.67810988260139</c:v>
                </c:pt>
                <c:pt idx="105">
                  <c:v>90.644506192785997</c:v>
                </c:pt>
                <c:pt idx="106">
                  <c:v>90.957204978047457</c:v>
                </c:pt>
                <c:pt idx="107">
                  <c:v>92.378385046018067</c:v>
                </c:pt>
                <c:pt idx="108">
                  <c:v>92.313921066066086</c:v>
                </c:pt>
                <c:pt idx="109">
                  <c:v>91.458138525643704</c:v>
                </c:pt>
                <c:pt idx="110">
                  <c:v>89.296985519315697</c:v>
                </c:pt>
                <c:pt idx="111">
                  <c:v>94.052903884325517</c:v>
                </c:pt>
                <c:pt idx="112">
                  <c:v>90.720937071336792</c:v>
                </c:pt>
                <c:pt idx="113">
                  <c:v>92.510953627370768</c:v>
                </c:pt>
                <c:pt idx="114">
                  <c:v>92.949097910443939</c:v>
                </c:pt>
                <c:pt idx="115">
                  <c:v>92.662476203379157</c:v>
                </c:pt>
                <c:pt idx="116">
                  <c:v>92.346265393528924</c:v>
                </c:pt>
                <c:pt idx="117">
                  <c:v>96.111183837073824</c:v>
                </c:pt>
                <c:pt idx="118">
                  <c:v>91.633417523870492</c:v>
                </c:pt>
                <c:pt idx="119">
                  <c:v>95.157060173791095</c:v>
                </c:pt>
                <c:pt idx="120">
                  <c:v>93.029667538510125</c:v>
                </c:pt>
                <c:pt idx="121">
                  <c:v>93.225581159320825</c:v>
                </c:pt>
                <c:pt idx="122">
                  <c:v>93.8220163519849</c:v>
                </c:pt>
                <c:pt idx="123">
                  <c:v>93.992565350765503</c:v>
                </c:pt>
                <c:pt idx="124">
                  <c:v>93.565728722618331</c:v>
                </c:pt>
                <c:pt idx="125">
                  <c:v>95.108308660749358</c:v>
                </c:pt>
                <c:pt idx="126">
                  <c:v>94.621170452162829</c:v>
                </c:pt>
                <c:pt idx="127">
                  <c:v>95.538772607221816</c:v>
                </c:pt>
                <c:pt idx="128">
                  <c:v>95.102267564581695</c:v>
                </c:pt>
                <c:pt idx="129">
                  <c:v>94.972281267301653</c:v>
                </c:pt>
                <c:pt idx="130">
                  <c:v>96.619942577503835</c:v>
                </c:pt>
                <c:pt idx="131">
                  <c:v>97.086444685381622</c:v>
                </c:pt>
                <c:pt idx="132">
                  <c:v>99.491433597534154</c:v>
                </c:pt>
                <c:pt idx="133">
                  <c:v>101.7668737373554</c:v>
                </c:pt>
                <c:pt idx="134">
                  <c:v>104.26256334513791</c:v>
                </c:pt>
                <c:pt idx="135">
                  <c:v>104.84472280822349</c:v>
                </c:pt>
                <c:pt idx="136">
                  <c:v>105.6899899686271</c:v>
                </c:pt>
                <c:pt idx="137">
                  <c:v>104.86725534308519</c:v>
                </c:pt>
                <c:pt idx="138">
                  <c:v>103.21662595823054</c:v>
                </c:pt>
                <c:pt idx="139">
                  <c:v>103.61476479286291</c:v>
                </c:pt>
                <c:pt idx="140">
                  <c:v>99.504948092826766</c:v>
                </c:pt>
                <c:pt idx="141">
                  <c:v>98.235540403960286</c:v>
                </c:pt>
                <c:pt idx="142">
                  <c:v>97.702289135148078</c:v>
                </c:pt>
                <c:pt idx="143">
                  <c:v>97.902156739870804</c:v>
                </c:pt>
                <c:pt idx="144">
                  <c:v>98.7950416915739</c:v>
                </c:pt>
                <c:pt idx="145">
                  <c:v>96.628871929583298</c:v>
                </c:pt>
                <c:pt idx="146">
                  <c:v>92.904570878157557</c:v>
                </c:pt>
                <c:pt idx="147">
                  <c:v>96.320337021959318</c:v>
                </c:pt>
                <c:pt idx="148">
                  <c:v>96.730039227112741</c:v>
                </c:pt>
                <c:pt idx="149">
                  <c:v>96.770699484851875</c:v>
                </c:pt>
                <c:pt idx="150">
                  <c:v>96.253978085979213</c:v>
                </c:pt>
                <c:pt idx="151">
                  <c:v>96.508323459323179</c:v>
                </c:pt>
                <c:pt idx="152">
                  <c:v>98.979888591805391</c:v>
                </c:pt>
                <c:pt idx="153">
                  <c:v>99.739724571587047</c:v>
                </c:pt>
                <c:pt idx="154">
                  <c:v>100.22241214631968</c:v>
                </c:pt>
                <c:pt idx="155">
                  <c:v>97.880608636143847</c:v>
                </c:pt>
                <c:pt idx="156">
                  <c:v>97.248082069580676</c:v>
                </c:pt>
                <c:pt idx="157">
                  <c:v>98.543482583528686</c:v>
                </c:pt>
                <c:pt idx="158">
                  <c:v>100.03168526552668</c:v>
                </c:pt>
                <c:pt idx="159">
                  <c:v>103.44031206641439</c:v>
                </c:pt>
                <c:pt idx="160">
                  <c:v>103.66745994294288</c:v>
                </c:pt>
                <c:pt idx="161">
                  <c:v>102.63473847011311</c:v>
                </c:pt>
                <c:pt idx="162">
                  <c:v>101.4931117162849</c:v>
                </c:pt>
                <c:pt idx="163">
                  <c:v>103.06805224125188</c:v>
                </c:pt>
                <c:pt idx="164">
                  <c:v>101.71472697158622</c:v>
                </c:pt>
                <c:pt idx="165">
                  <c:v>99.382701257140511</c:v>
                </c:pt>
                <c:pt idx="166">
                  <c:v>98.784453883438616</c:v>
                </c:pt>
                <c:pt idx="167">
                  <c:v>98.466268298819614</c:v>
                </c:pt>
                <c:pt idx="168">
                  <c:v>99.817670528085429</c:v>
                </c:pt>
                <c:pt idx="169">
                  <c:v>105.69412428376803</c:v>
                </c:pt>
                <c:pt idx="170">
                  <c:v>107.52398812888633</c:v>
                </c:pt>
                <c:pt idx="171">
                  <c:v>107.75460959875811</c:v>
                </c:pt>
                <c:pt idx="172">
                  <c:v>108.21405366058731</c:v>
                </c:pt>
                <c:pt idx="173">
                  <c:v>106.92214743373016</c:v>
                </c:pt>
                <c:pt idx="174">
                  <c:v>106.9760694274165</c:v>
                </c:pt>
                <c:pt idx="175">
                  <c:v>106.82693550112843</c:v>
                </c:pt>
                <c:pt idx="176">
                  <c:v>101.32213849567897</c:v>
                </c:pt>
                <c:pt idx="177">
                  <c:v>101.35199513905808</c:v>
                </c:pt>
                <c:pt idx="178">
                  <c:v>101.06395147590979</c:v>
                </c:pt>
                <c:pt idx="179">
                  <c:v>101.76278672220896</c:v>
                </c:pt>
                <c:pt idx="180">
                  <c:v>102.37485160679296</c:v>
                </c:pt>
                <c:pt idx="181">
                  <c:v>105.33101996378352</c:v>
                </c:pt>
                <c:pt idx="182">
                  <c:v>106.06297850932931</c:v>
                </c:pt>
                <c:pt idx="183">
                  <c:v>109.71782395326252</c:v>
                </c:pt>
                <c:pt idx="184">
                  <c:v>108.72586177253527</c:v>
                </c:pt>
                <c:pt idx="185">
                  <c:v>109.52377868223306</c:v>
                </c:pt>
                <c:pt idx="186">
                  <c:v>107.40897671422786</c:v>
                </c:pt>
                <c:pt idx="187">
                  <c:v>106.50479149822291</c:v>
                </c:pt>
                <c:pt idx="188">
                  <c:v>105.32629439871182</c:v>
                </c:pt>
                <c:pt idx="189">
                  <c:v>103.20207086305979</c:v>
                </c:pt>
                <c:pt idx="190">
                  <c:v>102.29113209472058</c:v>
                </c:pt>
                <c:pt idx="191">
                  <c:v>101.2501833791041</c:v>
                </c:pt>
                <c:pt idx="192">
                  <c:v>101.5478274630033</c:v>
                </c:pt>
                <c:pt idx="193">
                  <c:v>100.73658821424038</c:v>
                </c:pt>
                <c:pt idx="194">
                  <c:v>100.92308765802838</c:v>
                </c:pt>
                <c:pt idx="195">
                  <c:v>99.877086711753464</c:v>
                </c:pt>
                <c:pt idx="196">
                  <c:v>100.40613714980753</c:v>
                </c:pt>
                <c:pt idx="197">
                  <c:v>102.0663787804117</c:v>
                </c:pt>
                <c:pt idx="198">
                  <c:v>102.40206240673189</c:v>
                </c:pt>
                <c:pt idx="199">
                  <c:v>101.65580448161037</c:v>
                </c:pt>
                <c:pt idx="200">
                  <c:v>98.533205181607059</c:v>
                </c:pt>
                <c:pt idx="201">
                  <c:v>105.71002890690578</c:v>
                </c:pt>
                <c:pt idx="202">
                  <c:v>105.10557488705562</c:v>
                </c:pt>
                <c:pt idx="203">
                  <c:v>105.20418798488413</c:v>
                </c:pt>
                <c:pt idx="204">
                  <c:v>104.75966115880829</c:v>
                </c:pt>
                <c:pt idx="205">
                  <c:v>107.02280921256879</c:v>
                </c:pt>
                <c:pt idx="206">
                  <c:v>113.88676416825099</c:v>
                </c:pt>
                <c:pt idx="207">
                  <c:v>118.24956636679033</c:v>
                </c:pt>
                <c:pt idx="208">
                  <c:v>111.149424801263</c:v>
                </c:pt>
                <c:pt idx="209">
                  <c:v>108.39315508961653</c:v>
                </c:pt>
                <c:pt idx="210">
                  <c:v>107.71819894989638</c:v>
                </c:pt>
                <c:pt idx="211">
                  <c:v>107.24021624648785</c:v>
                </c:pt>
                <c:pt idx="212">
                  <c:v>106.46450077169052</c:v>
                </c:pt>
                <c:pt idx="213">
                  <c:v>97.86807709386116</c:v>
                </c:pt>
                <c:pt idx="214">
                  <c:v>96.117872351915679</c:v>
                </c:pt>
                <c:pt idx="215">
                  <c:v>96.28651309154472</c:v>
                </c:pt>
                <c:pt idx="216">
                  <c:v>100.52869586983229</c:v>
                </c:pt>
                <c:pt idx="217">
                  <c:v>100.59344364975102</c:v>
                </c:pt>
                <c:pt idx="218">
                  <c:v>100.26698204422605</c:v>
                </c:pt>
                <c:pt idx="219">
                  <c:v>98.089854942893439</c:v>
                </c:pt>
                <c:pt idx="220">
                  <c:v>99.305569747421757</c:v>
                </c:pt>
                <c:pt idx="221">
                  <c:v>98.894735298650886</c:v>
                </c:pt>
                <c:pt idx="222">
                  <c:v>100.9038217790342</c:v>
                </c:pt>
                <c:pt idx="223">
                  <c:v>100.59459806524087</c:v>
                </c:pt>
                <c:pt idx="224">
                  <c:v>100.32902189946186</c:v>
                </c:pt>
                <c:pt idx="225">
                  <c:v>101.25986805297013</c:v>
                </c:pt>
                <c:pt idx="226">
                  <c:v>102.48365933155279</c:v>
                </c:pt>
                <c:pt idx="227">
                  <c:v>101.59682138851664</c:v>
                </c:pt>
                <c:pt idx="228">
                  <c:v>103.26277449345207</c:v>
                </c:pt>
                <c:pt idx="229">
                  <c:v>103.21365344920359</c:v>
                </c:pt>
                <c:pt idx="230">
                  <c:v>100.58709214736972</c:v>
                </c:pt>
                <c:pt idx="231">
                  <c:v>103.61456228976162</c:v>
                </c:pt>
                <c:pt idx="232">
                  <c:v>100.19998751457038</c:v>
                </c:pt>
                <c:pt idx="233">
                  <c:v>101.4731304248745</c:v>
                </c:pt>
                <c:pt idx="234">
                  <c:v>102.096114217555</c:v>
                </c:pt>
                <c:pt idx="235">
                  <c:v>102.36985258862829</c:v>
                </c:pt>
                <c:pt idx="236">
                  <c:v>102.21599457539334</c:v>
                </c:pt>
                <c:pt idx="237">
                  <c:v>102.75208975637258</c:v>
                </c:pt>
                <c:pt idx="238">
                  <c:v>97.162047814029336</c:v>
                </c:pt>
                <c:pt idx="239">
                  <c:v>101.24879246364198</c:v>
                </c:pt>
                <c:pt idx="240">
                  <c:v>100.17819404212214</c:v>
                </c:pt>
                <c:pt idx="241">
                  <c:v>100.88422923445326</c:v>
                </c:pt>
                <c:pt idx="242">
                  <c:v>100.54976653924012</c:v>
                </c:pt>
                <c:pt idx="243">
                  <c:v>99.951996599857353</c:v>
                </c:pt>
                <c:pt idx="244">
                  <c:v>101.13122980553224</c:v>
                </c:pt>
                <c:pt idx="245">
                  <c:v>104.70082587819722</c:v>
                </c:pt>
                <c:pt idx="246">
                  <c:v>103.01417311318552</c:v>
                </c:pt>
                <c:pt idx="247">
                  <c:v>103.11766697919253</c:v>
                </c:pt>
                <c:pt idx="248">
                  <c:v>103.09790149400686</c:v>
                </c:pt>
                <c:pt idx="249">
                  <c:v>103.17351053515389</c:v>
                </c:pt>
                <c:pt idx="250">
                  <c:v>101.6543455724062</c:v>
                </c:pt>
                <c:pt idx="251">
                  <c:v>102.83199422826664</c:v>
                </c:pt>
                <c:pt idx="252">
                  <c:v>102.59980298982865</c:v>
                </c:pt>
                <c:pt idx="253">
                  <c:v>104.00912406231282</c:v>
                </c:pt>
                <c:pt idx="254">
                  <c:v>103.54364186056561</c:v>
                </c:pt>
                <c:pt idx="255">
                  <c:v>101.91375056703276</c:v>
                </c:pt>
                <c:pt idx="256">
                  <c:v>102.87046981751158</c:v>
                </c:pt>
                <c:pt idx="257">
                  <c:v>105.13318182444816</c:v>
                </c:pt>
                <c:pt idx="258">
                  <c:v>105.09007527012047</c:v>
                </c:pt>
                <c:pt idx="259">
                  <c:v>104.46162389370512</c:v>
                </c:pt>
                <c:pt idx="260">
                  <c:v>103.87569964668535</c:v>
                </c:pt>
                <c:pt idx="261">
                  <c:v>106.91531258453047</c:v>
                </c:pt>
                <c:pt idx="262">
                  <c:v>103.93703887075321</c:v>
                </c:pt>
                <c:pt idx="263">
                  <c:v>103.17866475642539</c:v>
                </c:pt>
                <c:pt idx="264">
                  <c:v>101.39980952095955</c:v>
                </c:pt>
                <c:pt idx="265">
                  <c:v>98.968379911902929</c:v>
                </c:pt>
                <c:pt idx="266">
                  <c:v>99.204936052954835</c:v>
                </c:pt>
                <c:pt idx="267">
                  <c:v>103.66569654002437</c:v>
                </c:pt>
                <c:pt idx="268">
                  <c:v>105.8203073658684</c:v>
                </c:pt>
                <c:pt idx="269">
                  <c:v>109.0885655206917</c:v>
                </c:pt>
                <c:pt idx="270">
                  <c:v>109.34807398405614</c:v>
                </c:pt>
                <c:pt idx="271">
                  <c:v>108.62339372515815</c:v>
                </c:pt>
                <c:pt idx="272">
                  <c:v>109.2390179343254</c:v>
                </c:pt>
                <c:pt idx="273">
                  <c:v>109.43981380143943</c:v>
                </c:pt>
                <c:pt idx="274">
                  <c:v>105.00738157667797</c:v>
                </c:pt>
                <c:pt idx="275">
                  <c:v>101.40719275447006</c:v>
                </c:pt>
                <c:pt idx="276">
                  <c:v>101.58588622104703</c:v>
                </c:pt>
                <c:pt idx="277">
                  <c:v>99.736347056357516</c:v>
                </c:pt>
                <c:pt idx="278">
                  <c:v>103.93705365200148</c:v>
                </c:pt>
                <c:pt idx="279">
                  <c:v>103.84695307505125</c:v>
                </c:pt>
                <c:pt idx="280">
                  <c:v>105.35400923921672</c:v>
                </c:pt>
                <c:pt idx="281">
                  <c:v>104.23419665158433</c:v>
                </c:pt>
                <c:pt idx="282">
                  <c:v>104.27633503415039</c:v>
                </c:pt>
                <c:pt idx="283">
                  <c:v>104.0165058176985</c:v>
                </c:pt>
                <c:pt idx="284">
                  <c:v>104.55493643590425</c:v>
                </c:pt>
                <c:pt idx="285">
                  <c:v>105.35789227313705</c:v>
                </c:pt>
                <c:pt idx="286">
                  <c:v>105.04403463801131</c:v>
                </c:pt>
                <c:pt idx="287">
                  <c:v>104.88628915648155</c:v>
                </c:pt>
                <c:pt idx="288">
                  <c:v>103.83302470480712</c:v>
                </c:pt>
                <c:pt idx="289">
                  <c:v>103.84196883813483</c:v>
                </c:pt>
                <c:pt idx="290">
                  <c:v>102.88408778154208</c:v>
                </c:pt>
                <c:pt idx="291">
                  <c:v>102.91340934373383</c:v>
                </c:pt>
                <c:pt idx="292">
                  <c:v>97.52835523051381</c:v>
                </c:pt>
                <c:pt idx="293">
                  <c:v>101.45980956393421</c:v>
                </c:pt>
                <c:pt idx="294">
                  <c:v>100.40540399989337</c:v>
                </c:pt>
                <c:pt idx="295">
                  <c:v>101.48946813858653</c:v>
                </c:pt>
                <c:pt idx="296">
                  <c:v>99.664349074162672</c:v>
                </c:pt>
                <c:pt idx="297">
                  <c:v>99.783494803962043</c:v>
                </c:pt>
                <c:pt idx="298">
                  <c:v>101.87580119022621</c:v>
                </c:pt>
                <c:pt idx="299">
                  <c:v>101.67038766115286</c:v>
                </c:pt>
                <c:pt idx="300">
                  <c:v>97.507203264240474</c:v>
                </c:pt>
                <c:pt idx="301">
                  <c:v>97.180772699336856</c:v>
                </c:pt>
                <c:pt idx="302">
                  <c:v>96.240321690703226</c:v>
                </c:pt>
                <c:pt idx="303">
                  <c:v>95.082880479351715</c:v>
                </c:pt>
                <c:pt idx="304">
                  <c:v>96.112429896302928</c:v>
                </c:pt>
                <c:pt idx="305">
                  <c:v>94.790146726127588</c:v>
                </c:pt>
                <c:pt idx="306">
                  <c:v>95.946319706377579</c:v>
                </c:pt>
                <c:pt idx="307">
                  <c:v>96.317766562885282</c:v>
                </c:pt>
                <c:pt idx="308">
                  <c:v>97.164202920026995</c:v>
                </c:pt>
                <c:pt idx="309">
                  <c:v>97.216723651377407</c:v>
                </c:pt>
                <c:pt idx="310">
                  <c:v>97.717315752138632</c:v>
                </c:pt>
                <c:pt idx="311">
                  <c:v>98.459257552765507</c:v>
                </c:pt>
                <c:pt idx="312">
                  <c:v>98.242276218796604</c:v>
                </c:pt>
                <c:pt idx="313">
                  <c:v>95.567191035144333</c:v>
                </c:pt>
                <c:pt idx="314">
                  <c:v>94.039260792172982</c:v>
                </c:pt>
                <c:pt idx="315">
                  <c:v>92.95007495095453</c:v>
                </c:pt>
                <c:pt idx="316">
                  <c:v>91.824556801490203</c:v>
                </c:pt>
                <c:pt idx="317">
                  <c:v>92.324578346068236</c:v>
                </c:pt>
                <c:pt idx="318">
                  <c:v>91.865129849864545</c:v>
                </c:pt>
                <c:pt idx="319">
                  <c:v>92.210778993767875</c:v>
                </c:pt>
                <c:pt idx="320">
                  <c:v>88.989483820945722</c:v>
                </c:pt>
                <c:pt idx="321">
                  <c:v>91.179344967662331</c:v>
                </c:pt>
                <c:pt idx="322">
                  <c:v>92.399973059115354</c:v>
                </c:pt>
                <c:pt idx="323">
                  <c:v>90.255027691514613</c:v>
                </c:pt>
                <c:pt idx="324">
                  <c:v>86.288055496627948</c:v>
                </c:pt>
                <c:pt idx="325">
                  <c:v>83.708247283069809</c:v>
                </c:pt>
                <c:pt idx="326">
                  <c:v>85.029043459669268</c:v>
                </c:pt>
                <c:pt idx="327">
                  <c:v>93.75456360363286</c:v>
                </c:pt>
                <c:pt idx="328">
                  <c:v>92.379438949019672</c:v>
                </c:pt>
                <c:pt idx="329">
                  <c:v>91.006612778512348</c:v>
                </c:pt>
                <c:pt idx="330">
                  <c:v>90.705307379416865</c:v>
                </c:pt>
                <c:pt idx="331">
                  <c:v>90.898986075489248</c:v>
                </c:pt>
                <c:pt idx="332">
                  <c:v>97.642732529621497</c:v>
                </c:pt>
                <c:pt idx="333">
                  <c:v>98.017079467039636</c:v>
                </c:pt>
                <c:pt idx="334">
                  <c:v>93.803782204119898</c:v>
                </c:pt>
                <c:pt idx="335">
                  <c:v>93.92899268008415</c:v>
                </c:pt>
                <c:pt idx="336">
                  <c:v>92.803609039979065</c:v>
                </c:pt>
                <c:pt idx="337">
                  <c:v>94.906373159393766</c:v>
                </c:pt>
                <c:pt idx="338">
                  <c:v>98.05850391531429</c:v>
                </c:pt>
                <c:pt idx="339">
                  <c:v>91.950929083568411</c:v>
                </c:pt>
                <c:pt idx="340">
                  <c:v>90.185910574607448</c:v>
                </c:pt>
                <c:pt idx="341">
                  <c:v>87.049991891788665</c:v>
                </c:pt>
                <c:pt idx="342">
                  <c:v>85.791070020444423</c:v>
                </c:pt>
                <c:pt idx="343">
                  <c:v>87.3095713051448</c:v>
                </c:pt>
                <c:pt idx="344">
                  <c:v>86.765649453207004</c:v>
                </c:pt>
                <c:pt idx="345">
                  <c:v>82.990524557732172</c:v>
                </c:pt>
                <c:pt idx="346">
                  <c:v>81.987454268930549</c:v>
                </c:pt>
                <c:pt idx="347">
                  <c:v>80.716933552069406</c:v>
                </c:pt>
                <c:pt idx="348">
                  <c:v>78.770963001795906</c:v>
                </c:pt>
                <c:pt idx="349">
                  <c:v>77.233804825530044</c:v>
                </c:pt>
                <c:pt idx="350">
                  <c:v>72.595608756111247</c:v>
                </c:pt>
                <c:pt idx="351">
                  <c:v>68.941769915185162</c:v>
                </c:pt>
                <c:pt idx="352">
                  <c:v>67.66434783350708</c:v>
                </c:pt>
                <c:pt idx="353">
                  <c:v>65.50986412639817</c:v>
                </c:pt>
                <c:pt idx="354">
                  <c:v>66.667463497106155</c:v>
                </c:pt>
                <c:pt idx="355">
                  <c:v>66.461529668093718</c:v>
                </c:pt>
                <c:pt idx="356">
                  <c:v>63.204571777572284</c:v>
                </c:pt>
                <c:pt idx="357">
                  <c:v>60.391246447606406</c:v>
                </c:pt>
                <c:pt idx="358">
                  <c:v>60.466076516969636</c:v>
                </c:pt>
                <c:pt idx="359">
                  <c:v>53.928487088698674</c:v>
                </c:pt>
                <c:pt idx="360">
                  <c:v>57.302469599892838</c:v>
                </c:pt>
                <c:pt idx="361">
                  <c:v>55.23084513620703</c:v>
                </c:pt>
                <c:pt idx="362">
                  <c:v>52.482799711097591</c:v>
                </c:pt>
                <c:pt idx="363">
                  <c:v>51.899879013726135</c:v>
                </c:pt>
                <c:pt idx="364">
                  <c:v>53.106454572449543</c:v>
                </c:pt>
                <c:pt idx="365">
                  <c:v>53.00784590899552</c:v>
                </c:pt>
                <c:pt idx="366">
                  <c:v>55.599892996120623</c:v>
                </c:pt>
                <c:pt idx="367">
                  <c:v>52.503421030558073</c:v>
                </c:pt>
                <c:pt idx="368">
                  <c:v>51.658127263907573</c:v>
                </c:pt>
                <c:pt idx="369">
                  <c:v>52.844065243797424</c:v>
                </c:pt>
                <c:pt idx="370">
                  <c:v>52.393991015246108</c:v>
                </c:pt>
                <c:pt idx="371">
                  <c:v>51.948414720543134</c:v>
                </c:pt>
                <c:pt idx="372">
                  <c:v>50.794651083761032</c:v>
                </c:pt>
                <c:pt idx="373">
                  <c:v>52.084838251444452</c:v>
                </c:pt>
                <c:pt idx="374">
                  <c:v>51.638070588130994</c:v>
                </c:pt>
                <c:pt idx="375">
                  <c:v>51.827332647220501</c:v>
                </c:pt>
                <c:pt idx="376">
                  <c:v>52.16921109469034</c:v>
                </c:pt>
                <c:pt idx="377">
                  <c:v>51.98173608851657</c:v>
                </c:pt>
                <c:pt idx="378">
                  <c:v>52.029265192326449</c:v>
                </c:pt>
                <c:pt idx="379">
                  <c:v>52.877663021113499</c:v>
                </c:pt>
                <c:pt idx="380">
                  <c:v>52.866257809948912</c:v>
                </c:pt>
                <c:pt idx="381">
                  <c:v>54.460793835746472</c:v>
                </c:pt>
                <c:pt idx="382">
                  <c:v>55.21174185094381</c:v>
                </c:pt>
                <c:pt idx="383">
                  <c:v>54.847350084235039</c:v>
                </c:pt>
                <c:pt idx="384">
                  <c:v>59.608679864236244</c:v>
                </c:pt>
                <c:pt idx="385">
                  <c:v>55.896659073872613</c:v>
                </c:pt>
                <c:pt idx="386">
                  <c:v>57.666116391688838</c:v>
                </c:pt>
                <c:pt idx="387">
                  <c:v>58.569634973396859</c:v>
                </c:pt>
                <c:pt idx="388">
                  <c:v>58.221490754785677</c:v>
                </c:pt>
                <c:pt idx="389">
                  <c:v>57.767169873606591</c:v>
                </c:pt>
                <c:pt idx="390">
                  <c:v>55.776138687984215</c:v>
                </c:pt>
                <c:pt idx="391">
                  <c:v>51.569630452394563</c:v>
                </c:pt>
                <c:pt idx="392">
                  <c:v>58.086333976861027</c:v>
                </c:pt>
                <c:pt idx="393">
                  <c:v>57.275776143643341</c:v>
                </c:pt>
                <c:pt idx="394">
                  <c:v>57.296907416169105</c:v>
                </c:pt>
                <c:pt idx="395">
                  <c:v>57.771913176176206</c:v>
                </c:pt>
                <c:pt idx="396">
                  <c:v>58.635779581277056</c:v>
                </c:pt>
                <c:pt idx="397">
                  <c:v>61.059530331857793</c:v>
                </c:pt>
                <c:pt idx="398">
                  <c:v>63.157678267437987</c:v>
                </c:pt>
                <c:pt idx="399">
                  <c:v>62.065802239034525</c:v>
                </c:pt>
                <c:pt idx="400">
                  <c:v>62.018970810142967</c:v>
                </c:pt>
                <c:pt idx="401">
                  <c:v>63.084849579090417</c:v>
                </c:pt>
                <c:pt idx="402">
                  <c:v>64.487854624189126</c:v>
                </c:pt>
                <c:pt idx="403">
                  <c:v>65.079901264242039</c:v>
                </c:pt>
                <c:pt idx="404">
                  <c:v>65.651025047369799</c:v>
                </c:pt>
                <c:pt idx="405">
                  <c:v>67.016408859373527</c:v>
                </c:pt>
                <c:pt idx="406">
                  <c:v>68.57271909902191</c:v>
                </c:pt>
                <c:pt idx="407">
                  <c:v>68.60911348851053</c:v>
                </c:pt>
                <c:pt idx="408">
                  <c:v>69.043624540759112</c:v>
                </c:pt>
                <c:pt idx="409">
                  <c:v>69.255788665917052</c:v>
                </c:pt>
                <c:pt idx="410">
                  <c:v>69.06817767225921</c:v>
                </c:pt>
                <c:pt idx="411">
                  <c:v>70.203625864310865</c:v>
                </c:pt>
                <c:pt idx="412">
                  <c:v>70.113322784259339</c:v>
                </c:pt>
                <c:pt idx="413">
                  <c:v>70.387362692797311</c:v>
                </c:pt>
                <c:pt idx="414">
                  <c:v>75.909540968086631</c:v>
                </c:pt>
                <c:pt idx="415">
                  <c:v>73.790384444341299</c:v>
                </c:pt>
                <c:pt idx="416">
                  <c:v>74.466774365143564</c:v>
                </c:pt>
                <c:pt idx="417">
                  <c:v>74.818877002041248</c:v>
                </c:pt>
                <c:pt idx="418">
                  <c:v>74.542373059416789</c:v>
                </c:pt>
                <c:pt idx="419">
                  <c:v>74.215729644538101</c:v>
                </c:pt>
                <c:pt idx="420">
                  <c:v>74.168374959457807</c:v>
                </c:pt>
                <c:pt idx="421">
                  <c:v>68.281547723739834</c:v>
                </c:pt>
                <c:pt idx="422">
                  <c:v>70.703428646414494</c:v>
                </c:pt>
                <c:pt idx="423">
                  <c:v>71.128912790345041</c:v>
                </c:pt>
                <c:pt idx="424">
                  <c:v>72.24146630695239</c:v>
                </c:pt>
                <c:pt idx="425">
                  <c:v>75.07924129968049</c:v>
                </c:pt>
                <c:pt idx="426">
                  <c:v>76.566734481761571</c:v>
                </c:pt>
                <c:pt idx="427">
                  <c:v>76.491564443688148</c:v>
                </c:pt>
                <c:pt idx="428">
                  <c:v>79.126735822638878</c:v>
                </c:pt>
                <c:pt idx="429">
                  <c:v>81.049943250577655</c:v>
                </c:pt>
                <c:pt idx="430">
                  <c:v>81.00256048112567</c:v>
                </c:pt>
                <c:pt idx="431">
                  <c:v>80.43874306901742</c:v>
                </c:pt>
                <c:pt idx="432">
                  <c:v>78.537967663452079</c:v>
                </c:pt>
                <c:pt idx="433">
                  <c:v>79.808874170893048</c:v>
                </c:pt>
                <c:pt idx="434">
                  <c:v>80.259026740060193</c:v>
                </c:pt>
                <c:pt idx="435">
                  <c:v>80.843999074691439</c:v>
                </c:pt>
                <c:pt idx="436">
                  <c:v>80.634430536729582</c:v>
                </c:pt>
                <c:pt idx="437">
                  <c:v>81.575008664098334</c:v>
                </c:pt>
                <c:pt idx="438">
                  <c:v>81.732729017506045</c:v>
                </c:pt>
                <c:pt idx="439">
                  <c:v>82.763771340532443</c:v>
                </c:pt>
                <c:pt idx="440">
                  <c:v>81.886137680793595</c:v>
                </c:pt>
                <c:pt idx="441">
                  <c:v>82.516027272665525</c:v>
                </c:pt>
                <c:pt idx="442">
                  <c:v>84.216264004836702</c:v>
                </c:pt>
                <c:pt idx="443">
                  <c:v>84.872724368597503</c:v>
                </c:pt>
                <c:pt idx="444">
                  <c:v>86.774503420920311</c:v>
                </c:pt>
                <c:pt idx="445">
                  <c:v>81.377034537278917</c:v>
                </c:pt>
                <c:pt idx="446">
                  <c:v>88.699366348665251</c:v>
                </c:pt>
                <c:pt idx="447">
                  <c:v>90.120839085351605</c:v>
                </c:pt>
                <c:pt idx="448">
                  <c:v>90.980455881575026</c:v>
                </c:pt>
                <c:pt idx="449">
                  <c:v>89.573672749418705</c:v>
                </c:pt>
                <c:pt idx="450">
                  <c:v>88.51985400093416</c:v>
                </c:pt>
                <c:pt idx="451">
                  <c:v>88.058386386216881</c:v>
                </c:pt>
                <c:pt idx="452">
                  <c:v>93.920969418523583</c:v>
                </c:pt>
                <c:pt idx="453">
                  <c:v>87.858592687735509</c:v>
                </c:pt>
                <c:pt idx="454">
                  <c:v>87.38018428437681</c:v>
                </c:pt>
                <c:pt idx="455">
                  <c:v>86.951664072051756</c:v>
                </c:pt>
                <c:pt idx="456">
                  <c:v>87.466703364871393</c:v>
                </c:pt>
                <c:pt idx="457">
                  <c:v>89.38408845911691</c:v>
                </c:pt>
                <c:pt idx="458">
                  <c:v>87.246507109403922</c:v>
                </c:pt>
                <c:pt idx="459">
                  <c:v>86.720940611566917</c:v>
                </c:pt>
                <c:pt idx="460">
                  <c:v>87.596407340309497</c:v>
                </c:pt>
                <c:pt idx="461">
                  <c:v>88.869457128749517</c:v>
                </c:pt>
                <c:pt idx="462">
                  <c:v>89.986833766667147</c:v>
                </c:pt>
                <c:pt idx="463">
                  <c:v>92.056795339922644</c:v>
                </c:pt>
                <c:pt idx="464">
                  <c:v>92.723228611890718</c:v>
                </c:pt>
                <c:pt idx="465">
                  <c:v>94.668520702868648</c:v>
                </c:pt>
                <c:pt idx="466">
                  <c:v>93.837115397091964</c:v>
                </c:pt>
                <c:pt idx="467">
                  <c:v>94.984999053312549</c:v>
                </c:pt>
                <c:pt idx="468">
                  <c:v>95.405218116609561</c:v>
                </c:pt>
                <c:pt idx="469">
                  <c:v>95.947171106277892</c:v>
                </c:pt>
                <c:pt idx="470">
                  <c:v>96.615531853020272</c:v>
                </c:pt>
                <c:pt idx="471">
                  <c:v>97.234857286754149</c:v>
                </c:pt>
                <c:pt idx="472">
                  <c:v>95.880178054747034</c:v>
                </c:pt>
                <c:pt idx="473">
                  <c:v>97.383861138057455</c:v>
                </c:pt>
                <c:pt idx="474">
                  <c:v>97.220784060276983</c:v>
                </c:pt>
                <c:pt idx="475">
                  <c:v>96.293529750098145</c:v>
                </c:pt>
                <c:pt idx="476">
                  <c:v>92.717929534386172</c:v>
                </c:pt>
                <c:pt idx="477">
                  <c:v>96.697272155949392</c:v>
                </c:pt>
                <c:pt idx="478">
                  <c:v>96.697272155949392</c:v>
                </c:pt>
                <c:pt idx="479">
                  <c:v>96.697272155949392</c:v>
                </c:pt>
                <c:pt idx="480">
                  <c:v>96.697272155949392</c:v>
                </c:pt>
                <c:pt idx="481">
                  <c:v>96.697272155949392</c:v>
                </c:pt>
                <c:pt idx="482">
                  <c:v>96.697272155949392</c:v>
                </c:pt>
                <c:pt idx="483">
                  <c:v>96.697272155949392</c:v>
                </c:pt>
                <c:pt idx="484">
                  <c:v>96.697272155949392</c:v>
                </c:pt>
                <c:pt idx="485">
                  <c:v>96.697272155949392</c:v>
                </c:pt>
                <c:pt idx="486">
                  <c:v>96.697272155949392</c:v>
                </c:pt>
                <c:pt idx="487">
                  <c:v>96.697272155949392</c:v>
                </c:pt>
                <c:pt idx="488">
                  <c:v>96.697272155949392</c:v>
                </c:pt>
                <c:pt idx="489">
                  <c:v>96.697272155949392</c:v>
                </c:pt>
                <c:pt idx="490">
                  <c:v>96.697272155949392</c:v>
                </c:pt>
                <c:pt idx="491">
                  <c:v>96.697272155949392</c:v>
                </c:pt>
                <c:pt idx="492">
                  <c:v>96.697272155949392</c:v>
                </c:pt>
                <c:pt idx="493">
                  <c:v>96.697272155949392</c:v>
                </c:pt>
                <c:pt idx="494">
                  <c:v>96.697272155949392</c:v>
                </c:pt>
                <c:pt idx="495">
                  <c:v>96.697272155949392</c:v>
                </c:pt>
                <c:pt idx="496">
                  <c:v>96.697272155949392</c:v>
                </c:pt>
                <c:pt idx="497">
                  <c:v>96.697272155949392</c:v>
                </c:pt>
                <c:pt idx="498">
                  <c:v>96.697272155949392</c:v>
                </c:pt>
                <c:pt idx="499">
                  <c:v>96.697272155949392</c:v>
                </c:pt>
                <c:pt idx="500">
                  <c:v>96.697272155949392</c:v>
                </c:pt>
                <c:pt idx="501">
                  <c:v>96.697272155949392</c:v>
                </c:pt>
                <c:pt idx="502">
                  <c:v>96.697272155949392</c:v>
                </c:pt>
                <c:pt idx="503">
                  <c:v>96.697272155949392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2E-4A9B-A26F-F15124CFD146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8820227272727286"/>
                  <c:y val="-6.608574254548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2E-4A9B-A26F-F15124CFD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ברזל'!$B$1</c:f>
              <c:numCache>
                <c:formatCode>0.0</c:formatCode>
                <c:ptCount val="1"/>
                <c:pt idx="0">
                  <c:v>96.697272155949392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2E-4A9B-A26F-F15124CF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  <c:majorUnit val="2"/>
        <c:majorTimeUnit val="months"/>
      </c:dateAx>
      <c:valAx>
        <c:axId val="840897072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  <c:majorUnit val="20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8694722222222222"/>
          <c:w val="1"/>
          <c:h val="8.6594444444444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>
                <a:solidFill>
                  <a:sysClr val="windowText" lastClr="000000"/>
                </a:solidFill>
                <a:effectLst/>
              </a:rPr>
              <a:t>חינוך ופנאי (2.9%)</a:t>
            </a: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he-IL" sz="1400" b="0" i="0" baseline="0">
                <a:solidFill>
                  <a:sysClr val="windowText" lastClr="000000"/>
                </a:solidFill>
                <a:effectLst/>
              </a:rPr>
              <a:t>נובמבר 22'-</a:t>
            </a:r>
            <a:r>
              <a:rPr lang="he-IL" sz="1400" b="0" i="0" u="none" strike="noStrike" baseline="0">
                <a:solidFill>
                  <a:sysClr val="windowText" lastClr="000000"/>
                </a:solidFill>
                <a:effectLst/>
              </a:rPr>
              <a:t>פברואר</a:t>
            </a:r>
            <a:r>
              <a:rPr lang="he-IL" sz="1400" b="0" i="0" baseline="0">
                <a:solidFill>
                  <a:sysClr val="windowText" lastClr="000000"/>
                </a:solidFill>
                <a:effectLst/>
              </a:rPr>
              <a:t> 24', </a:t>
            </a:r>
            <a:r>
              <a:rPr lang="en-US" sz="1400" b="0" i="0" baseline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4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4384143518518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288425175429492"/>
          <c:y val="0.24257863871762469"/>
          <c:w val="0.82057558725765589"/>
          <c:h val="0.53704513526804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A-4BFD-A244-B0E87FAA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ברזל'!$E$4</c:f>
              <c:strCache>
                <c:ptCount val="1"/>
                <c:pt idx="0">
                  <c:v>שירותים: חינוך ופנאי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ברזל'!$E$2497:$E$3000</c:f>
              <c:numCache>
                <c:formatCode>0.0</c:formatCode>
                <c:ptCount val="504"/>
                <c:pt idx="0">
                  <c:v>99.160746114202482</c:v>
                </c:pt>
                <c:pt idx="1">
                  <c:v>99.075955639538279</c:v>
                </c:pt>
                <c:pt idx="2">
                  <c:v>96.074120319423599</c:v>
                </c:pt>
                <c:pt idx="3">
                  <c:v>99.931723691360801</c:v>
                </c:pt>
                <c:pt idx="4">
                  <c:v>102.39559103396438</c:v>
                </c:pt>
                <c:pt idx="5">
                  <c:v>101.90027011450913</c:v>
                </c:pt>
                <c:pt idx="6">
                  <c:v>101.73277335882069</c:v>
                </c:pt>
                <c:pt idx="7">
                  <c:v>102.32162304810097</c:v>
                </c:pt>
                <c:pt idx="8">
                  <c:v>99.365663197348582</c:v>
                </c:pt>
                <c:pt idx="9">
                  <c:v>101.77592173739573</c:v>
                </c:pt>
                <c:pt idx="10">
                  <c:v>101.32216632339477</c:v>
                </c:pt>
                <c:pt idx="11">
                  <c:v>100.67450431024317</c:v>
                </c:pt>
                <c:pt idx="12">
                  <c:v>101.34113759156067</c:v>
                </c:pt>
                <c:pt idx="13">
                  <c:v>102.01601945216146</c:v>
                </c:pt>
                <c:pt idx="14">
                  <c:v>102.60361816107211</c:v>
                </c:pt>
                <c:pt idx="15">
                  <c:v>105.68155207925676</c:v>
                </c:pt>
                <c:pt idx="16">
                  <c:v>101.66920777373043</c:v>
                </c:pt>
                <c:pt idx="17">
                  <c:v>101.41970797830162</c:v>
                </c:pt>
                <c:pt idx="18">
                  <c:v>102.80438310343661</c:v>
                </c:pt>
                <c:pt idx="19">
                  <c:v>101.52522898480554</c:v>
                </c:pt>
                <c:pt idx="20">
                  <c:v>99.707201726614826</c:v>
                </c:pt>
                <c:pt idx="21">
                  <c:v>97.371930059967738</c:v>
                </c:pt>
                <c:pt idx="22">
                  <c:v>92.331379690516812</c:v>
                </c:pt>
                <c:pt idx="23">
                  <c:v>93.373555422057109</c:v>
                </c:pt>
                <c:pt idx="24">
                  <c:v>93.885457053498811</c:v>
                </c:pt>
                <c:pt idx="25">
                  <c:v>92.055859967585192</c:v>
                </c:pt>
                <c:pt idx="26">
                  <c:v>88.950613364818167</c:v>
                </c:pt>
                <c:pt idx="27">
                  <c:v>91.306652698158246</c:v>
                </c:pt>
                <c:pt idx="28">
                  <c:v>91.135061824896439</c:v>
                </c:pt>
                <c:pt idx="29">
                  <c:v>92.776721739323094</c:v>
                </c:pt>
                <c:pt idx="30">
                  <c:v>93.537747175804228</c:v>
                </c:pt>
                <c:pt idx="31">
                  <c:v>93.98897974071096</c:v>
                </c:pt>
                <c:pt idx="32">
                  <c:v>95.657782911951955</c:v>
                </c:pt>
                <c:pt idx="33">
                  <c:v>96.927613861483124</c:v>
                </c:pt>
                <c:pt idx="34">
                  <c:v>93.40578151191319</c:v>
                </c:pt>
                <c:pt idx="35">
                  <c:v>92.738600491509914</c:v>
                </c:pt>
                <c:pt idx="36">
                  <c:v>92.296821067689521</c:v>
                </c:pt>
                <c:pt idx="37">
                  <c:v>89.502267856688746</c:v>
                </c:pt>
                <c:pt idx="38">
                  <c:v>90.119922587467329</c:v>
                </c:pt>
                <c:pt idx="39">
                  <c:v>87.386337842756035</c:v>
                </c:pt>
                <c:pt idx="40">
                  <c:v>83.058867172353985</c:v>
                </c:pt>
                <c:pt idx="41">
                  <c:v>81.66413314383864</c:v>
                </c:pt>
                <c:pt idx="42">
                  <c:v>81.819417174656877</c:v>
                </c:pt>
                <c:pt idx="43">
                  <c:v>80.871183338184267</c:v>
                </c:pt>
                <c:pt idx="44">
                  <c:v>81.270478168931888</c:v>
                </c:pt>
                <c:pt idx="45">
                  <c:v>78.113614120115201</c:v>
                </c:pt>
                <c:pt idx="46">
                  <c:v>79.697093003176192</c:v>
                </c:pt>
                <c:pt idx="47">
                  <c:v>86.634649500944775</c:v>
                </c:pt>
                <c:pt idx="48">
                  <c:v>86.04202134034395</c:v>
                </c:pt>
                <c:pt idx="49">
                  <c:v>87.2271685779141</c:v>
                </c:pt>
                <c:pt idx="50">
                  <c:v>87.856058922736139</c:v>
                </c:pt>
                <c:pt idx="51">
                  <c:v>86.982863020086882</c:v>
                </c:pt>
                <c:pt idx="52">
                  <c:v>88.960045617549525</c:v>
                </c:pt>
                <c:pt idx="53">
                  <c:v>88.09915759783199</c:v>
                </c:pt>
                <c:pt idx="54">
                  <c:v>85.94431954138237</c:v>
                </c:pt>
                <c:pt idx="55">
                  <c:v>89.339343329809566</c:v>
                </c:pt>
                <c:pt idx="56">
                  <c:v>92.256079491792235</c:v>
                </c:pt>
                <c:pt idx="57">
                  <c:v>91.768183222063286</c:v>
                </c:pt>
                <c:pt idx="58">
                  <c:v>91.353489031848966</c:v>
                </c:pt>
                <c:pt idx="59">
                  <c:v>92.305886613744818</c:v>
                </c:pt>
                <c:pt idx="60">
                  <c:v>92.059192820666453</c:v>
                </c:pt>
                <c:pt idx="61">
                  <c:v>90.902804206028009</c:v>
                </c:pt>
                <c:pt idx="62">
                  <c:v>91.640237406039063</c:v>
                </c:pt>
                <c:pt idx="63">
                  <c:v>87.040247973035505</c:v>
                </c:pt>
                <c:pt idx="64">
                  <c:v>87.843337914561758</c:v>
                </c:pt>
                <c:pt idx="65">
                  <c:v>90.186231509843154</c:v>
                </c:pt>
                <c:pt idx="66">
                  <c:v>90.17229433522408</c:v>
                </c:pt>
                <c:pt idx="67">
                  <c:v>92.348204099977877</c:v>
                </c:pt>
                <c:pt idx="68">
                  <c:v>93.433980791117463</c:v>
                </c:pt>
                <c:pt idx="69">
                  <c:v>90.223846795280494</c:v>
                </c:pt>
                <c:pt idx="70">
                  <c:v>93.011576476992332</c:v>
                </c:pt>
                <c:pt idx="71">
                  <c:v>93.29731292643072</c:v>
                </c:pt>
                <c:pt idx="72">
                  <c:v>91.271878228996286</c:v>
                </c:pt>
                <c:pt idx="73">
                  <c:v>90.806002927258291</c:v>
                </c:pt>
                <c:pt idx="74">
                  <c:v>89.222572783692229</c:v>
                </c:pt>
                <c:pt idx="75">
                  <c:v>88.40639512731552</c:v>
                </c:pt>
                <c:pt idx="76">
                  <c:v>91.741065495460589</c:v>
                </c:pt>
                <c:pt idx="77">
                  <c:v>89.79537325357353</c:v>
                </c:pt>
                <c:pt idx="78">
                  <c:v>89.028749737961476</c:v>
                </c:pt>
                <c:pt idx="79">
                  <c:v>90.289768122625276</c:v>
                </c:pt>
                <c:pt idx="80">
                  <c:v>87.954703018599531</c:v>
                </c:pt>
                <c:pt idx="81">
                  <c:v>88.943434733494797</c:v>
                </c:pt>
                <c:pt idx="82">
                  <c:v>91.609116078067842</c:v>
                </c:pt>
                <c:pt idx="83">
                  <c:v>88.777931655241474</c:v>
                </c:pt>
                <c:pt idx="84">
                  <c:v>89.413104753051641</c:v>
                </c:pt>
                <c:pt idx="85">
                  <c:v>90.180939793251724</c:v>
                </c:pt>
                <c:pt idx="86">
                  <c:v>95.099286323365789</c:v>
                </c:pt>
                <c:pt idx="87">
                  <c:v>95.831875745953027</c:v>
                </c:pt>
                <c:pt idx="88">
                  <c:v>93.451594316210574</c:v>
                </c:pt>
                <c:pt idx="89">
                  <c:v>91.835443725054219</c:v>
                </c:pt>
                <c:pt idx="90">
                  <c:v>91.144020608248582</c:v>
                </c:pt>
                <c:pt idx="91">
                  <c:v>89.681814872264312</c:v>
                </c:pt>
                <c:pt idx="92">
                  <c:v>89.444170378742939</c:v>
                </c:pt>
                <c:pt idx="93">
                  <c:v>84.1545124507509</c:v>
                </c:pt>
                <c:pt idx="94">
                  <c:v>86.514488078537937</c:v>
                </c:pt>
                <c:pt idx="95">
                  <c:v>89.24445681691175</c:v>
                </c:pt>
                <c:pt idx="96">
                  <c:v>88.8969929576201</c:v>
                </c:pt>
                <c:pt idx="97">
                  <c:v>88.718276834386529</c:v>
                </c:pt>
                <c:pt idx="98">
                  <c:v>88.281199611361842</c:v>
                </c:pt>
                <c:pt idx="99">
                  <c:v>87.731731433977714</c:v>
                </c:pt>
                <c:pt idx="100">
                  <c:v>87.566827155233412</c:v>
                </c:pt>
                <c:pt idx="101">
                  <c:v>85.797123945792691</c:v>
                </c:pt>
                <c:pt idx="102">
                  <c:v>86.382039661554344</c:v>
                </c:pt>
                <c:pt idx="103">
                  <c:v>88.313836505532251</c:v>
                </c:pt>
                <c:pt idx="104">
                  <c:v>90.018983093485986</c:v>
                </c:pt>
                <c:pt idx="105">
                  <c:v>91.599681504408153</c:v>
                </c:pt>
                <c:pt idx="106">
                  <c:v>91.68833168288441</c:v>
                </c:pt>
                <c:pt idx="107">
                  <c:v>94.175108909029177</c:v>
                </c:pt>
                <c:pt idx="108">
                  <c:v>95.648891435521364</c:v>
                </c:pt>
                <c:pt idx="109">
                  <c:v>94.081484981142651</c:v>
                </c:pt>
                <c:pt idx="110">
                  <c:v>90.548528422089078</c:v>
                </c:pt>
                <c:pt idx="111">
                  <c:v>90.375679605672659</c:v>
                </c:pt>
                <c:pt idx="112">
                  <c:v>89.391021119995784</c:v>
                </c:pt>
                <c:pt idx="113">
                  <c:v>90.404512498310908</c:v>
                </c:pt>
                <c:pt idx="114">
                  <c:v>92.133202583239793</c:v>
                </c:pt>
                <c:pt idx="115">
                  <c:v>91.797742565268692</c:v>
                </c:pt>
                <c:pt idx="116">
                  <c:v>90.582316496710959</c:v>
                </c:pt>
                <c:pt idx="117">
                  <c:v>89.477241286510989</c:v>
                </c:pt>
                <c:pt idx="118">
                  <c:v>88.523913012354981</c:v>
                </c:pt>
                <c:pt idx="119">
                  <c:v>89.818306346398018</c:v>
                </c:pt>
                <c:pt idx="120">
                  <c:v>88.245034906130471</c:v>
                </c:pt>
                <c:pt idx="121">
                  <c:v>82.196983474383046</c:v>
                </c:pt>
                <c:pt idx="122">
                  <c:v>82.700564577763231</c:v>
                </c:pt>
                <c:pt idx="123">
                  <c:v>85.248586460668704</c:v>
                </c:pt>
                <c:pt idx="124">
                  <c:v>87.773976971432546</c:v>
                </c:pt>
                <c:pt idx="125">
                  <c:v>88.478306770678927</c:v>
                </c:pt>
                <c:pt idx="126">
                  <c:v>86.69282589045379</c:v>
                </c:pt>
                <c:pt idx="127">
                  <c:v>87.578522313086111</c:v>
                </c:pt>
                <c:pt idx="128">
                  <c:v>90.491902412704221</c:v>
                </c:pt>
                <c:pt idx="129">
                  <c:v>88.520765833540082</c:v>
                </c:pt>
                <c:pt idx="130">
                  <c:v>89.381950932083825</c:v>
                </c:pt>
                <c:pt idx="131">
                  <c:v>91.444114320333696</c:v>
                </c:pt>
                <c:pt idx="132">
                  <c:v>92.847027300282448</c:v>
                </c:pt>
                <c:pt idx="133">
                  <c:v>95.403056385924941</c:v>
                </c:pt>
                <c:pt idx="134">
                  <c:v>97.586346702766775</c:v>
                </c:pt>
                <c:pt idx="135">
                  <c:v>97.109976163122454</c:v>
                </c:pt>
                <c:pt idx="136">
                  <c:v>99.902693519814534</c:v>
                </c:pt>
                <c:pt idx="137">
                  <c:v>99.49877772076276</c:v>
                </c:pt>
                <c:pt idx="138">
                  <c:v>97.937823447140232</c:v>
                </c:pt>
                <c:pt idx="139">
                  <c:v>99.171652156423136</c:v>
                </c:pt>
                <c:pt idx="140">
                  <c:v>98.188985027253025</c:v>
                </c:pt>
                <c:pt idx="141">
                  <c:v>97.190774641059789</c:v>
                </c:pt>
                <c:pt idx="142">
                  <c:v>96.059841968340081</c:v>
                </c:pt>
                <c:pt idx="143">
                  <c:v>96.480937278887339</c:v>
                </c:pt>
                <c:pt idx="144">
                  <c:v>101.2952551594134</c:v>
                </c:pt>
                <c:pt idx="145">
                  <c:v>100.5129212799385</c:v>
                </c:pt>
                <c:pt idx="146">
                  <c:v>95.427314728825607</c:v>
                </c:pt>
                <c:pt idx="147">
                  <c:v>95.127750188399645</c:v>
                </c:pt>
                <c:pt idx="148">
                  <c:v>95.161417574748384</c:v>
                </c:pt>
                <c:pt idx="149">
                  <c:v>94.619789493261536</c:v>
                </c:pt>
                <c:pt idx="150">
                  <c:v>93.153331816577492</c:v>
                </c:pt>
                <c:pt idx="151">
                  <c:v>88.882491797416947</c:v>
                </c:pt>
                <c:pt idx="152">
                  <c:v>91.463166820991148</c:v>
                </c:pt>
                <c:pt idx="153">
                  <c:v>93.899633283735824</c:v>
                </c:pt>
                <c:pt idx="154">
                  <c:v>94.534198298323645</c:v>
                </c:pt>
                <c:pt idx="155">
                  <c:v>93.154445862175677</c:v>
                </c:pt>
                <c:pt idx="156">
                  <c:v>98.016184950331521</c:v>
                </c:pt>
                <c:pt idx="157">
                  <c:v>99.969000121262027</c:v>
                </c:pt>
                <c:pt idx="158">
                  <c:v>100.90469398196996</c:v>
                </c:pt>
                <c:pt idx="159">
                  <c:v>99.437899770678115</c:v>
                </c:pt>
                <c:pt idx="160">
                  <c:v>103.36405640268585</c:v>
                </c:pt>
                <c:pt idx="161">
                  <c:v>99.234658397785978</c:v>
                </c:pt>
                <c:pt idx="162">
                  <c:v>99.025858401544511</c:v>
                </c:pt>
                <c:pt idx="163">
                  <c:v>93.446142455564413</c:v>
                </c:pt>
                <c:pt idx="164">
                  <c:v>93.168227534596667</c:v>
                </c:pt>
                <c:pt idx="165">
                  <c:v>91.644719118643465</c:v>
                </c:pt>
                <c:pt idx="166">
                  <c:v>96.353989462044837</c:v>
                </c:pt>
                <c:pt idx="167">
                  <c:v>94.018947567302376</c:v>
                </c:pt>
                <c:pt idx="168">
                  <c:v>94.704171484539728</c:v>
                </c:pt>
                <c:pt idx="169">
                  <c:v>96.517445481511473</c:v>
                </c:pt>
                <c:pt idx="170">
                  <c:v>100.98266092734522</c:v>
                </c:pt>
                <c:pt idx="171">
                  <c:v>100.18155770046906</c:v>
                </c:pt>
                <c:pt idx="172">
                  <c:v>99.359287607227245</c:v>
                </c:pt>
                <c:pt idx="173">
                  <c:v>96.523537918376604</c:v>
                </c:pt>
                <c:pt idx="174">
                  <c:v>94.504423108783584</c:v>
                </c:pt>
                <c:pt idx="175">
                  <c:v>94.719213421043676</c:v>
                </c:pt>
                <c:pt idx="176">
                  <c:v>91.516942730387285</c:v>
                </c:pt>
                <c:pt idx="177">
                  <c:v>94.768461199268827</c:v>
                </c:pt>
                <c:pt idx="178">
                  <c:v>92.721167998826502</c:v>
                </c:pt>
                <c:pt idx="179">
                  <c:v>95.47529528018282</c:v>
                </c:pt>
                <c:pt idx="180">
                  <c:v>95.515117768461593</c:v>
                </c:pt>
                <c:pt idx="181">
                  <c:v>100.81493672068049</c:v>
                </c:pt>
                <c:pt idx="182">
                  <c:v>105.82850861922847</c:v>
                </c:pt>
                <c:pt idx="183">
                  <c:v>108.78197115109826</c:v>
                </c:pt>
                <c:pt idx="184">
                  <c:v>104.2154634301771</c:v>
                </c:pt>
                <c:pt idx="185">
                  <c:v>107.24866377573761</c:v>
                </c:pt>
                <c:pt idx="186">
                  <c:v>105.3424783758765</c:v>
                </c:pt>
                <c:pt idx="187">
                  <c:v>103.56120998056953</c:v>
                </c:pt>
                <c:pt idx="188">
                  <c:v>99.990884154481549</c:v>
                </c:pt>
                <c:pt idx="189">
                  <c:v>99.055550037664702</c:v>
                </c:pt>
                <c:pt idx="190">
                  <c:v>99.398794449253188</c:v>
                </c:pt>
                <c:pt idx="191">
                  <c:v>98.430900028900808</c:v>
                </c:pt>
                <c:pt idx="192">
                  <c:v>98.296058734809421</c:v>
                </c:pt>
                <c:pt idx="193">
                  <c:v>98.909396538894995</c:v>
                </c:pt>
                <c:pt idx="194">
                  <c:v>99.213396373358776</c:v>
                </c:pt>
                <c:pt idx="195">
                  <c:v>99.35134771141179</c:v>
                </c:pt>
                <c:pt idx="196">
                  <c:v>101.6767322233749</c:v>
                </c:pt>
                <c:pt idx="197">
                  <c:v>100.76869686557046</c:v>
                </c:pt>
                <c:pt idx="198">
                  <c:v>100.90928245727753</c:v>
                </c:pt>
                <c:pt idx="199">
                  <c:v>102.72233364512964</c:v>
                </c:pt>
                <c:pt idx="200">
                  <c:v>98.991949638649487</c:v>
                </c:pt>
                <c:pt idx="201">
                  <c:v>101.72501217448662</c:v>
                </c:pt>
                <c:pt idx="202">
                  <c:v>100.78242051478321</c:v>
                </c:pt>
                <c:pt idx="203">
                  <c:v>99.788763789972592</c:v>
                </c:pt>
                <c:pt idx="204">
                  <c:v>98.890483293937322</c:v>
                </c:pt>
                <c:pt idx="205">
                  <c:v>99.908454063928531</c:v>
                </c:pt>
                <c:pt idx="206">
                  <c:v>95.437935296861724</c:v>
                </c:pt>
                <c:pt idx="207">
                  <c:v>95.68478923399482</c:v>
                </c:pt>
                <c:pt idx="208">
                  <c:v>99.198440311203029</c:v>
                </c:pt>
                <c:pt idx="209">
                  <c:v>97.799730532459137</c:v>
                </c:pt>
                <c:pt idx="210">
                  <c:v>96.048884865696166</c:v>
                </c:pt>
                <c:pt idx="211">
                  <c:v>99.207735629162968</c:v>
                </c:pt>
                <c:pt idx="212">
                  <c:v>100.81199378355859</c:v>
                </c:pt>
                <c:pt idx="213">
                  <c:v>100.86899810426118</c:v>
                </c:pt>
                <c:pt idx="214">
                  <c:v>103.48699597630319</c:v>
                </c:pt>
                <c:pt idx="215">
                  <c:v>96.315359930927457</c:v>
                </c:pt>
                <c:pt idx="216">
                  <c:v>98.933842876990369</c:v>
                </c:pt>
                <c:pt idx="217">
                  <c:v>97.895582551542063</c:v>
                </c:pt>
                <c:pt idx="218">
                  <c:v>97.925021206474327</c:v>
                </c:pt>
                <c:pt idx="219">
                  <c:v>96.495139039335982</c:v>
                </c:pt>
                <c:pt idx="220">
                  <c:v>100.04884701858423</c:v>
                </c:pt>
                <c:pt idx="221">
                  <c:v>96.692267087008034</c:v>
                </c:pt>
                <c:pt idx="222">
                  <c:v>104.81704805320173</c:v>
                </c:pt>
                <c:pt idx="223">
                  <c:v>105.22905925026707</c:v>
                </c:pt>
                <c:pt idx="224">
                  <c:v>105.69030894184421</c:v>
                </c:pt>
                <c:pt idx="225">
                  <c:v>103.05003944155165</c:v>
                </c:pt>
                <c:pt idx="226">
                  <c:v>102.36462056633459</c:v>
                </c:pt>
                <c:pt idx="227">
                  <c:v>98.864472650147832</c:v>
                </c:pt>
                <c:pt idx="228">
                  <c:v>102.48339639452868</c:v>
                </c:pt>
                <c:pt idx="229">
                  <c:v>99.040612542935591</c:v>
                </c:pt>
                <c:pt idx="230">
                  <c:v>97.885498117950078</c:v>
                </c:pt>
                <c:pt idx="231">
                  <c:v>98.251524762021631</c:v>
                </c:pt>
                <c:pt idx="232">
                  <c:v>98.692403665650147</c:v>
                </c:pt>
                <c:pt idx="233">
                  <c:v>99.977643258361354</c:v>
                </c:pt>
                <c:pt idx="234">
                  <c:v>100.79324068265566</c:v>
                </c:pt>
                <c:pt idx="235">
                  <c:v>100.15674001384099</c:v>
                </c:pt>
                <c:pt idx="236">
                  <c:v>97.393793204832292</c:v>
                </c:pt>
                <c:pt idx="237">
                  <c:v>99.90567823364637</c:v>
                </c:pt>
                <c:pt idx="238">
                  <c:v>96.80435167882797</c:v>
                </c:pt>
                <c:pt idx="239">
                  <c:v>92.600099093442793</c:v>
                </c:pt>
                <c:pt idx="240">
                  <c:v>88.721245301720046</c:v>
                </c:pt>
                <c:pt idx="241">
                  <c:v>90.12238277149666</c:v>
                </c:pt>
                <c:pt idx="242">
                  <c:v>88.440503490046879</c:v>
                </c:pt>
                <c:pt idx="243">
                  <c:v>88.445748788071725</c:v>
                </c:pt>
                <c:pt idx="244">
                  <c:v>85.177405909729117</c:v>
                </c:pt>
                <c:pt idx="245">
                  <c:v>87.913369605978204</c:v>
                </c:pt>
                <c:pt idx="246">
                  <c:v>91.618566898225865</c:v>
                </c:pt>
                <c:pt idx="247">
                  <c:v>93.927762935090215</c:v>
                </c:pt>
                <c:pt idx="248">
                  <c:v>93.585451536690215</c:v>
                </c:pt>
                <c:pt idx="249">
                  <c:v>96.884168404081905</c:v>
                </c:pt>
                <c:pt idx="250">
                  <c:v>95.885565781000963</c:v>
                </c:pt>
                <c:pt idx="251">
                  <c:v>99.122520424614464</c:v>
                </c:pt>
                <c:pt idx="252">
                  <c:v>98.951551560144992</c:v>
                </c:pt>
                <c:pt idx="253">
                  <c:v>99.650840303059539</c:v>
                </c:pt>
                <c:pt idx="254">
                  <c:v>99.067653678903412</c:v>
                </c:pt>
                <c:pt idx="255">
                  <c:v>98.1433184414404</c:v>
                </c:pt>
                <c:pt idx="256">
                  <c:v>95.758611001373467</c:v>
                </c:pt>
                <c:pt idx="257">
                  <c:v>97.535344302724454</c:v>
                </c:pt>
                <c:pt idx="258">
                  <c:v>94.195741961879065</c:v>
                </c:pt>
                <c:pt idx="259">
                  <c:v>96.275732400628371</c:v>
                </c:pt>
                <c:pt idx="260">
                  <c:v>96.342240922840546</c:v>
                </c:pt>
                <c:pt idx="261">
                  <c:v>97.495693563142083</c:v>
                </c:pt>
                <c:pt idx="262">
                  <c:v>97.740834655167959</c:v>
                </c:pt>
                <c:pt idx="263">
                  <c:v>99.006248878087959</c:v>
                </c:pt>
                <c:pt idx="264">
                  <c:v>98.743575493460511</c:v>
                </c:pt>
                <c:pt idx="265">
                  <c:v>100.61243572392546</c:v>
                </c:pt>
                <c:pt idx="266">
                  <c:v>99.456690006434329</c:v>
                </c:pt>
                <c:pt idx="267">
                  <c:v>112.1486796139047</c:v>
                </c:pt>
                <c:pt idx="268">
                  <c:v>113.86464636973091</c:v>
                </c:pt>
                <c:pt idx="269">
                  <c:v>110.63917103763548</c:v>
                </c:pt>
                <c:pt idx="270">
                  <c:v>109.13608447005414</c:v>
                </c:pt>
                <c:pt idx="271">
                  <c:v>105.95602042165508</c:v>
                </c:pt>
                <c:pt idx="272">
                  <c:v>103.37992458967511</c:v>
                </c:pt>
                <c:pt idx="273">
                  <c:v>102.01534638294589</c:v>
                </c:pt>
                <c:pt idx="274">
                  <c:v>88.903106282840184</c:v>
                </c:pt>
                <c:pt idx="275">
                  <c:v>85.444878974142128</c:v>
                </c:pt>
                <c:pt idx="276">
                  <c:v>87.212335524959812</c:v>
                </c:pt>
                <c:pt idx="277">
                  <c:v>86.852466303746624</c:v>
                </c:pt>
                <c:pt idx="278">
                  <c:v>89.332561577230564</c:v>
                </c:pt>
                <c:pt idx="279">
                  <c:v>91.06534810066114</c:v>
                </c:pt>
                <c:pt idx="280">
                  <c:v>94.468973249477742</c:v>
                </c:pt>
                <c:pt idx="281">
                  <c:v>96.594321590571838</c:v>
                </c:pt>
                <c:pt idx="282">
                  <c:v>98.222784706516549</c:v>
                </c:pt>
                <c:pt idx="283">
                  <c:v>97.675291639140895</c:v>
                </c:pt>
                <c:pt idx="284">
                  <c:v>98.269149891756385</c:v>
                </c:pt>
                <c:pt idx="285">
                  <c:v>100.98837969474927</c:v>
                </c:pt>
                <c:pt idx="286">
                  <c:v>103.86142438092779</c:v>
                </c:pt>
                <c:pt idx="287">
                  <c:v>102.48157910764664</c:v>
                </c:pt>
                <c:pt idx="288">
                  <c:v>102.05941152821111</c:v>
                </c:pt>
                <c:pt idx="289">
                  <c:v>101.62326267651824</c:v>
                </c:pt>
                <c:pt idx="290">
                  <c:v>101.98427379446959</c:v>
                </c:pt>
                <c:pt idx="291">
                  <c:v>101.53500937678635</c:v>
                </c:pt>
                <c:pt idx="292">
                  <c:v>99.164039511502139</c:v>
                </c:pt>
                <c:pt idx="293">
                  <c:v>97.739254102975522</c:v>
                </c:pt>
                <c:pt idx="294">
                  <c:v>98.65645480675343</c:v>
                </c:pt>
                <c:pt idx="295">
                  <c:v>98.496217914879907</c:v>
                </c:pt>
                <c:pt idx="296">
                  <c:v>98.904406542986422</c:v>
                </c:pt>
                <c:pt idx="297">
                  <c:v>98.508495625743336</c:v>
                </c:pt>
                <c:pt idx="298">
                  <c:v>95.636701919934453</c:v>
                </c:pt>
                <c:pt idx="299">
                  <c:v>94.377505464009374</c:v>
                </c:pt>
                <c:pt idx="300">
                  <c:v>97.695462827253181</c:v>
                </c:pt>
                <c:pt idx="301">
                  <c:v>95.538619488726823</c:v>
                </c:pt>
                <c:pt idx="302">
                  <c:v>94.457078491788678</c:v>
                </c:pt>
                <c:pt idx="303">
                  <c:v>91.1870413357655</c:v>
                </c:pt>
                <c:pt idx="304">
                  <c:v>86.518742340166028</c:v>
                </c:pt>
                <c:pt idx="305">
                  <c:v>90.563212935630261</c:v>
                </c:pt>
                <c:pt idx="306">
                  <c:v>93.761245611156866</c:v>
                </c:pt>
                <c:pt idx="307">
                  <c:v>91.2681972366656</c:v>
                </c:pt>
                <c:pt idx="308">
                  <c:v>93.905314916286613</c:v>
                </c:pt>
                <c:pt idx="309">
                  <c:v>95.868272544017344</c:v>
                </c:pt>
                <c:pt idx="310">
                  <c:v>99.751310969518315</c:v>
                </c:pt>
                <c:pt idx="311">
                  <c:v>104.35905926592761</c:v>
                </c:pt>
                <c:pt idx="312">
                  <c:v>104.42036890868154</c:v>
                </c:pt>
                <c:pt idx="313">
                  <c:v>107.53501991304</c:v>
                </c:pt>
                <c:pt idx="314">
                  <c:v>109.26528358737633</c:v>
                </c:pt>
                <c:pt idx="315">
                  <c:v>110.59782602037251</c:v>
                </c:pt>
                <c:pt idx="316">
                  <c:v>111.61729843099293</c:v>
                </c:pt>
                <c:pt idx="317">
                  <c:v>111.26071100243774</c:v>
                </c:pt>
                <c:pt idx="318">
                  <c:v>118.69922131271744</c:v>
                </c:pt>
                <c:pt idx="319">
                  <c:v>111.74692459912777</c:v>
                </c:pt>
                <c:pt idx="320">
                  <c:v>113.40805710223951</c:v>
                </c:pt>
                <c:pt idx="321">
                  <c:v>112.86156435497389</c:v>
                </c:pt>
                <c:pt idx="322">
                  <c:v>111.8969656528495</c:v>
                </c:pt>
                <c:pt idx="323">
                  <c:v>113.17758891911318</c:v>
                </c:pt>
                <c:pt idx="324">
                  <c:v>109.39629070786725</c:v>
                </c:pt>
                <c:pt idx="325">
                  <c:v>99.9367229709827</c:v>
                </c:pt>
                <c:pt idx="326">
                  <c:v>103.89971737743737</c:v>
                </c:pt>
                <c:pt idx="327">
                  <c:v>101.25046588450934</c:v>
                </c:pt>
                <c:pt idx="328">
                  <c:v>104.88935193345283</c:v>
                </c:pt>
                <c:pt idx="329">
                  <c:v>103.43957244774509</c:v>
                </c:pt>
                <c:pt idx="330">
                  <c:v>108.93598795504855</c:v>
                </c:pt>
                <c:pt idx="331">
                  <c:v>114.69027948812227</c:v>
                </c:pt>
                <c:pt idx="332">
                  <c:v>124.94408514588412</c:v>
                </c:pt>
                <c:pt idx="333">
                  <c:v>127.76384828040068</c:v>
                </c:pt>
                <c:pt idx="334">
                  <c:v>129.99198821628312</c:v>
                </c:pt>
                <c:pt idx="335">
                  <c:v>127.04938994992405</c:v>
                </c:pt>
                <c:pt idx="336">
                  <c:v>128.63285490741504</c:v>
                </c:pt>
                <c:pt idx="337">
                  <c:v>121.74258964528981</c:v>
                </c:pt>
                <c:pt idx="338">
                  <c:v>122.7637238405942</c:v>
                </c:pt>
                <c:pt idx="339">
                  <c:v>113.97991991707568</c:v>
                </c:pt>
                <c:pt idx="340">
                  <c:v>109.98307477093422</c:v>
                </c:pt>
                <c:pt idx="341">
                  <c:v>93.345613765897411</c:v>
                </c:pt>
                <c:pt idx="342">
                  <c:v>81.116709704312868</c:v>
                </c:pt>
                <c:pt idx="343">
                  <c:v>69.735000185301388</c:v>
                </c:pt>
                <c:pt idx="344">
                  <c:v>56.573089898014551</c:v>
                </c:pt>
                <c:pt idx="345">
                  <c:v>45.794350596240477</c:v>
                </c:pt>
                <c:pt idx="346">
                  <c:v>41.277984210951338</c:v>
                </c:pt>
                <c:pt idx="347">
                  <c:v>39.188552235757335</c:v>
                </c:pt>
                <c:pt idx="348">
                  <c:v>37.55334450208688</c:v>
                </c:pt>
                <c:pt idx="349">
                  <c:v>41.536117859766151</c:v>
                </c:pt>
                <c:pt idx="350">
                  <c:v>41.170142276117851</c:v>
                </c:pt>
                <c:pt idx="351">
                  <c:v>42.671478863738685</c:v>
                </c:pt>
                <c:pt idx="352">
                  <c:v>44.723102916443985</c:v>
                </c:pt>
                <c:pt idx="353">
                  <c:v>44.678622325007773</c:v>
                </c:pt>
                <c:pt idx="354">
                  <c:v>46.392054627098062</c:v>
                </c:pt>
                <c:pt idx="355">
                  <c:v>53.323906283032564</c:v>
                </c:pt>
                <c:pt idx="356">
                  <c:v>50.971559546664835</c:v>
                </c:pt>
                <c:pt idx="357">
                  <c:v>52.775661234878115</c:v>
                </c:pt>
                <c:pt idx="358">
                  <c:v>54.069854969084794</c:v>
                </c:pt>
                <c:pt idx="359">
                  <c:v>49.537506671318241</c:v>
                </c:pt>
                <c:pt idx="360">
                  <c:v>49.0017575012902</c:v>
                </c:pt>
                <c:pt idx="361">
                  <c:v>48.618639540999695</c:v>
                </c:pt>
                <c:pt idx="362">
                  <c:v>46.563712807281412</c:v>
                </c:pt>
                <c:pt idx="363">
                  <c:v>46.667514005893118</c:v>
                </c:pt>
                <c:pt idx="364">
                  <c:v>47.950509260909627</c:v>
                </c:pt>
                <c:pt idx="365">
                  <c:v>50.164475287483377</c:v>
                </c:pt>
                <c:pt idx="366">
                  <c:v>53.217993039640945</c:v>
                </c:pt>
                <c:pt idx="367">
                  <c:v>55.402392760224309</c:v>
                </c:pt>
                <c:pt idx="368">
                  <c:v>54.888462637422563</c:v>
                </c:pt>
                <c:pt idx="369">
                  <c:v>55.113873517718758</c:v>
                </c:pt>
                <c:pt idx="370">
                  <c:v>56.68031910776903</c:v>
                </c:pt>
                <c:pt idx="371">
                  <c:v>59.117516662937533</c:v>
                </c:pt>
                <c:pt idx="372">
                  <c:v>62.421826967603479</c:v>
                </c:pt>
                <c:pt idx="373">
                  <c:v>66.311431299348797</c:v>
                </c:pt>
                <c:pt idx="374">
                  <c:v>65.237482058976695</c:v>
                </c:pt>
                <c:pt idx="375">
                  <c:v>67.620901383820708</c:v>
                </c:pt>
                <c:pt idx="376">
                  <c:v>70.310676285383039</c:v>
                </c:pt>
                <c:pt idx="377">
                  <c:v>71.851220315275299</c:v>
                </c:pt>
                <c:pt idx="378">
                  <c:v>71.675486584945219</c:v>
                </c:pt>
                <c:pt idx="379">
                  <c:v>71.000272831593293</c:v>
                </c:pt>
                <c:pt idx="380">
                  <c:v>68.489952108473361</c:v>
                </c:pt>
                <c:pt idx="381">
                  <c:v>71.193933412340968</c:v>
                </c:pt>
                <c:pt idx="382">
                  <c:v>71.084260265055448</c:v>
                </c:pt>
                <c:pt idx="383">
                  <c:v>70.193293014186679</c:v>
                </c:pt>
                <c:pt idx="384">
                  <c:v>69.849282696249432</c:v>
                </c:pt>
                <c:pt idx="385">
                  <c:v>69.48959682837426</c:v>
                </c:pt>
                <c:pt idx="386">
                  <c:v>70.301311339573218</c:v>
                </c:pt>
                <c:pt idx="387">
                  <c:v>73.276829653358917</c:v>
                </c:pt>
                <c:pt idx="388">
                  <c:v>75.129160232260659</c:v>
                </c:pt>
                <c:pt idx="389">
                  <c:v>74.318148962345589</c:v>
                </c:pt>
                <c:pt idx="390">
                  <c:v>73.335214926417578</c:v>
                </c:pt>
                <c:pt idx="391">
                  <c:v>75.203720054848105</c:v>
                </c:pt>
                <c:pt idx="392">
                  <c:v>75.980321241348975</c:v>
                </c:pt>
                <c:pt idx="393">
                  <c:v>76.383805347731467</c:v>
                </c:pt>
                <c:pt idx="394">
                  <c:v>78.287414517146743</c:v>
                </c:pt>
                <c:pt idx="395">
                  <c:v>74.369102622892967</c:v>
                </c:pt>
                <c:pt idx="396">
                  <c:v>79.197682608004243</c:v>
                </c:pt>
                <c:pt idx="397">
                  <c:v>82.88968774362661</c:v>
                </c:pt>
                <c:pt idx="398">
                  <c:v>82.772267337576977</c:v>
                </c:pt>
                <c:pt idx="399">
                  <c:v>84.616848336786305</c:v>
                </c:pt>
                <c:pt idx="400">
                  <c:v>84.454466907136236</c:v>
                </c:pt>
                <c:pt idx="401">
                  <c:v>83.696351914780394</c:v>
                </c:pt>
                <c:pt idx="402">
                  <c:v>89.742632478212371</c:v>
                </c:pt>
                <c:pt idx="403">
                  <c:v>88.389519657431208</c:v>
                </c:pt>
                <c:pt idx="404">
                  <c:v>90.462347711355477</c:v>
                </c:pt>
                <c:pt idx="405">
                  <c:v>91.803556490734266</c:v>
                </c:pt>
                <c:pt idx="406">
                  <c:v>92.092263728434503</c:v>
                </c:pt>
                <c:pt idx="407">
                  <c:v>92.004428195801907</c:v>
                </c:pt>
                <c:pt idx="408">
                  <c:v>91.647427642004061</c:v>
                </c:pt>
                <c:pt idx="409">
                  <c:v>89.138121164564154</c:v>
                </c:pt>
                <c:pt idx="410">
                  <c:v>89.747861529738898</c:v>
                </c:pt>
                <c:pt idx="411">
                  <c:v>91.654139766733181</c:v>
                </c:pt>
                <c:pt idx="412">
                  <c:v>91.740355291391722</c:v>
                </c:pt>
                <c:pt idx="413">
                  <c:v>93.36931972785564</c:v>
                </c:pt>
                <c:pt idx="414">
                  <c:v>94.922153073252986</c:v>
                </c:pt>
                <c:pt idx="415">
                  <c:v>97.279981842335147</c:v>
                </c:pt>
                <c:pt idx="416">
                  <c:v>101.02766372765559</c:v>
                </c:pt>
                <c:pt idx="417">
                  <c:v>100.92459362146768</c:v>
                </c:pt>
                <c:pt idx="418">
                  <c:v>99.572896566967572</c:v>
                </c:pt>
                <c:pt idx="419">
                  <c:v>100.21532024487934</c:v>
                </c:pt>
                <c:pt idx="420">
                  <c:v>103.74433818855762</c:v>
                </c:pt>
                <c:pt idx="421">
                  <c:v>101.30054223414815</c:v>
                </c:pt>
                <c:pt idx="422">
                  <c:v>98.466078339592102</c:v>
                </c:pt>
                <c:pt idx="423">
                  <c:v>96.813038913565549</c:v>
                </c:pt>
                <c:pt idx="424">
                  <c:v>98.175467940661605</c:v>
                </c:pt>
                <c:pt idx="425">
                  <c:v>99.67669544465096</c:v>
                </c:pt>
                <c:pt idx="426">
                  <c:v>102.95621359290044</c:v>
                </c:pt>
                <c:pt idx="427">
                  <c:v>99.131302817413541</c:v>
                </c:pt>
                <c:pt idx="428">
                  <c:v>102.0049161310328</c:v>
                </c:pt>
                <c:pt idx="429">
                  <c:v>105.02676945799003</c:v>
                </c:pt>
                <c:pt idx="430">
                  <c:v>105.14349590646913</c:v>
                </c:pt>
                <c:pt idx="431">
                  <c:v>104.8696565356481</c:v>
                </c:pt>
                <c:pt idx="432">
                  <c:v>102.31009499708802</c:v>
                </c:pt>
                <c:pt idx="433">
                  <c:v>101.46052614483376</c:v>
                </c:pt>
                <c:pt idx="434">
                  <c:v>102.22764401818</c:v>
                </c:pt>
                <c:pt idx="435">
                  <c:v>107.36282791934084</c:v>
                </c:pt>
                <c:pt idx="436">
                  <c:v>107.76206008502356</c:v>
                </c:pt>
                <c:pt idx="437">
                  <c:v>109.5657115131409</c:v>
                </c:pt>
                <c:pt idx="438">
                  <c:v>110.09584171568305</c:v>
                </c:pt>
                <c:pt idx="439">
                  <c:v>112.0598043053805</c:v>
                </c:pt>
                <c:pt idx="440">
                  <c:v>112.59978684868166</c:v>
                </c:pt>
                <c:pt idx="441">
                  <c:v>119.94944738064875</c:v>
                </c:pt>
                <c:pt idx="442">
                  <c:v>114.34551254754959</c:v>
                </c:pt>
                <c:pt idx="443">
                  <c:v>113.40468479337665</c:v>
                </c:pt>
                <c:pt idx="444">
                  <c:v>114.78862650515948</c:v>
                </c:pt>
                <c:pt idx="445">
                  <c:v>112.8587467479818</c:v>
                </c:pt>
                <c:pt idx="446">
                  <c:v>115.27809404336757</c:v>
                </c:pt>
                <c:pt idx="447">
                  <c:v>112.95652049572161</c:v>
                </c:pt>
                <c:pt idx="448">
                  <c:v>105.10159850826371</c:v>
                </c:pt>
                <c:pt idx="449">
                  <c:v>105.55442787186121</c:v>
                </c:pt>
                <c:pt idx="450">
                  <c:v>105.44743075493967</c:v>
                </c:pt>
                <c:pt idx="451">
                  <c:v>100.66407405833009</c:v>
                </c:pt>
                <c:pt idx="452">
                  <c:v>100.2479292879098</c:v>
                </c:pt>
                <c:pt idx="453">
                  <c:v>100.78116953441356</c:v>
                </c:pt>
                <c:pt idx="454">
                  <c:v>100.70578578226912</c:v>
                </c:pt>
                <c:pt idx="455">
                  <c:v>100.71455657042657</c:v>
                </c:pt>
                <c:pt idx="456">
                  <c:v>103.96603558352651</c:v>
                </c:pt>
                <c:pt idx="457">
                  <c:v>109.01463261149604</c:v>
                </c:pt>
                <c:pt idx="458">
                  <c:v>109.51112559975773</c:v>
                </c:pt>
                <c:pt idx="459">
                  <c:v>110.78431029072516</c:v>
                </c:pt>
                <c:pt idx="460">
                  <c:v>107.11789803179295</c:v>
                </c:pt>
                <c:pt idx="461">
                  <c:v>106.76365009899398</c:v>
                </c:pt>
                <c:pt idx="462">
                  <c:v>107.48210738898246</c:v>
                </c:pt>
                <c:pt idx="463">
                  <c:v>105.81442522612465</c:v>
                </c:pt>
                <c:pt idx="464">
                  <c:v>102.29099375693565</c:v>
                </c:pt>
                <c:pt idx="465">
                  <c:v>107.24231835768457</c:v>
                </c:pt>
                <c:pt idx="466">
                  <c:v>106.23611933618096</c:v>
                </c:pt>
                <c:pt idx="467">
                  <c:v>110.22271990467567</c:v>
                </c:pt>
                <c:pt idx="468">
                  <c:v>111.82110378946916</c:v>
                </c:pt>
                <c:pt idx="469">
                  <c:v>112.45371922426015</c:v>
                </c:pt>
                <c:pt idx="470">
                  <c:v>112.91691617470583</c:v>
                </c:pt>
                <c:pt idx="471">
                  <c:v>114.54829901848913</c:v>
                </c:pt>
                <c:pt idx="472">
                  <c:v>109.80498297742129</c:v>
                </c:pt>
                <c:pt idx="473">
                  <c:v>110.62150877304744</c:v>
                </c:pt>
                <c:pt idx="474">
                  <c:v>111.17169179635708</c:v>
                </c:pt>
                <c:pt idx="475">
                  <c:v>110.08086012331569</c:v>
                </c:pt>
                <c:pt idx="476">
                  <c:v>112.46941566255305</c:v>
                </c:pt>
                <c:pt idx="477">
                  <c:v>112.28318901524497</c:v>
                </c:pt>
                <c:pt idx="478">
                  <c:v>112.28318901524497</c:v>
                </c:pt>
                <c:pt idx="479">
                  <c:v>112.28318901524497</c:v>
                </c:pt>
                <c:pt idx="480">
                  <c:v>112.28318901524497</c:v>
                </c:pt>
                <c:pt idx="481">
                  <c:v>112.28318901524497</c:v>
                </c:pt>
                <c:pt idx="482">
                  <c:v>112.28318901524497</c:v>
                </c:pt>
                <c:pt idx="483">
                  <c:v>112.28318901524497</c:v>
                </c:pt>
                <c:pt idx="484">
                  <c:v>112.28318901524497</c:v>
                </c:pt>
                <c:pt idx="485">
                  <c:v>112.28318901524497</c:v>
                </c:pt>
                <c:pt idx="486">
                  <c:v>112.28318901524497</c:v>
                </c:pt>
                <c:pt idx="487">
                  <c:v>112.28318901524497</c:v>
                </c:pt>
                <c:pt idx="488">
                  <c:v>112.28318901524497</c:v>
                </c:pt>
                <c:pt idx="489">
                  <c:v>112.28318901524497</c:v>
                </c:pt>
                <c:pt idx="490">
                  <c:v>112.28318901524497</c:v>
                </c:pt>
                <c:pt idx="491">
                  <c:v>112.28318901524497</c:v>
                </c:pt>
                <c:pt idx="492">
                  <c:v>112.28318901524497</c:v>
                </c:pt>
                <c:pt idx="493">
                  <c:v>112.28318901524497</c:v>
                </c:pt>
                <c:pt idx="494">
                  <c:v>112.28318901524497</c:v>
                </c:pt>
                <c:pt idx="495">
                  <c:v>112.28318901524497</c:v>
                </c:pt>
                <c:pt idx="496">
                  <c:v>112.28318901524497</c:v>
                </c:pt>
                <c:pt idx="497">
                  <c:v>112.28318901524497</c:v>
                </c:pt>
                <c:pt idx="498">
                  <c:v>112.28318901524497</c:v>
                </c:pt>
                <c:pt idx="499">
                  <c:v>112.28318901524497</c:v>
                </c:pt>
                <c:pt idx="500">
                  <c:v>112.28318901524497</c:v>
                </c:pt>
                <c:pt idx="501">
                  <c:v>112.28318901524497</c:v>
                </c:pt>
                <c:pt idx="502">
                  <c:v>112.28318901524497</c:v>
                </c:pt>
                <c:pt idx="503">
                  <c:v>112.28318901524497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5A-4BFD-A244-B0E87FAA1B18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8123914141414132"/>
                  <c:y val="-0.130414801682739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5A-4BFD-A244-B0E87FAA1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ברזל'!$E$1</c:f>
              <c:numCache>
                <c:formatCode>0.0</c:formatCode>
                <c:ptCount val="1"/>
                <c:pt idx="0">
                  <c:v>112.28318901524497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5A-4BFD-A244-B0E87FAA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</c:dateAx>
      <c:valAx>
        <c:axId val="840897072"/>
        <c:scaling>
          <c:orientation val="minMax"/>
          <c:max val="140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117222222222219"/>
          <c:y val="0.893246875"/>
          <c:w val="0.77739861111111119"/>
          <c:h val="8.6594444444444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>
                <a:solidFill>
                  <a:sysClr val="windowText" lastClr="000000"/>
                </a:solidFill>
                <a:effectLst/>
              </a:rPr>
              <a:t>רשתות מזון (16%)</a:t>
            </a:r>
            <a:endParaRPr lang="he-IL" sz="1400">
              <a:solidFill>
                <a:sysClr val="windowText" lastClr="000000"/>
              </a:solidFill>
              <a:effectLst/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נובמבר 22'-</a:t>
            </a:r>
            <a:r>
              <a:rPr lang="he-IL" sz="1200" b="0" i="0" u="none" strike="noStrike" baseline="0">
                <a:solidFill>
                  <a:sysClr val="windowText" lastClr="000000"/>
                </a:solidFill>
                <a:effectLst/>
              </a:rPr>
              <a:t>פברואר</a:t>
            </a: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 24', </a:t>
            </a: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04775757575757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886464646464647"/>
          <c:y val="0.1540018887555287"/>
          <c:w val="0.82057558725765589"/>
          <c:h val="0.6336766770814338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8-4ED7-93FA-BEF535EE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ברזל'!$C$4</c:f>
              <c:strCache>
                <c:ptCount val="1"/>
                <c:pt idx="0">
                  <c:v>קמעונאות: רשתות מזון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ברזל'!$C$2497:$C$3000</c:f>
              <c:numCache>
                <c:formatCode>0.0</c:formatCode>
                <c:ptCount val="504"/>
                <c:pt idx="0">
                  <c:v>103.22236042560738</c:v>
                </c:pt>
                <c:pt idx="1">
                  <c:v>102.06978472017174</c:v>
                </c:pt>
                <c:pt idx="2">
                  <c:v>99.917915143597085</c:v>
                </c:pt>
                <c:pt idx="3">
                  <c:v>98.132268654474828</c:v>
                </c:pt>
                <c:pt idx="4">
                  <c:v>99.637673253816601</c:v>
                </c:pt>
                <c:pt idx="5">
                  <c:v>99.103928157422658</c:v>
                </c:pt>
                <c:pt idx="6">
                  <c:v>96.939595067946883</c:v>
                </c:pt>
                <c:pt idx="7">
                  <c:v>95.261503308878801</c:v>
                </c:pt>
                <c:pt idx="8">
                  <c:v>94.066866417295088</c:v>
                </c:pt>
                <c:pt idx="9">
                  <c:v>96.18190487791928</c:v>
                </c:pt>
                <c:pt idx="10">
                  <c:v>99.568567553204971</c:v>
                </c:pt>
                <c:pt idx="11">
                  <c:v>98.345370684614025</c:v>
                </c:pt>
                <c:pt idx="12">
                  <c:v>97.48480300535482</c:v>
                </c:pt>
                <c:pt idx="13">
                  <c:v>97.845931947630248</c:v>
                </c:pt>
                <c:pt idx="14">
                  <c:v>97.775395991204306</c:v>
                </c:pt>
                <c:pt idx="15">
                  <c:v>99.506164274787054</c:v>
                </c:pt>
                <c:pt idx="16">
                  <c:v>98.16054765214831</c:v>
                </c:pt>
                <c:pt idx="17">
                  <c:v>95.724736286443701</c:v>
                </c:pt>
                <c:pt idx="18">
                  <c:v>97.180085482564536</c:v>
                </c:pt>
                <c:pt idx="19">
                  <c:v>97.242720036390722</c:v>
                </c:pt>
                <c:pt idx="20">
                  <c:v>97.065792827512738</c:v>
                </c:pt>
                <c:pt idx="21">
                  <c:v>96.862746205804314</c:v>
                </c:pt>
                <c:pt idx="22">
                  <c:v>98.255997447620786</c:v>
                </c:pt>
                <c:pt idx="23">
                  <c:v>99.313754293127559</c:v>
                </c:pt>
                <c:pt idx="24">
                  <c:v>99.388517619132372</c:v>
                </c:pt>
                <c:pt idx="25">
                  <c:v>97.401105652339623</c:v>
                </c:pt>
                <c:pt idx="26">
                  <c:v>96.313438708911534</c:v>
                </c:pt>
                <c:pt idx="27">
                  <c:v>95.506031913848815</c:v>
                </c:pt>
                <c:pt idx="28">
                  <c:v>95.505429380548321</c:v>
                </c:pt>
                <c:pt idx="29">
                  <c:v>94.263082806715744</c:v>
                </c:pt>
                <c:pt idx="30">
                  <c:v>92.774680500162489</c:v>
                </c:pt>
                <c:pt idx="31">
                  <c:v>93.4931761018656</c:v>
                </c:pt>
                <c:pt idx="32">
                  <c:v>93.674014198184807</c:v>
                </c:pt>
                <c:pt idx="33">
                  <c:v>93.202777874254664</c:v>
                </c:pt>
                <c:pt idx="34">
                  <c:v>94.796816237902689</c:v>
                </c:pt>
                <c:pt idx="35">
                  <c:v>94.65046962275683</c:v>
                </c:pt>
                <c:pt idx="36">
                  <c:v>95.359089358780324</c:v>
                </c:pt>
                <c:pt idx="37">
                  <c:v>95.798389896235122</c:v>
                </c:pt>
                <c:pt idx="38">
                  <c:v>95.454661892517706</c:v>
                </c:pt>
                <c:pt idx="39">
                  <c:v>99.585489711093217</c:v>
                </c:pt>
                <c:pt idx="40">
                  <c:v>94.748768771833866</c:v>
                </c:pt>
                <c:pt idx="41">
                  <c:v>95.077831581625333</c:v>
                </c:pt>
                <c:pt idx="42">
                  <c:v>95.257429615722558</c:v>
                </c:pt>
                <c:pt idx="43">
                  <c:v>95.408830308595256</c:v>
                </c:pt>
                <c:pt idx="44">
                  <c:v>96.246436295839629</c:v>
                </c:pt>
                <c:pt idx="45">
                  <c:v>97.168661694634821</c:v>
                </c:pt>
                <c:pt idx="46">
                  <c:v>93.359582601064119</c:v>
                </c:pt>
                <c:pt idx="47">
                  <c:v>101.52319775242368</c:v>
                </c:pt>
                <c:pt idx="48">
                  <c:v>100.07369536092253</c:v>
                </c:pt>
                <c:pt idx="49">
                  <c:v>99.850546544462077</c:v>
                </c:pt>
                <c:pt idx="50">
                  <c:v>98.384590124901266</c:v>
                </c:pt>
                <c:pt idx="51">
                  <c:v>97.234777044792096</c:v>
                </c:pt>
                <c:pt idx="52">
                  <c:v>96.288883448184421</c:v>
                </c:pt>
                <c:pt idx="53">
                  <c:v>96.403965787031581</c:v>
                </c:pt>
                <c:pt idx="54">
                  <c:v>93.91500723106914</c:v>
                </c:pt>
                <c:pt idx="55">
                  <c:v>93.316249907353438</c:v>
                </c:pt>
                <c:pt idx="56">
                  <c:v>92.110578744317081</c:v>
                </c:pt>
                <c:pt idx="57">
                  <c:v>92.621871360340705</c:v>
                </c:pt>
                <c:pt idx="58">
                  <c:v>92.873514220029691</c:v>
                </c:pt>
                <c:pt idx="59">
                  <c:v>93.607561571390463</c:v>
                </c:pt>
                <c:pt idx="60">
                  <c:v>93.481703624376237</c:v>
                </c:pt>
                <c:pt idx="61">
                  <c:v>93.29303462388215</c:v>
                </c:pt>
                <c:pt idx="62">
                  <c:v>94.09503231317899</c:v>
                </c:pt>
                <c:pt idx="63">
                  <c:v>94.389713193306292</c:v>
                </c:pt>
                <c:pt idx="64">
                  <c:v>93.614441000420769</c:v>
                </c:pt>
                <c:pt idx="65">
                  <c:v>94.087344941768464</c:v>
                </c:pt>
                <c:pt idx="66">
                  <c:v>93.134410631964187</c:v>
                </c:pt>
                <c:pt idx="67">
                  <c:v>94.103175642028205</c:v>
                </c:pt>
                <c:pt idx="68">
                  <c:v>96.877898295326617</c:v>
                </c:pt>
                <c:pt idx="69">
                  <c:v>94.720875740357087</c:v>
                </c:pt>
                <c:pt idx="70">
                  <c:v>95.740186599518779</c:v>
                </c:pt>
                <c:pt idx="71">
                  <c:v>97.592960775892422</c:v>
                </c:pt>
                <c:pt idx="72">
                  <c:v>99.165338878880064</c:v>
                </c:pt>
                <c:pt idx="73">
                  <c:v>99.633339883008944</c:v>
                </c:pt>
                <c:pt idx="74">
                  <c:v>99.233414998178546</c:v>
                </c:pt>
                <c:pt idx="75">
                  <c:v>97.437515806472405</c:v>
                </c:pt>
                <c:pt idx="76">
                  <c:v>99.051182656031827</c:v>
                </c:pt>
                <c:pt idx="77">
                  <c:v>98.831109396755082</c:v>
                </c:pt>
                <c:pt idx="78">
                  <c:v>98.379542640552273</c:v>
                </c:pt>
                <c:pt idx="79">
                  <c:v>96.285990984032281</c:v>
                </c:pt>
                <c:pt idx="80">
                  <c:v>96.519864690368493</c:v>
                </c:pt>
                <c:pt idx="81">
                  <c:v>95.874316192659165</c:v>
                </c:pt>
                <c:pt idx="82">
                  <c:v>95.05457065169189</c:v>
                </c:pt>
                <c:pt idx="83">
                  <c:v>95.262960952570424</c:v>
                </c:pt>
                <c:pt idx="84">
                  <c:v>95.303831273239084</c:v>
                </c:pt>
                <c:pt idx="85">
                  <c:v>94.879472851580658</c:v>
                </c:pt>
                <c:pt idx="86">
                  <c:v>95.594799067261178</c:v>
                </c:pt>
                <c:pt idx="87">
                  <c:v>94.284564031807889</c:v>
                </c:pt>
                <c:pt idx="88">
                  <c:v>94.219044621573246</c:v>
                </c:pt>
                <c:pt idx="89">
                  <c:v>95.011257230931889</c:v>
                </c:pt>
                <c:pt idx="90">
                  <c:v>97.253959209740145</c:v>
                </c:pt>
                <c:pt idx="91">
                  <c:v>97.541318397337108</c:v>
                </c:pt>
                <c:pt idx="92">
                  <c:v>96.972487401395924</c:v>
                </c:pt>
                <c:pt idx="93">
                  <c:v>97.67161622357068</c:v>
                </c:pt>
                <c:pt idx="94">
                  <c:v>98.430354253496304</c:v>
                </c:pt>
                <c:pt idx="95">
                  <c:v>98.30138575367738</c:v>
                </c:pt>
                <c:pt idx="96">
                  <c:v>99.698271975430472</c:v>
                </c:pt>
                <c:pt idx="97">
                  <c:v>96.968334080522339</c:v>
                </c:pt>
                <c:pt idx="98">
                  <c:v>96.634530124861257</c:v>
                </c:pt>
                <c:pt idx="99">
                  <c:v>96.512239702456242</c:v>
                </c:pt>
                <c:pt idx="100">
                  <c:v>95.763937975328972</c:v>
                </c:pt>
                <c:pt idx="101">
                  <c:v>96.432018581125931</c:v>
                </c:pt>
                <c:pt idx="102">
                  <c:v>96.687996840354216</c:v>
                </c:pt>
                <c:pt idx="103">
                  <c:v>96.153704493597289</c:v>
                </c:pt>
                <c:pt idx="104">
                  <c:v>99.243745299748099</c:v>
                </c:pt>
                <c:pt idx="105">
                  <c:v>99.080290390584949</c:v>
                </c:pt>
                <c:pt idx="106">
                  <c:v>99.873270874873697</c:v>
                </c:pt>
                <c:pt idx="107">
                  <c:v>99.903818501716486</c:v>
                </c:pt>
                <c:pt idx="108">
                  <c:v>101.19404466407372</c:v>
                </c:pt>
                <c:pt idx="109">
                  <c:v>100.97491882247824</c:v>
                </c:pt>
                <c:pt idx="110">
                  <c:v>99.59207700276572</c:v>
                </c:pt>
                <c:pt idx="111">
                  <c:v>97.279138305450104</c:v>
                </c:pt>
                <c:pt idx="112">
                  <c:v>97.074973345418783</c:v>
                </c:pt>
                <c:pt idx="113">
                  <c:v>97.226020531801211</c:v>
                </c:pt>
                <c:pt idx="114">
                  <c:v>96.529498122615749</c:v>
                </c:pt>
                <c:pt idx="115">
                  <c:v>95.36186212776505</c:v>
                </c:pt>
                <c:pt idx="116">
                  <c:v>95.76030451694109</c:v>
                </c:pt>
                <c:pt idx="117">
                  <c:v>97.628966705243641</c:v>
                </c:pt>
                <c:pt idx="118">
                  <c:v>102.25499929784621</c:v>
                </c:pt>
                <c:pt idx="119">
                  <c:v>102.96689239238943</c:v>
                </c:pt>
                <c:pt idx="120">
                  <c:v>103.73387721647849</c:v>
                </c:pt>
                <c:pt idx="121">
                  <c:v>105.29656711146428</c:v>
                </c:pt>
                <c:pt idx="122">
                  <c:v>105.73539850472467</c:v>
                </c:pt>
                <c:pt idx="123">
                  <c:v>106.09583919978731</c:v>
                </c:pt>
                <c:pt idx="124">
                  <c:v>107.87003147000507</c:v>
                </c:pt>
                <c:pt idx="125">
                  <c:v>105.11225430500892</c:v>
                </c:pt>
                <c:pt idx="126">
                  <c:v>104.68699867677762</c:v>
                </c:pt>
                <c:pt idx="127">
                  <c:v>102.59842857082792</c:v>
                </c:pt>
                <c:pt idx="128">
                  <c:v>99.132570805244683</c:v>
                </c:pt>
                <c:pt idx="129">
                  <c:v>96.97985169729094</c:v>
                </c:pt>
                <c:pt idx="130">
                  <c:v>95.463568531650807</c:v>
                </c:pt>
                <c:pt idx="131">
                  <c:v>92.692513317995449</c:v>
                </c:pt>
                <c:pt idx="132">
                  <c:v>91.566892862830684</c:v>
                </c:pt>
                <c:pt idx="133">
                  <c:v>90.799595106884397</c:v>
                </c:pt>
                <c:pt idx="134">
                  <c:v>91.732748775903403</c:v>
                </c:pt>
                <c:pt idx="135">
                  <c:v>92.039141016672033</c:v>
                </c:pt>
                <c:pt idx="136">
                  <c:v>92.974327474805875</c:v>
                </c:pt>
                <c:pt idx="137">
                  <c:v>92.101550888467813</c:v>
                </c:pt>
                <c:pt idx="138">
                  <c:v>90.043926547947535</c:v>
                </c:pt>
                <c:pt idx="139">
                  <c:v>91.605640623008938</c:v>
                </c:pt>
                <c:pt idx="140">
                  <c:v>95.438726205395014</c:v>
                </c:pt>
                <c:pt idx="141">
                  <c:v>96.990392479769341</c:v>
                </c:pt>
                <c:pt idx="142">
                  <c:v>98.059006589892149</c:v>
                </c:pt>
                <c:pt idx="143">
                  <c:v>99.40330656568905</c:v>
                </c:pt>
                <c:pt idx="144">
                  <c:v>103.37943142344611</c:v>
                </c:pt>
                <c:pt idx="145">
                  <c:v>107.94600087697673</c:v>
                </c:pt>
                <c:pt idx="146">
                  <c:v>107.87533356017633</c:v>
                </c:pt>
                <c:pt idx="147">
                  <c:v>108.51044524790439</c:v>
                </c:pt>
                <c:pt idx="148">
                  <c:v>110.80371640622432</c:v>
                </c:pt>
                <c:pt idx="149">
                  <c:v>110.67996783294478</c:v>
                </c:pt>
                <c:pt idx="150">
                  <c:v>110.4929613780391</c:v>
                </c:pt>
                <c:pt idx="151">
                  <c:v>110.69261342451162</c:v>
                </c:pt>
                <c:pt idx="152">
                  <c:v>107.43814645391952</c:v>
                </c:pt>
                <c:pt idx="153">
                  <c:v>108.47417761217014</c:v>
                </c:pt>
                <c:pt idx="154">
                  <c:v>106.33892233345561</c:v>
                </c:pt>
                <c:pt idx="155">
                  <c:v>99.55397032178935</c:v>
                </c:pt>
                <c:pt idx="156">
                  <c:v>103.05550029036714</c:v>
                </c:pt>
                <c:pt idx="157">
                  <c:v>101.3290557411167</c:v>
                </c:pt>
                <c:pt idx="158">
                  <c:v>97.407806045801692</c:v>
                </c:pt>
                <c:pt idx="159">
                  <c:v>99.647930013863771</c:v>
                </c:pt>
                <c:pt idx="160">
                  <c:v>101.19703247861349</c:v>
                </c:pt>
                <c:pt idx="161">
                  <c:v>109.35049636397176</c:v>
                </c:pt>
                <c:pt idx="162">
                  <c:v>105.08748602745841</c:v>
                </c:pt>
                <c:pt idx="163">
                  <c:v>97.805263485760932</c:v>
                </c:pt>
                <c:pt idx="164">
                  <c:v>101.26482254674912</c:v>
                </c:pt>
                <c:pt idx="165">
                  <c:v>105.23429316468915</c:v>
                </c:pt>
                <c:pt idx="166">
                  <c:v>106.52853976599678</c:v>
                </c:pt>
                <c:pt idx="167">
                  <c:v>103.29405833808674</c:v>
                </c:pt>
                <c:pt idx="168">
                  <c:v>97.138520321305236</c:v>
                </c:pt>
                <c:pt idx="169">
                  <c:v>106.21956799293326</c:v>
                </c:pt>
                <c:pt idx="170">
                  <c:v>112.32743690209894</c:v>
                </c:pt>
                <c:pt idx="171">
                  <c:v>108.39943355911601</c:v>
                </c:pt>
                <c:pt idx="172">
                  <c:v>107.06955431508105</c:v>
                </c:pt>
                <c:pt idx="173">
                  <c:v>104.36438064026012</c:v>
                </c:pt>
                <c:pt idx="174">
                  <c:v>100.69168810379215</c:v>
                </c:pt>
                <c:pt idx="175">
                  <c:v>100.65319089197284</c:v>
                </c:pt>
                <c:pt idx="176">
                  <c:v>97.994945837714951</c:v>
                </c:pt>
                <c:pt idx="177">
                  <c:v>91.615853258142693</c:v>
                </c:pt>
                <c:pt idx="178">
                  <c:v>93.418591811429025</c:v>
                </c:pt>
                <c:pt idx="179">
                  <c:v>93.518127472447659</c:v>
                </c:pt>
                <c:pt idx="180">
                  <c:v>94.659812946377926</c:v>
                </c:pt>
                <c:pt idx="181">
                  <c:v>96.697982257543018</c:v>
                </c:pt>
                <c:pt idx="182">
                  <c:v>95.513864339572436</c:v>
                </c:pt>
                <c:pt idx="183">
                  <c:v>96.883238931399234</c:v>
                </c:pt>
                <c:pt idx="184">
                  <c:v>101.34095019478957</c:v>
                </c:pt>
                <c:pt idx="185">
                  <c:v>102.16135558072649</c:v>
                </c:pt>
                <c:pt idx="186">
                  <c:v>100.75924993961695</c:v>
                </c:pt>
                <c:pt idx="187">
                  <c:v>100.07390989929468</c:v>
                </c:pt>
                <c:pt idx="188">
                  <c:v>103.36531703016354</c:v>
                </c:pt>
                <c:pt idx="189">
                  <c:v>100.63581328382882</c:v>
                </c:pt>
                <c:pt idx="190">
                  <c:v>99.829349341801148</c:v>
                </c:pt>
                <c:pt idx="191">
                  <c:v>98.904821332581491</c:v>
                </c:pt>
                <c:pt idx="192">
                  <c:v>101.03754779729239</c:v>
                </c:pt>
                <c:pt idx="193">
                  <c:v>101.62092175607751</c:v>
                </c:pt>
                <c:pt idx="194">
                  <c:v>100.69294946769647</c:v>
                </c:pt>
                <c:pt idx="195">
                  <c:v>97.840181507764015</c:v>
                </c:pt>
                <c:pt idx="196">
                  <c:v>98.168531725562886</c:v>
                </c:pt>
                <c:pt idx="197">
                  <c:v>100.43968869451538</c:v>
                </c:pt>
                <c:pt idx="198">
                  <c:v>101.32397833297586</c:v>
                </c:pt>
                <c:pt idx="199">
                  <c:v>100.85806590808221</c:v>
                </c:pt>
                <c:pt idx="200">
                  <c:v>100.40299299640265</c:v>
                </c:pt>
                <c:pt idx="201">
                  <c:v>101.78318022074917</c:v>
                </c:pt>
                <c:pt idx="202">
                  <c:v>104.87136625898756</c:v>
                </c:pt>
                <c:pt idx="203">
                  <c:v>111.23616388816026</c:v>
                </c:pt>
                <c:pt idx="204">
                  <c:v>108.3924004536631</c:v>
                </c:pt>
                <c:pt idx="205">
                  <c:v>105.89472038033074</c:v>
                </c:pt>
                <c:pt idx="206">
                  <c:v>98.168257846789928</c:v>
                </c:pt>
                <c:pt idx="207">
                  <c:v>95.997927319369325</c:v>
                </c:pt>
                <c:pt idx="208">
                  <c:v>95.61538359296334</c:v>
                </c:pt>
                <c:pt idx="209">
                  <c:v>91.003937580935229</c:v>
                </c:pt>
                <c:pt idx="210">
                  <c:v>85.363533583559516</c:v>
                </c:pt>
                <c:pt idx="211">
                  <c:v>86.860220215811765</c:v>
                </c:pt>
                <c:pt idx="212">
                  <c:v>89.357744583989856</c:v>
                </c:pt>
                <c:pt idx="213">
                  <c:v>93.932195659986647</c:v>
                </c:pt>
                <c:pt idx="214">
                  <c:v>96.41244892843244</c:v>
                </c:pt>
                <c:pt idx="215">
                  <c:v>95.205993660612776</c:v>
                </c:pt>
                <c:pt idx="216">
                  <c:v>96.976726943364682</c:v>
                </c:pt>
                <c:pt idx="217">
                  <c:v>97.481642241441762</c:v>
                </c:pt>
                <c:pt idx="218">
                  <c:v>98.200615102265871</c:v>
                </c:pt>
                <c:pt idx="219">
                  <c:v>97.717271815022372</c:v>
                </c:pt>
                <c:pt idx="220">
                  <c:v>100.79332857389922</c:v>
                </c:pt>
                <c:pt idx="221">
                  <c:v>99.706480730875441</c:v>
                </c:pt>
                <c:pt idx="222">
                  <c:v>99.581332839939265</c:v>
                </c:pt>
                <c:pt idx="223">
                  <c:v>100.96963144061147</c:v>
                </c:pt>
                <c:pt idx="224">
                  <c:v>102.30039724037813</c:v>
                </c:pt>
                <c:pt idx="225">
                  <c:v>102.11911688055891</c:v>
                </c:pt>
                <c:pt idx="226">
                  <c:v>104.45500205440197</c:v>
                </c:pt>
                <c:pt idx="227">
                  <c:v>102.38220736577452</c:v>
                </c:pt>
                <c:pt idx="228">
                  <c:v>103.69600383964203</c:v>
                </c:pt>
                <c:pt idx="229">
                  <c:v>105.77319478975835</c:v>
                </c:pt>
                <c:pt idx="230">
                  <c:v>103.90939039939538</c:v>
                </c:pt>
                <c:pt idx="231">
                  <c:v>102.02730510812053</c:v>
                </c:pt>
                <c:pt idx="232">
                  <c:v>102.33712286228274</c:v>
                </c:pt>
                <c:pt idx="233">
                  <c:v>101.50769469232566</c:v>
                </c:pt>
                <c:pt idx="234">
                  <c:v>100.91454731880933</c:v>
                </c:pt>
                <c:pt idx="235">
                  <c:v>101.01377258388528</c:v>
                </c:pt>
                <c:pt idx="236">
                  <c:v>100.90090054817244</c:v>
                </c:pt>
                <c:pt idx="237">
                  <c:v>105.43511680369042</c:v>
                </c:pt>
                <c:pt idx="238">
                  <c:v>105.02060787420015</c:v>
                </c:pt>
                <c:pt idx="239">
                  <c:v>103.88522059768204</c:v>
                </c:pt>
                <c:pt idx="240">
                  <c:v>100.36938604222937</c:v>
                </c:pt>
                <c:pt idx="241">
                  <c:v>102.04075661333593</c:v>
                </c:pt>
                <c:pt idx="242">
                  <c:v>103.11904168724155</c:v>
                </c:pt>
                <c:pt idx="243">
                  <c:v>101.72376932151725</c:v>
                </c:pt>
                <c:pt idx="244">
                  <c:v>97.829996767690446</c:v>
                </c:pt>
                <c:pt idx="245">
                  <c:v>98.701970990660342</c:v>
                </c:pt>
                <c:pt idx="246">
                  <c:v>99.514523663557156</c:v>
                </c:pt>
                <c:pt idx="247">
                  <c:v>103.07122143911771</c:v>
                </c:pt>
                <c:pt idx="248">
                  <c:v>103.54371760540344</c:v>
                </c:pt>
                <c:pt idx="249">
                  <c:v>102.01241827526167</c:v>
                </c:pt>
                <c:pt idx="250">
                  <c:v>100.51415937597947</c:v>
                </c:pt>
                <c:pt idx="251">
                  <c:v>100.38629044871567</c:v>
                </c:pt>
                <c:pt idx="252">
                  <c:v>99.196797913417299</c:v>
                </c:pt>
                <c:pt idx="253">
                  <c:v>100.57185853288043</c:v>
                </c:pt>
                <c:pt idx="254">
                  <c:v>100.50171919349233</c:v>
                </c:pt>
                <c:pt idx="255">
                  <c:v>100.01502900620672</c:v>
                </c:pt>
                <c:pt idx="256">
                  <c:v>104.23433133365386</c:v>
                </c:pt>
                <c:pt idx="257">
                  <c:v>106.36009265542216</c:v>
                </c:pt>
                <c:pt idx="258">
                  <c:v>106.50098553270581</c:v>
                </c:pt>
                <c:pt idx="259">
                  <c:v>106.22784217497399</c:v>
                </c:pt>
                <c:pt idx="260">
                  <c:v>105.51866605929507</c:v>
                </c:pt>
                <c:pt idx="261">
                  <c:v>106.20618292867943</c:v>
                </c:pt>
                <c:pt idx="262">
                  <c:v>105.39690412148526</c:v>
                </c:pt>
                <c:pt idx="263">
                  <c:v>101.79890136949972</c:v>
                </c:pt>
                <c:pt idx="264">
                  <c:v>99.864964233126543</c:v>
                </c:pt>
                <c:pt idx="265">
                  <c:v>99.412168572725818</c:v>
                </c:pt>
                <c:pt idx="266">
                  <c:v>99.860996034016154</c:v>
                </c:pt>
                <c:pt idx="267">
                  <c:v>96.231794432327675</c:v>
                </c:pt>
                <c:pt idx="268">
                  <c:v>109.14129913507881</c:v>
                </c:pt>
                <c:pt idx="269">
                  <c:v>108.12137001994633</c:v>
                </c:pt>
                <c:pt idx="270">
                  <c:v>108.95007393270382</c:v>
                </c:pt>
                <c:pt idx="271">
                  <c:v>107.36452885411489</c:v>
                </c:pt>
                <c:pt idx="272">
                  <c:v>105.83699637146707</c:v>
                </c:pt>
                <c:pt idx="273">
                  <c:v>106.57028599155598</c:v>
                </c:pt>
                <c:pt idx="274">
                  <c:v>109.91532822264487</c:v>
                </c:pt>
                <c:pt idx="275">
                  <c:v>96.738593407743195</c:v>
                </c:pt>
                <c:pt idx="276">
                  <c:v>98.220623975361931</c:v>
                </c:pt>
                <c:pt idx="277">
                  <c:v>98.371369895094119</c:v>
                </c:pt>
                <c:pt idx="278">
                  <c:v>101.57402559522093</c:v>
                </c:pt>
                <c:pt idx="279">
                  <c:v>102.14208263003705</c:v>
                </c:pt>
                <c:pt idx="280">
                  <c:v>102.1908081996604</c:v>
                </c:pt>
                <c:pt idx="281">
                  <c:v>100.62893030451812</c:v>
                </c:pt>
                <c:pt idx="282">
                  <c:v>98.367857653422419</c:v>
                </c:pt>
                <c:pt idx="283">
                  <c:v>97.669398819875568</c:v>
                </c:pt>
                <c:pt idx="284">
                  <c:v>96.684695079591364</c:v>
                </c:pt>
                <c:pt idx="285">
                  <c:v>97.880267723649354</c:v>
                </c:pt>
                <c:pt idx="286">
                  <c:v>100.34993557752041</c:v>
                </c:pt>
                <c:pt idx="287">
                  <c:v>100.97752878574792</c:v>
                </c:pt>
                <c:pt idx="288">
                  <c:v>101.64046655680828</c:v>
                </c:pt>
                <c:pt idx="289">
                  <c:v>103.85152082903571</c:v>
                </c:pt>
                <c:pt idx="290">
                  <c:v>103.03845894449437</c:v>
                </c:pt>
                <c:pt idx="291">
                  <c:v>103.8736502338905</c:v>
                </c:pt>
                <c:pt idx="292">
                  <c:v>103.12204268853708</c:v>
                </c:pt>
                <c:pt idx="293">
                  <c:v>102.88473028205152</c:v>
                </c:pt>
                <c:pt idx="294">
                  <c:v>102.51426156643539</c:v>
                </c:pt>
                <c:pt idx="295">
                  <c:v>101.85901877452928</c:v>
                </c:pt>
                <c:pt idx="296">
                  <c:v>99.228509017862251</c:v>
                </c:pt>
                <c:pt idx="297">
                  <c:v>100.55845774595629</c:v>
                </c:pt>
                <c:pt idx="298">
                  <c:v>103.0795377173402</c:v>
                </c:pt>
                <c:pt idx="299">
                  <c:v>101.55153913359544</c:v>
                </c:pt>
                <c:pt idx="300">
                  <c:v>101.67375702884391</c:v>
                </c:pt>
                <c:pt idx="301">
                  <c:v>101.16383380668508</c:v>
                </c:pt>
                <c:pt idx="302">
                  <c:v>101.82634097945238</c:v>
                </c:pt>
                <c:pt idx="303">
                  <c:v>104.7287246150203</c:v>
                </c:pt>
                <c:pt idx="304">
                  <c:v>105.47186474164319</c:v>
                </c:pt>
                <c:pt idx="305">
                  <c:v>101.76453719123751</c:v>
                </c:pt>
                <c:pt idx="306">
                  <c:v>104.27893654929296</c:v>
                </c:pt>
                <c:pt idx="307">
                  <c:v>105.45291131618883</c:v>
                </c:pt>
                <c:pt idx="308">
                  <c:v>106.80494583140718</c:v>
                </c:pt>
                <c:pt idx="309">
                  <c:v>109.06712414125298</c:v>
                </c:pt>
                <c:pt idx="310">
                  <c:v>108.97178491165549</c:v>
                </c:pt>
                <c:pt idx="311">
                  <c:v>105.58398716101078</c:v>
                </c:pt>
                <c:pt idx="312">
                  <c:v>104.95741339043813</c:v>
                </c:pt>
                <c:pt idx="313">
                  <c:v>100.83065926501888</c:v>
                </c:pt>
                <c:pt idx="314">
                  <c:v>96.997907916172409</c:v>
                </c:pt>
                <c:pt idx="315">
                  <c:v>95.82386620113202</c:v>
                </c:pt>
                <c:pt idx="316">
                  <c:v>92.638110342845309</c:v>
                </c:pt>
                <c:pt idx="317">
                  <c:v>86.291531231086196</c:v>
                </c:pt>
                <c:pt idx="318">
                  <c:v>79.589978856065272</c:v>
                </c:pt>
                <c:pt idx="319">
                  <c:v>80.511425221906265</c:v>
                </c:pt>
                <c:pt idx="320">
                  <c:v>79.516567172523281</c:v>
                </c:pt>
                <c:pt idx="321">
                  <c:v>81.186800132356268</c:v>
                </c:pt>
                <c:pt idx="322">
                  <c:v>79.658646350640154</c:v>
                </c:pt>
                <c:pt idx="323">
                  <c:v>77.700381171484835</c:v>
                </c:pt>
                <c:pt idx="324">
                  <c:v>79.184943596204675</c:v>
                </c:pt>
                <c:pt idx="325">
                  <c:v>83.387896375272192</c:v>
                </c:pt>
                <c:pt idx="326">
                  <c:v>84.493525201559947</c:v>
                </c:pt>
                <c:pt idx="327">
                  <c:v>102.09672272622356</c:v>
                </c:pt>
                <c:pt idx="328">
                  <c:v>99.08829424413311</c:v>
                </c:pt>
                <c:pt idx="329">
                  <c:v>96.608814936812394</c:v>
                </c:pt>
                <c:pt idx="330">
                  <c:v>94.310493758228915</c:v>
                </c:pt>
                <c:pt idx="331">
                  <c:v>95.545317795097645</c:v>
                </c:pt>
                <c:pt idx="332">
                  <c:v>107.03858876951804</c:v>
                </c:pt>
                <c:pt idx="333">
                  <c:v>106.11567360196132</c:v>
                </c:pt>
                <c:pt idx="334">
                  <c:v>91.135013932940083</c:v>
                </c:pt>
                <c:pt idx="335">
                  <c:v>92.320003191154981</c:v>
                </c:pt>
                <c:pt idx="336">
                  <c:v>92.793519809461429</c:v>
                </c:pt>
                <c:pt idx="337">
                  <c:v>93.507888463802431</c:v>
                </c:pt>
                <c:pt idx="338">
                  <c:v>94.834172795350909</c:v>
                </c:pt>
                <c:pt idx="339">
                  <c:v>84.58284619871317</c:v>
                </c:pt>
                <c:pt idx="340">
                  <c:v>83.298745791577716</c:v>
                </c:pt>
                <c:pt idx="341">
                  <c:v>92.918120957217539</c:v>
                </c:pt>
                <c:pt idx="342">
                  <c:v>100.85855483241023</c:v>
                </c:pt>
                <c:pt idx="343">
                  <c:v>114.99684708100099</c:v>
                </c:pt>
                <c:pt idx="344">
                  <c:v>121.32343202796854</c:v>
                </c:pt>
                <c:pt idx="345">
                  <c:v>122.87282764444191</c:v>
                </c:pt>
                <c:pt idx="346">
                  <c:v>127.53483776415257</c:v>
                </c:pt>
                <c:pt idx="347">
                  <c:v>129.89935037033027</c:v>
                </c:pt>
                <c:pt idx="348">
                  <c:v>122.70924188208726</c:v>
                </c:pt>
                <c:pt idx="349">
                  <c:v>117.57852729554754</c:v>
                </c:pt>
                <c:pt idx="350">
                  <c:v>108.43172386644746</c:v>
                </c:pt>
                <c:pt idx="351">
                  <c:v>107.99562669627043</c:v>
                </c:pt>
                <c:pt idx="352">
                  <c:v>107.70721561131215</c:v>
                </c:pt>
                <c:pt idx="353">
                  <c:v>106.98777056319615</c:v>
                </c:pt>
                <c:pt idx="354">
                  <c:v>106.00012414765141</c:v>
                </c:pt>
                <c:pt idx="355">
                  <c:v>104.83124048283503</c:v>
                </c:pt>
                <c:pt idx="356">
                  <c:v>103.47580733491748</c:v>
                </c:pt>
                <c:pt idx="357">
                  <c:v>101.54888656696109</c:v>
                </c:pt>
                <c:pt idx="358">
                  <c:v>101.46912495334983</c:v>
                </c:pt>
                <c:pt idx="359">
                  <c:v>102.32218733986424</c:v>
                </c:pt>
                <c:pt idx="360">
                  <c:v>101.1745409451589</c:v>
                </c:pt>
                <c:pt idx="361">
                  <c:v>102.23173278890071</c:v>
                </c:pt>
                <c:pt idx="362">
                  <c:v>101.29744252297395</c:v>
                </c:pt>
                <c:pt idx="363">
                  <c:v>101.53104640800051</c:v>
                </c:pt>
                <c:pt idx="364">
                  <c:v>101.56013892706626</c:v>
                </c:pt>
                <c:pt idx="365">
                  <c:v>99.751480027637868</c:v>
                </c:pt>
                <c:pt idx="366">
                  <c:v>101.90790461395309</c:v>
                </c:pt>
                <c:pt idx="367">
                  <c:v>103.40204366643395</c:v>
                </c:pt>
                <c:pt idx="368">
                  <c:v>102.85174614849527</c:v>
                </c:pt>
                <c:pt idx="369">
                  <c:v>103.60239511814333</c:v>
                </c:pt>
                <c:pt idx="370">
                  <c:v>103.61587806869935</c:v>
                </c:pt>
                <c:pt idx="371">
                  <c:v>105.4605170311504</c:v>
                </c:pt>
                <c:pt idx="372">
                  <c:v>106.75601535988702</c:v>
                </c:pt>
                <c:pt idx="373">
                  <c:v>103.8558126108445</c:v>
                </c:pt>
                <c:pt idx="374">
                  <c:v>102.47924565813014</c:v>
                </c:pt>
                <c:pt idx="375">
                  <c:v>100.83007093283996</c:v>
                </c:pt>
                <c:pt idx="376">
                  <c:v>101.24951931671878</c:v>
                </c:pt>
                <c:pt idx="377">
                  <c:v>102.71199240403392</c:v>
                </c:pt>
                <c:pt idx="378">
                  <c:v>102.0012572080808</c:v>
                </c:pt>
                <c:pt idx="379">
                  <c:v>103.21882028887546</c:v>
                </c:pt>
                <c:pt idx="380">
                  <c:v>104.97894786973615</c:v>
                </c:pt>
                <c:pt idx="381">
                  <c:v>107.39845837662078</c:v>
                </c:pt>
                <c:pt idx="382">
                  <c:v>107.71221998511355</c:v>
                </c:pt>
                <c:pt idx="383">
                  <c:v>106.05575095517032</c:v>
                </c:pt>
                <c:pt idx="384">
                  <c:v>105.94281755032505</c:v>
                </c:pt>
                <c:pt idx="385">
                  <c:v>106.06901074524467</c:v>
                </c:pt>
                <c:pt idx="386">
                  <c:v>105.73192734486892</c:v>
                </c:pt>
                <c:pt idx="387">
                  <c:v>104.90267110991928</c:v>
                </c:pt>
                <c:pt idx="388">
                  <c:v>100.39666538238157</c:v>
                </c:pt>
                <c:pt idx="389">
                  <c:v>103.60471091532355</c:v>
                </c:pt>
                <c:pt idx="390">
                  <c:v>106.95862631147328</c:v>
                </c:pt>
                <c:pt idx="391">
                  <c:v>104.20642055077514</c:v>
                </c:pt>
                <c:pt idx="392">
                  <c:v>105.51565542152422</c:v>
                </c:pt>
                <c:pt idx="393">
                  <c:v>103.50608361890188</c:v>
                </c:pt>
                <c:pt idx="394">
                  <c:v>106.55285310047447</c:v>
                </c:pt>
                <c:pt idx="395">
                  <c:v>108.63398232590929</c:v>
                </c:pt>
                <c:pt idx="396">
                  <c:v>105.47322754213009</c:v>
                </c:pt>
                <c:pt idx="397">
                  <c:v>104.43207130054482</c:v>
                </c:pt>
                <c:pt idx="398">
                  <c:v>107.35724317157135</c:v>
                </c:pt>
                <c:pt idx="399">
                  <c:v>106.87025070326968</c:v>
                </c:pt>
                <c:pt idx="400">
                  <c:v>110.00419326235942</c:v>
                </c:pt>
                <c:pt idx="401">
                  <c:v>108.40228139117183</c:v>
                </c:pt>
                <c:pt idx="402">
                  <c:v>107.77878267059999</c:v>
                </c:pt>
                <c:pt idx="403">
                  <c:v>108.50100860262735</c:v>
                </c:pt>
                <c:pt idx="404">
                  <c:v>106.58806123110371</c:v>
                </c:pt>
                <c:pt idx="405">
                  <c:v>107.1987997367704</c:v>
                </c:pt>
                <c:pt idx="406">
                  <c:v>107.08825972809099</c:v>
                </c:pt>
                <c:pt idx="407">
                  <c:v>106.80189461900329</c:v>
                </c:pt>
                <c:pt idx="408">
                  <c:v>108.15657307874646</c:v>
                </c:pt>
                <c:pt idx="409">
                  <c:v>109.20711778323206</c:v>
                </c:pt>
                <c:pt idx="410">
                  <c:v>108.56434408323912</c:v>
                </c:pt>
                <c:pt idx="411">
                  <c:v>110.56420485462853</c:v>
                </c:pt>
                <c:pt idx="412">
                  <c:v>110.57185621605224</c:v>
                </c:pt>
                <c:pt idx="413">
                  <c:v>109.89419036038474</c:v>
                </c:pt>
                <c:pt idx="414">
                  <c:v>110.27108305477542</c:v>
                </c:pt>
                <c:pt idx="415">
                  <c:v>110.49244963048001</c:v>
                </c:pt>
                <c:pt idx="416">
                  <c:v>112.00721276893024</c:v>
                </c:pt>
                <c:pt idx="417">
                  <c:v>111.90810719902173</c:v>
                </c:pt>
                <c:pt idx="418">
                  <c:v>109.96914134406732</c:v>
                </c:pt>
                <c:pt idx="419">
                  <c:v>109.89678003633792</c:v>
                </c:pt>
                <c:pt idx="420">
                  <c:v>112.34000388031428</c:v>
                </c:pt>
                <c:pt idx="421">
                  <c:v>110.90036974674906</c:v>
                </c:pt>
                <c:pt idx="422">
                  <c:v>108.40868812572735</c:v>
                </c:pt>
                <c:pt idx="423">
                  <c:v>107.21493931142408</c:v>
                </c:pt>
                <c:pt idx="424">
                  <c:v>110.44889428347055</c:v>
                </c:pt>
                <c:pt idx="425">
                  <c:v>113.15807926794945</c:v>
                </c:pt>
                <c:pt idx="426">
                  <c:v>112.11941583038099</c:v>
                </c:pt>
                <c:pt idx="427">
                  <c:v>110.60569241690214</c:v>
                </c:pt>
                <c:pt idx="428">
                  <c:v>111.83185376961889</c:v>
                </c:pt>
                <c:pt idx="429">
                  <c:v>114.04874571717356</c:v>
                </c:pt>
                <c:pt idx="430">
                  <c:v>115.23477774345734</c:v>
                </c:pt>
                <c:pt idx="431">
                  <c:v>113.07547134383111</c:v>
                </c:pt>
                <c:pt idx="432">
                  <c:v>111.1259002941684</c:v>
                </c:pt>
                <c:pt idx="433">
                  <c:v>111.89519787234019</c:v>
                </c:pt>
                <c:pt idx="434">
                  <c:v>110.16120593416316</c:v>
                </c:pt>
                <c:pt idx="435">
                  <c:v>109.57285042480771</c:v>
                </c:pt>
                <c:pt idx="436">
                  <c:v>109.09110172064229</c:v>
                </c:pt>
                <c:pt idx="437">
                  <c:v>109.74141672336688</c:v>
                </c:pt>
                <c:pt idx="438">
                  <c:v>109.22870551673591</c:v>
                </c:pt>
                <c:pt idx="439">
                  <c:v>110.47661487275697</c:v>
                </c:pt>
                <c:pt idx="440">
                  <c:v>111.068518126588</c:v>
                </c:pt>
                <c:pt idx="441">
                  <c:v>112.89406165236909</c:v>
                </c:pt>
                <c:pt idx="442">
                  <c:v>113.96622908597955</c:v>
                </c:pt>
                <c:pt idx="443">
                  <c:v>112.63143321078711</c:v>
                </c:pt>
                <c:pt idx="444">
                  <c:v>114.18162206133621</c:v>
                </c:pt>
                <c:pt idx="445">
                  <c:v>114.95039926983938</c:v>
                </c:pt>
                <c:pt idx="446">
                  <c:v>115.4264538314419</c:v>
                </c:pt>
                <c:pt idx="447">
                  <c:v>115.86238616717226</c:v>
                </c:pt>
                <c:pt idx="448">
                  <c:v>116.23925654551476</c:v>
                </c:pt>
                <c:pt idx="449">
                  <c:v>115.81575475579619</c:v>
                </c:pt>
                <c:pt idx="450">
                  <c:v>115.47887118548812</c:v>
                </c:pt>
                <c:pt idx="451">
                  <c:v>114.93629400584928</c:v>
                </c:pt>
                <c:pt idx="452">
                  <c:v>115.53895765235997</c:v>
                </c:pt>
                <c:pt idx="453">
                  <c:v>115.53331524245418</c:v>
                </c:pt>
                <c:pt idx="454">
                  <c:v>114.07390148246952</c:v>
                </c:pt>
                <c:pt idx="455">
                  <c:v>112.2115369843962</c:v>
                </c:pt>
                <c:pt idx="456">
                  <c:v>111.69679146710169</c:v>
                </c:pt>
                <c:pt idx="457">
                  <c:v>113.98197407232702</c:v>
                </c:pt>
                <c:pt idx="458">
                  <c:v>112.89036428893419</c:v>
                </c:pt>
                <c:pt idx="459">
                  <c:v>112.11135973699278</c:v>
                </c:pt>
                <c:pt idx="460">
                  <c:v>111.91150177425764</c:v>
                </c:pt>
                <c:pt idx="461">
                  <c:v>112.49716363516275</c:v>
                </c:pt>
                <c:pt idx="462">
                  <c:v>114.60665503626876</c:v>
                </c:pt>
                <c:pt idx="463">
                  <c:v>115.06686063902667</c:v>
                </c:pt>
                <c:pt idx="464">
                  <c:v>112.94077269146247</c:v>
                </c:pt>
                <c:pt idx="465">
                  <c:v>112.79753612193841</c:v>
                </c:pt>
                <c:pt idx="466">
                  <c:v>110.83223530141559</c:v>
                </c:pt>
                <c:pt idx="467">
                  <c:v>110.87228905759451</c:v>
                </c:pt>
                <c:pt idx="468">
                  <c:v>110.85109692676272</c:v>
                </c:pt>
                <c:pt idx="469">
                  <c:v>111.63642148498153</c:v>
                </c:pt>
                <c:pt idx="470">
                  <c:v>111.89517707784076</c:v>
                </c:pt>
                <c:pt idx="471">
                  <c:v>113.81593810932023</c:v>
                </c:pt>
                <c:pt idx="472">
                  <c:v>113.72778160413498</c:v>
                </c:pt>
                <c:pt idx="473">
                  <c:v>115.85070422313987</c:v>
                </c:pt>
                <c:pt idx="474">
                  <c:v>116.75172785462793</c:v>
                </c:pt>
                <c:pt idx="475">
                  <c:v>116.52926424228278</c:v>
                </c:pt>
                <c:pt idx="476">
                  <c:v>115.69965602239162</c:v>
                </c:pt>
                <c:pt idx="477">
                  <c:v>116.20970299718121</c:v>
                </c:pt>
                <c:pt idx="478">
                  <c:v>116.20970299718121</c:v>
                </c:pt>
                <c:pt idx="479">
                  <c:v>116.20970299718121</c:v>
                </c:pt>
                <c:pt idx="480">
                  <c:v>116.20970299718121</c:v>
                </c:pt>
                <c:pt idx="481">
                  <c:v>116.20970299718121</c:v>
                </c:pt>
                <c:pt idx="482">
                  <c:v>116.20970299718121</c:v>
                </c:pt>
                <c:pt idx="483">
                  <c:v>116.20970299718121</c:v>
                </c:pt>
                <c:pt idx="484">
                  <c:v>116.20970299718121</c:v>
                </c:pt>
                <c:pt idx="485">
                  <c:v>116.20970299718121</c:v>
                </c:pt>
                <c:pt idx="486">
                  <c:v>116.20970299718121</c:v>
                </c:pt>
                <c:pt idx="487">
                  <c:v>116.20970299718121</c:v>
                </c:pt>
                <c:pt idx="488">
                  <c:v>116.20970299718121</c:v>
                </c:pt>
                <c:pt idx="489">
                  <c:v>116.20970299718121</c:v>
                </c:pt>
                <c:pt idx="490">
                  <c:v>116.20970299718121</c:v>
                </c:pt>
                <c:pt idx="491">
                  <c:v>116.20970299718121</c:v>
                </c:pt>
                <c:pt idx="492">
                  <c:v>116.20970299718121</c:v>
                </c:pt>
                <c:pt idx="493">
                  <c:v>116.20970299718121</c:v>
                </c:pt>
                <c:pt idx="494">
                  <c:v>116.20970299718121</c:v>
                </c:pt>
                <c:pt idx="495">
                  <c:v>116.20970299718121</c:v>
                </c:pt>
                <c:pt idx="496">
                  <c:v>116.20970299718121</c:v>
                </c:pt>
                <c:pt idx="497">
                  <c:v>116.20970299718121</c:v>
                </c:pt>
                <c:pt idx="498">
                  <c:v>116.20970299718121</c:v>
                </c:pt>
                <c:pt idx="499">
                  <c:v>116.20970299718121</c:v>
                </c:pt>
                <c:pt idx="500">
                  <c:v>116.20970299718121</c:v>
                </c:pt>
                <c:pt idx="501">
                  <c:v>116.20970299718121</c:v>
                </c:pt>
                <c:pt idx="502">
                  <c:v>116.20970299718121</c:v>
                </c:pt>
                <c:pt idx="503">
                  <c:v>116.20970299718121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C8-4ED7-93FA-BEF535EE9158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8173360400262173"/>
                  <c:y val="-6.5966124908144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C8-4ED7-93FA-BEF535EE9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ברזל'!$C$1</c:f>
              <c:numCache>
                <c:formatCode>0.0</c:formatCode>
                <c:ptCount val="1"/>
                <c:pt idx="0">
                  <c:v>116.20970299718121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C8-4ED7-93FA-BEF535EE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</c:dateAx>
      <c:valAx>
        <c:axId val="840897072"/>
        <c:scaling>
          <c:orientation val="minMax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7098148148148151E-2"/>
          <c:y val="0.91529548611111111"/>
          <c:w val="0.88686388888888879"/>
          <c:h val="6.0136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>
                <a:solidFill>
                  <a:sysClr val="windowText" lastClr="000000"/>
                </a:solidFill>
                <a:effectLst/>
              </a:rPr>
              <a:t>דלק, תחבורה ודואר (6.7%)</a:t>
            </a:r>
            <a:endParaRPr lang="he-IL" sz="1400">
              <a:solidFill>
                <a:sysClr val="windowText" lastClr="000000"/>
              </a:solidFill>
              <a:effectLst/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נובמבר 22'-פברואר 24', </a:t>
            </a: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4384143518518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746709092321281"/>
          <c:y val="0.13539132981567892"/>
          <c:w val="0.80579656580660153"/>
          <c:h val="0.58685518518518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B-4444-893F-6CFC22512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ברזל'!$D$4</c:f>
              <c:strCache>
                <c:ptCount val="1"/>
                <c:pt idx="0">
                  <c:v>קמעונאות: דלק, תחבורה ודואר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ברזל'!$D$2497:$D$3000</c:f>
              <c:numCache>
                <c:formatCode>0.0</c:formatCode>
                <c:ptCount val="504"/>
                <c:pt idx="0">
                  <c:v>101.93206419331969</c:v>
                </c:pt>
                <c:pt idx="1">
                  <c:v>100.58233936314484</c:v>
                </c:pt>
                <c:pt idx="2">
                  <c:v>99.427750290565953</c:v>
                </c:pt>
                <c:pt idx="3">
                  <c:v>100.50623696906915</c:v>
                </c:pt>
                <c:pt idx="4">
                  <c:v>101.72583576036966</c:v>
                </c:pt>
                <c:pt idx="5">
                  <c:v>100.49246210368412</c:v>
                </c:pt>
                <c:pt idx="6">
                  <c:v>98.795255817824284</c:v>
                </c:pt>
                <c:pt idx="7">
                  <c:v>97.392224145577245</c:v>
                </c:pt>
                <c:pt idx="8">
                  <c:v>97.100865280110241</c:v>
                </c:pt>
                <c:pt idx="9">
                  <c:v>98.734222209952577</c:v>
                </c:pt>
                <c:pt idx="10">
                  <c:v>98.830413459924699</c:v>
                </c:pt>
                <c:pt idx="11">
                  <c:v>98.579916025774196</c:v>
                </c:pt>
                <c:pt idx="12">
                  <c:v>99.293401854776775</c:v>
                </c:pt>
                <c:pt idx="13">
                  <c:v>98.839393711517559</c:v>
                </c:pt>
                <c:pt idx="14">
                  <c:v>98.595435723778706</c:v>
                </c:pt>
                <c:pt idx="15">
                  <c:v>99.597094628353162</c:v>
                </c:pt>
                <c:pt idx="16">
                  <c:v>97.438986640022577</c:v>
                </c:pt>
                <c:pt idx="17">
                  <c:v>95.036308012050227</c:v>
                </c:pt>
                <c:pt idx="18">
                  <c:v>97.594181169460185</c:v>
                </c:pt>
                <c:pt idx="19">
                  <c:v>96.122435685086529</c:v>
                </c:pt>
                <c:pt idx="20">
                  <c:v>96.086001276420461</c:v>
                </c:pt>
                <c:pt idx="21">
                  <c:v>94.760712680045117</c:v>
                </c:pt>
                <c:pt idx="22">
                  <c:v>94.116159992550379</c:v>
                </c:pt>
                <c:pt idx="23">
                  <c:v>94.871402949951516</c:v>
                </c:pt>
                <c:pt idx="24">
                  <c:v>96.396228595193293</c:v>
                </c:pt>
                <c:pt idx="25">
                  <c:v>93.852206272004352</c:v>
                </c:pt>
                <c:pt idx="26">
                  <c:v>93.059818229729757</c:v>
                </c:pt>
                <c:pt idx="27">
                  <c:v>93.81003989213464</c:v>
                </c:pt>
                <c:pt idx="28">
                  <c:v>96.116244224955722</c:v>
                </c:pt>
                <c:pt idx="29">
                  <c:v>97.11417330474525</c:v>
                </c:pt>
                <c:pt idx="30">
                  <c:v>95.557056003004874</c:v>
                </c:pt>
                <c:pt idx="31">
                  <c:v>95.929838756976267</c:v>
                </c:pt>
                <c:pt idx="32">
                  <c:v>95.551270118433791</c:v>
                </c:pt>
                <c:pt idx="33">
                  <c:v>96.437493151461908</c:v>
                </c:pt>
                <c:pt idx="34">
                  <c:v>95.319717106425074</c:v>
                </c:pt>
                <c:pt idx="35">
                  <c:v>93.741739007390606</c:v>
                </c:pt>
                <c:pt idx="36">
                  <c:v>92.79735692921922</c:v>
                </c:pt>
                <c:pt idx="37">
                  <c:v>93.545069169429794</c:v>
                </c:pt>
                <c:pt idx="38">
                  <c:v>96.227766476146272</c:v>
                </c:pt>
                <c:pt idx="39">
                  <c:v>94.973014943960578</c:v>
                </c:pt>
                <c:pt idx="40">
                  <c:v>89.440901818796277</c:v>
                </c:pt>
                <c:pt idx="41">
                  <c:v>89.45745199730149</c:v>
                </c:pt>
                <c:pt idx="42">
                  <c:v>89.393657779955262</c:v>
                </c:pt>
                <c:pt idx="43">
                  <c:v>88.803932536555763</c:v>
                </c:pt>
                <c:pt idx="44">
                  <c:v>89.28179366900288</c:v>
                </c:pt>
                <c:pt idx="45">
                  <c:v>87.232241471348956</c:v>
                </c:pt>
                <c:pt idx="46">
                  <c:v>87.929706453090432</c:v>
                </c:pt>
                <c:pt idx="47">
                  <c:v>93.862911751355796</c:v>
                </c:pt>
                <c:pt idx="48">
                  <c:v>93.950954731019223</c:v>
                </c:pt>
                <c:pt idx="49">
                  <c:v>94.319668251051468</c:v>
                </c:pt>
                <c:pt idx="50">
                  <c:v>95.438398807753032</c:v>
                </c:pt>
                <c:pt idx="51">
                  <c:v>96.06309789768207</c:v>
                </c:pt>
                <c:pt idx="52">
                  <c:v>96.140131522650179</c:v>
                </c:pt>
                <c:pt idx="53">
                  <c:v>95.393204702179162</c:v>
                </c:pt>
                <c:pt idx="54">
                  <c:v>94.123765453273094</c:v>
                </c:pt>
                <c:pt idx="55">
                  <c:v>94.341342650072619</c:v>
                </c:pt>
                <c:pt idx="56">
                  <c:v>94.586616614098915</c:v>
                </c:pt>
                <c:pt idx="57">
                  <c:v>94.891697656887303</c:v>
                </c:pt>
                <c:pt idx="58">
                  <c:v>94.731659501505305</c:v>
                </c:pt>
                <c:pt idx="59">
                  <c:v>93.915688036880098</c:v>
                </c:pt>
                <c:pt idx="60">
                  <c:v>95.387961627194045</c:v>
                </c:pt>
                <c:pt idx="61">
                  <c:v>95.690905740145084</c:v>
                </c:pt>
                <c:pt idx="62">
                  <c:v>96.759400066111823</c:v>
                </c:pt>
                <c:pt idx="63">
                  <c:v>95.87436802838296</c:v>
                </c:pt>
                <c:pt idx="64">
                  <c:v>94.991827033291344</c:v>
                </c:pt>
                <c:pt idx="65">
                  <c:v>95.63183506897029</c:v>
                </c:pt>
                <c:pt idx="66">
                  <c:v>96.062754812616433</c:v>
                </c:pt>
                <c:pt idx="67">
                  <c:v>96.439484270146366</c:v>
                </c:pt>
                <c:pt idx="68">
                  <c:v>99.727192485239954</c:v>
                </c:pt>
                <c:pt idx="69">
                  <c:v>98.849019698216082</c:v>
                </c:pt>
                <c:pt idx="70">
                  <c:v>100.52908765974389</c:v>
                </c:pt>
                <c:pt idx="71">
                  <c:v>101.64742734453141</c:v>
                </c:pt>
                <c:pt idx="72">
                  <c:v>101.39068208627502</c:v>
                </c:pt>
                <c:pt idx="73">
                  <c:v>101.25641452053702</c:v>
                </c:pt>
                <c:pt idx="74">
                  <c:v>102.86770495414032</c:v>
                </c:pt>
                <c:pt idx="75">
                  <c:v>100.47231565850882</c:v>
                </c:pt>
                <c:pt idx="76">
                  <c:v>101.69288856633496</c:v>
                </c:pt>
                <c:pt idx="77">
                  <c:v>100.98302351007857</c:v>
                </c:pt>
                <c:pt idx="78">
                  <c:v>100.94072724800544</c:v>
                </c:pt>
                <c:pt idx="79">
                  <c:v>100.43076683175724</c:v>
                </c:pt>
                <c:pt idx="80">
                  <c:v>100.34732976909993</c:v>
                </c:pt>
                <c:pt idx="81">
                  <c:v>98.961105589157299</c:v>
                </c:pt>
                <c:pt idx="82">
                  <c:v>98.937170504614414</c:v>
                </c:pt>
                <c:pt idx="83">
                  <c:v>97.967162422648101</c:v>
                </c:pt>
                <c:pt idx="84">
                  <c:v>98.734273672712419</c:v>
                </c:pt>
                <c:pt idx="85">
                  <c:v>98.779658925679996</c:v>
                </c:pt>
                <c:pt idx="86">
                  <c:v>101.06188406302117</c:v>
                </c:pt>
                <c:pt idx="87">
                  <c:v>98.562162598931664</c:v>
                </c:pt>
                <c:pt idx="88">
                  <c:v>97.860769293188724</c:v>
                </c:pt>
                <c:pt idx="89">
                  <c:v>98.558816294237957</c:v>
                </c:pt>
                <c:pt idx="90">
                  <c:v>101.73114500176028</c:v>
                </c:pt>
                <c:pt idx="91">
                  <c:v>101.29181967400621</c:v>
                </c:pt>
                <c:pt idx="92">
                  <c:v>99.296174717289347</c:v>
                </c:pt>
                <c:pt idx="93">
                  <c:v>96.901162815230023</c:v>
                </c:pt>
                <c:pt idx="94">
                  <c:v>98.965968819962612</c:v>
                </c:pt>
                <c:pt idx="95">
                  <c:v>99.33427553913134</c:v>
                </c:pt>
                <c:pt idx="96">
                  <c:v>98.372000349483557</c:v>
                </c:pt>
                <c:pt idx="97">
                  <c:v>94.465073828384376</c:v>
                </c:pt>
                <c:pt idx="98">
                  <c:v>93.480417239419481</c:v>
                </c:pt>
                <c:pt idx="99">
                  <c:v>92.510579474682189</c:v>
                </c:pt>
                <c:pt idx="100">
                  <c:v>92.343318153364862</c:v>
                </c:pt>
                <c:pt idx="101">
                  <c:v>92.950450062629841</c:v>
                </c:pt>
                <c:pt idx="102">
                  <c:v>93.838822278533371</c:v>
                </c:pt>
                <c:pt idx="103">
                  <c:v>93.680443184504441</c:v>
                </c:pt>
                <c:pt idx="104">
                  <c:v>95.365911059904505</c:v>
                </c:pt>
                <c:pt idx="105">
                  <c:v>94.710420085335215</c:v>
                </c:pt>
                <c:pt idx="106">
                  <c:v>96.721848180374849</c:v>
                </c:pt>
                <c:pt idx="107">
                  <c:v>97.37958023560499</c:v>
                </c:pt>
                <c:pt idx="108">
                  <c:v>98.385495845600857</c:v>
                </c:pt>
                <c:pt idx="109">
                  <c:v>97.549126748520166</c:v>
                </c:pt>
                <c:pt idx="110">
                  <c:v>96.709357433378301</c:v>
                </c:pt>
                <c:pt idx="111">
                  <c:v>95.375881356972471</c:v>
                </c:pt>
                <c:pt idx="112">
                  <c:v>95.979983089925653</c:v>
                </c:pt>
                <c:pt idx="113">
                  <c:v>96.30571907896875</c:v>
                </c:pt>
                <c:pt idx="114">
                  <c:v>95.919892965984417</c:v>
                </c:pt>
                <c:pt idx="115">
                  <c:v>94.120414247364181</c:v>
                </c:pt>
                <c:pt idx="116">
                  <c:v>94.362678865243382</c:v>
                </c:pt>
                <c:pt idx="117">
                  <c:v>96.392300271191829</c:v>
                </c:pt>
                <c:pt idx="118">
                  <c:v>97.815942778756579</c:v>
                </c:pt>
                <c:pt idx="119">
                  <c:v>95.979983089925653</c:v>
                </c:pt>
                <c:pt idx="120">
                  <c:v>95.292227415541504</c:v>
                </c:pt>
                <c:pt idx="121">
                  <c:v>95.259880620371646</c:v>
                </c:pt>
                <c:pt idx="122">
                  <c:v>95.35869892170345</c:v>
                </c:pt>
                <c:pt idx="123">
                  <c:v>94.574608636801884</c:v>
                </c:pt>
                <c:pt idx="124">
                  <c:v>98.363540852008171</c:v>
                </c:pt>
                <c:pt idx="125">
                  <c:v>98.148364025364245</c:v>
                </c:pt>
                <c:pt idx="126">
                  <c:v>99.202203717813362</c:v>
                </c:pt>
                <c:pt idx="127">
                  <c:v>99.845033628157125</c:v>
                </c:pt>
                <c:pt idx="128">
                  <c:v>99.552896694773423</c:v>
                </c:pt>
                <c:pt idx="129">
                  <c:v>100.13309765169028</c:v>
                </c:pt>
                <c:pt idx="130">
                  <c:v>101.85669575622367</c:v>
                </c:pt>
                <c:pt idx="131">
                  <c:v>97.876880812931461</c:v>
                </c:pt>
                <c:pt idx="132">
                  <c:v>98.92669660768226</c:v>
                </c:pt>
                <c:pt idx="133">
                  <c:v>100.71904528345644</c:v>
                </c:pt>
                <c:pt idx="134">
                  <c:v>101.33211991617964</c:v>
                </c:pt>
                <c:pt idx="135">
                  <c:v>101.89697761884</c:v>
                </c:pt>
                <c:pt idx="136">
                  <c:v>102.93778743061803</c:v>
                </c:pt>
                <c:pt idx="137">
                  <c:v>102.23383078931332</c:v>
                </c:pt>
                <c:pt idx="138">
                  <c:v>100.74044276381746</c:v>
                </c:pt>
                <c:pt idx="139">
                  <c:v>99.515970939281218</c:v>
                </c:pt>
                <c:pt idx="140">
                  <c:v>100.34138582033788</c:v>
                </c:pt>
                <c:pt idx="141">
                  <c:v>100.44054598143151</c:v>
                </c:pt>
                <c:pt idx="142">
                  <c:v>101.33938719305195</c:v>
                </c:pt>
                <c:pt idx="143">
                  <c:v>99.66896972429879</c:v>
                </c:pt>
                <c:pt idx="144">
                  <c:v>103.03990424979513</c:v>
                </c:pt>
                <c:pt idx="145">
                  <c:v>101.79998011896365</c:v>
                </c:pt>
                <c:pt idx="146">
                  <c:v>102.98939722691919</c:v>
                </c:pt>
                <c:pt idx="147">
                  <c:v>104.62067726681066</c:v>
                </c:pt>
                <c:pt idx="148">
                  <c:v>107.20942808012728</c:v>
                </c:pt>
                <c:pt idx="149">
                  <c:v>102.03339314214961</c:v>
                </c:pt>
                <c:pt idx="150">
                  <c:v>101.95146810438864</c:v>
                </c:pt>
                <c:pt idx="151">
                  <c:v>100.96685072514555</c:v>
                </c:pt>
                <c:pt idx="152">
                  <c:v>104.5442697720873</c:v>
                </c:pt>
                <c:pt idx="153">
                  <c:v>105.03107807292453</c:v>
                </c:pt>
                <c:pt idx="154">
                  <c:v>104.50215608028127</c:v>
                </c:pt>
                <c:pt idx="155">
                  <c:v>98.022802243166609</c:v>
                </c:pt>
                <c:pt idx="156">
                  <c:v>103.4717368447766</c:v>
                </c:pt>
                <c:pt idx="157">
                  <c:v>105.57458608207229</c:v>
                </c:pt>
                <c:pt idx="158">
                  <c:v>104.19283181041332</c:v>
                </c:pt>
                <c:pt idx="159">
                  <c:v>102.95536318840873</c:v>
                </c:pt>
                <c:pt idx="160">
                  <c:v>101.85597037637062</c:v>
                </c:pt>
                <c:pt idx="161">
                  <c:v>97.421914482096085</c:v>
                </c:pt>
                <c:pt idx="162">
                  <c:v>99.590564984371952</c:v>
                </c:pt>
                <c:pt idx="163">
                  <c:v>94.822246211869597</c:v>
                </c:pt>
                <c:pt idx="164">
                  <c:v>95.41000851857217</c:v>
                </c:pt>
                <c:pt idx="165">
                  <c:v>95.329015937007441</c:v>
                </c:pt>
                <c:pt idx="166">
                  <c:v>97.099113095667917</c:v>
                </c:pt>
                <c:pt idx="167">
                  <c:v>96.717047440063638</c:v>
                </c:pt>
                <c:pt idx="168">
                  <c:v>99.944638574532263</c:v>
                </c:pt>
                <c:pt idx="169">
                  <c:v>101.93610401996747</c:v>
                </c:pt>
                <c:pt idx="170">
                  <c:v>107.53606466746766</c:v>
                </c:pt>
                <c:pt idx="171">
                  <c:v>106.18112739490286</c:v>
                </c:pt>
                <c:pt idx="172">
                  <c:v>104.62866257171319</c:v>
                </c:pt>
                <c:pt idx="173">
                  <c:v>102.5256699738722</c:v>
                </c:pt>
                <c:pt idx="174">
                  <c:v>103.04820690838335</c:v>
                </c:pt>
                <c:pt idx="175">
                  <c:v>102.55909381108739</c:v>
                </c:pt>
                <c:pt idx="176">
                  <c:v>102.56155544643326</c:v>
                </c:pt>
                <c:pt idx="177">
                  <c:v>101.50547099741189</c:v>
                </c:pt>
                <c:pt idx="178">
                  <c:v>100.77445352155563</c:v>
                </c:pt>
                <c:pt idx="179">
                  <c:v>103.89147569119463</c:v>
                </c:pt>
                <c:pt idx="180">
                  <c:v>105.94582005203313</c:v>
                </c:pt>
                <c:pt idx="181">
                  <c:v>104.24360594951891</c:v>
                </c:pt>
                <c:pt idx="182">
                  <c:v>105.35097671463672</c:v>
                </c:pt>
                <c:pt idx="183">
                  <c:v>104.8258801204752</c:v>
                </c:pt>
                <c:pt idx="184">
                  <c:v>103.91134276710218</c:v>
                </c:pt>
                <c:pt idx="185">
                  <c:v>103.96563720404191</c:v>
                </c:pt>
                <c:pt idx="186">
                  <c:v>101.26509947391268</c:v>
                </c:pt>
                <c:pt idx="187">
                  <c:v>99.537756840948703</c:v>
                </c:pt>
                <c:pt idx="188">
                  <c:v>102.54409854311174</c:v>
                </c:pt>
                <c:pt idx="189">
                  <c:v>99.93666062145256</c:v>
                </c:pt>
                <c:pt idx="190">
                  <c:v>99.066055310733432</c:v>
                </c:pt>
                <c:pt idx="191">
                  <c:v>99.731156343051779</c:v>
                </c:pt>
                <c:pt idx="192">
                  <c:v>101.87408159192447</c:v>
                </c:pt>
                <c:pt idx="193">
                  <c:v>102.01025818099193</c:v>
                </c:pt>
                <c:pt idx="194">
                  <c:v>102.55463615584179</c:v>
                </c:pt>
                <c:pt idx="195">
                  <c:v>99.076956838693818</c:v>
                </c:pt>
                <c:pt idx="196">
                  <c:v>100.98751914974213</c:v>
                </c:pt>
                <c:pt idx="197">
                  <c:v>102.42617285423199</c:v>
                </c:pt>
                <c:pt idx="198">
                  <c:v>99.754798579985078</c:v>
                </c:pt>
                <c:pt idx="199">
                  <c:v>100.6264319205973</c:v>
                </c:pt>
                <c:pt idx="200">
                  <c:v>99.817698325553067</c:v>
                </c:pt>
                <c:pt idx="201">
                  <c:v>99.626058359715159</c:v>
                </c:pt>
                <c:pt idx="202">
                  <c:v>101.21867638862156</c:v>
                </c:pt>
                <c:pt idx="203">
                  <c:v>103.4403102527649</c:v>
                </c:pt>
                <c:pt idx="204">
                  <c:v>98.923113819354029</c:v>
                </c:pt>
                <c:pt idx="205">
                  <c:v>99.63953302566776</c:v>
                </c:pt>
                <c:pt idx="206">
                  <c:v>96.882212266569198</c:v>
                </c:pt>
                <c:pt idx="207">
                  <c:v>96.603589208859901</c:v>
                </c:pt>
                <c:pt idx="208">
                  <c:v>98.350568560615955</c:v>
                </c:pt>
                <c:pt idx="209">
                  <c:v>94.844463420476742</c:v>
                </c:pt>
                <c:pt idx="210">
                  <c:v>93.668768489842577</c:v>
                </c:pt>
                <c:pt idx="211">
                  <c:v>98.742684158035559</c:v>
                </c:pt>
                <c:pt idx="212">
                  <c:v>101.30511299499557</c:v>
                </c:pt>
                <c:pt idx="213">
                  <c:v>100.24952846992694</c:v>
                </c:pt>
                <c:pt idx="214">
                  <c:v>100.7758136087801</c:v>
                </c:pt>
                <c:pt idx="215">
                  <c:v>99.078571789109887</c:v>
                </c:pt>
                <c:pt idx="216">
                  <c:v>102.15584755389568</c:v>
                </c:pt>
                <c:pt idx="217">
                  <c:v>100.31969916827865</c:v>
                </c:pt>
                <c:pt idx="218">
                  <c:v>100.11007174257129</c:v>
                </c:pt>
                <c:pt idx="219">
                  <c:v>96.605927088521398</c:v>
                </c:pt>
                <c:pt idx="220">
                  <c:v>100.02235714432783</c:v>
                </c:pt>
                <c:pt idx="221">
                  <c:v>99.429731606819956</c:v>
                </c:pt>
                <c:pt idx="222">
                  <c:v>101.89710382513202</c:v>
                </c:pt>
                <c:pt idx="223">
                  <c:v>101.6663950474455</c:v>
                </c:pt>
                <c:pt idx="224">
                  <c:v>102.67557119086868</c:v>
                </c:pt>
                <c:pt idx="225">
                  <c:v>101.25929030856928</c:v>
                </c:pt>
                <c:pt idx="226">
                  <c:v>103.09007676473203</c:v>
                </c:pt>
                <c:pt idx="227">
                  <c:v>99.728558698983434</c:v>
                </c:pt>
                <c:pt idx="228">
                  <c:v>98.915996029546022</c:v>
                </c:pt>
                <c:pt idx="229">
                  <c:v>99.70068181209723</c:v>
                </c:pt>
                <c:pt idx="230">
                  <c:v>98.297432035772744</c:v>
                </c:pt>
                <c:pt idx="231">
                  <c:v>96.50331892251819</c:v>
                </c:pt>
                <c:pt idx="232">
                  <c:v>96.438185448112208</c:v>
                </c:pt>
                <c:pt idx="233">
                  <c:v>97.746507262688354</c:v>
                </c:pt>
                <c:pt idx="234">
                  <c:v>97.362995748593207</c:v>
                </c:pt>
                <c:pt idx="235">
                  <c:v>101.11484659472396</c:v>
                </c:pt>
                <c:pt idx="236">
                  <c:v>96.749527793348321</c:v>
                </c:pt>
                <c:pt idx="237">
                  <c:v>96.605075502376366</c:v>
                </c:pt>
                <c:pt idx="238">
                  <c:v>98.609999684814696</c:v>
                </c:pt>
                <c:pt idx="239">
                  <c:v>95.851410736277103</c:v>
                </c:pt>
                <c:pt idx="240">
                  <c:v>90.047384317044177</c:v>
                </c:pt>
                <c:pt idx="241">
                  <c:v>90.949555904408854</c:v>
                </c:pt>
                <c:pt idx="242">
                  <c:v>89.871354721692413</c:v>
                </c:pt>
                <c:pt idx="243">
                  <c:v>90.555696699673547</c:v>
                </c:pt>
                <c:pt idx="244">
                  <c:v>91.708152518326514</c:v>
                </c:pt>
                <c:pt idx="245">
                  <c:v>89.69437919180254</c:v>
                </c:pt>
                <c:pt idx="246">
                  <c:v>92.78919885648007</c:v>
                </c:pt>
                <c:pt idx="247">
                  <c:v>97.162724742747088</c:v>
                </c:pt>
                <c:pt idx="248">
                  <c:v>98.378536119983806</c:v>
                </c:pt>
                <c:pt idx="249">
                  <c:v>98.497143077779597</c:v>
                </c:pt>
                <c:pt idx="250">
                  <c:v>97.281432175454967</c:v>
                </c:pt>
                <c:pt idx="251">
                  <c:v>98.404693905630452</c:v>
                </c:pt>
                <c:pt idx="252">
                  <c:v>98.697346691916408</c:v>
                </c:pt>
                <c:pt idx="253">
                  <c:v>99.012905307548365</c:v>
                </c:pt>
                <c:pt idx="254">
                  <c:v>97.863083892077924</c:v>
                </c:pt>
                <c:pt idx="255">
                  <c:v>96.903574213119867</c:v>
                </c:pt>
                <c:pt idx="256">
                  <c:v>97.892872252901213</c:v>
                </c:pt>
                <c:pt idx="257">
                  <c:v>101.22979234474796</c:v>
                </c:pt>
                <c:pt idx="258">
                  <c:v>100.03930922248136</c:v>
                </c:pt>
                <c:pt idx="259">
                  <c:v>99.557862851098406</c:v>
                </c:pt>
                <c:pt idx="260">
                  <c:v>98.622097109289555</c:v>
                </c:pt>
                <c:pt idx="261">
                  <c:v>100.20622623342925</c:v>
                </c:pt>
                <c:pt idx="262">
                  <c:v>99.645630137405519</c:v>
                </c:pt>
                <c:pt idx="263">
                  <c:v>97.471764742132081</c:v>
                </c:pt>
                <c:pt idx="264">
                  <c:v>95.472313991794351</c:v>
                </c:pt>
                <c:pt idx="265">
                  <c:v>97.215646839424281</c:v>
                </c:pt>
                <c:pt idx="266">
                  <c:v>96.279558842714493</c:v>
                </c:pt>
                <c:pt idx="267">
                  <c:v>102.95191763410676</c:v>
                </c:pt>
                <c:pt idx="268">
                  <c:v>101.85999182346133</c:v>
                </c:pt>
                <c:pt idx="269">
                  <c:v>100.86075534451098</c:v>
                </c:pt>
                <c:pt idx="270">
                  <c:v>104.07012621138705</c:v>
                </c:pt>
                <c:pt idx="271">
                  <c:v>104.37644358571552</c:v>
                </c:pt>
                <c:pt idx="272">
                  <c:v>102.88739313569226</c:v>
                </c:pt>
                <c:pt idx="273">
                  <c:v>102.79885635859509</c:v>
                </c:pt>
                <c:pt idx="274">
                  <c:v>97.027869031182306</c:v>
                </c:pt>
                <c:pt idx="275">
                  <c:v>98.677989342392053</c:v>
                </c:pt>
                <c:pt idx="276">
                  <c:v>99.647118881529593</c:v>
                </c:pt>
                <c:pt idx="277">
                  <c:v>96.454240603879853</c:v>
                </c:pt>
                <c:pt idx="278">
                  <c:v>96.736341073790086</c:v>
                </c:pt>
                <c:pt idx="279">
                  <c:v>96.664165778412041</c:v>
                </c:pt>
                <c:pt idx="280">
                  <c:v>100.39634437194034</c:v>
                </c:pt>
                <c:pt idx="281">
                  <c:v>99.942392592656191</c:v>
                </c:pt>
                <c:pt idx="282">
                  <c:v>100.46429604509972</c:v>
                </c:pt>
                <c:pt idx="283">
                  <c:v>100.86279425004385</c:v>
                </c:pt>
                <c:pt idx="284">
                  <c:v>100.65098945947355</c:v>
                </c:pt>
                <c:pt idx="285">
                  <c:v>102.01409705781555</c:v>
                </c:pt>
                <c:pt idx="286">
                  <c:v>103.06545551005787</c:v>
                </c:pt>
                <c:pt idx="287">
                  <c:v>100.60781465457167</c:v>
                </c:pt>
                <c:pt idx="288">
                  <c:v>101.3295455528836</c:v>
                </c:pt>
                <c:pt idx="289">
                  <c:v>100.43700730404031</c:v>
                </c:pt>
                <c:pt idx="290">
                  <c:v>98.357495203030254</c:v>
                </c:pt>
                <c:pt idx="291">
                  <c:v>101.02197591806561</c:v>
                </c:pt>
                <c:pt idx="292">
                  <c:v>98.781498106692538</c:v>
                </c:pt>
                <c:pt idx="293">
                  <c:v>98.869436935532462</c:v>
                </c:pt>
                <c:pt idx="294">
                  <c:v>100.0877123987227</c:v>
                </c:pt>
                <c:pt idx="295">
                  <c:v>99.278877103462577</c:v>
                </c:pt>
                <c:pt idx="296">
                  <c:v>98.473315819971617</c:v>
                </c:pt>
                <c:pt idx="297">
                  <c:v>99.097416961643418</c:v>
                </c:pt>
                <c:pt idx="298">
                  <c:v>98.333987749515586</c:v>
                </c:pt>
                <c:pt idx="299">
                  <c:v>97.299760269782425</c:v>
                </c:pt>
                <c:pt idx="300">
                  <c:v>98.257327842208241</c:v>
                </c:pt>
                <c:pt idx="301">
                  <c:v>99.068037852291255</c:v>
                </c:pt>
                <c:pt idx="302">
                  <c:v>98.028916509157654</c:v>
                </c:pt>
                <c:pt idx="303">
                  <c:v>98.522172358621091</c:v>
                </c:pt>
                <c:pt idx="304">
                  <c:v>101.27893192857658</c:v>
                </c:pt>
                <c:pt idx="305">
                  <c:v>98.317965676950678</c:v>
                </c:pt>
                <c:pt idx="306">
                  <c:v>99.81588732652807</c:v>
                </c:pt>
                <c:pt idx="307">
                  <c:v>98.304468955529572</c:v>
                </c:pt>
                <c:pt idx="308">
                  <c:v>96.413091226168987</c:v>
                </c:pt>
                <c:pt idx="309">
                  <c:v>98.36241357250681</c:v>
                </c:pt>
                <c:pt idx="310">
                  <c:v>98.667831573841795</c:v>
                </c:pt>
                <c:pt idx="311">
                  <c:v>95.839867149122483</c:v>
                </c:pt>
                <c:pt idx="312">
                  <c:v>99.788902460812494</c:v>
                </c:pt>
                <c:pt idx="313">
                  <c:v>101.02942699050878</c:v>
                </c:pt>
                <c:pt idx="314">
                  <c:v>102.10795410403759</c:v>
                </c:pt>
                <c:pt idx="315">
                  <c:v>104.00783544181056</c:v>
                </c:pt>
                <c:pt idx="316">
                  <c:v>104.82699882284992</c:v>
                </c:pt>
                <c:pt idx="317">
                  <c:v>103.0912677600313</c:v>
                </c:pt>
                <c:pt idx="318">
                  <c:v>109.58527990657498</c:v>
                </c:pt>
                <c:pt idx="319">
                  <c:v>103.50264758388603</c:v>
                </c:pt>
                <c:pt idx="320">
                  <c:v>105.51305745146303</c:v>
                </c:pt>
                <c:pt idx="321">
                  <c:v>106.67178437499419</c:v>
                </c:pt>
                <c:pt idx="322">
                  <c:v>106.1280006724901</c:v>
                </c:pt>
                <c:pt idx="323">
                  <c:v>106.77334858215481</c:v>
                </c:pt>
                <c:pt idx="324">
                  <c:v>106.69065772951522</c:v>
                </c:pt>
                <c:pt idx="325">
                  <c:v>100.69507466510316</c:v>
                </c:pt>
                <c:pt idx="326">
                  <c:v>104.5836351074569</c:v>
                </c:pt>
                <c:pt idx="327">
                  <c:v>105.12837944814473</c:v>
                </c:pt>
                <c:pt idx="328">
                  <c:v>107.60622311278132</c:v>
                </c:pt>
                <c:pt idx="329">
                  <c:v>105.11624036334047</c:v>
                </c:pt>
                <c:pt idx="330">
                  <c:v>107.50003583436131</c:v>
                </c:pt>
                <c:pt idx="331">
                  <c:v>109.44921114424244</c:v>
                </c:pt>
                <c:pt idx="332">
                  <c:v>113.51919741990879</c:v>
                </c:pt>
                <c:pt idx="333">
                  <c:v>115.70663550543929</c:v>
                </c:pt>
                <c:pt idx="334">
                  <c:v>112.27041556786506</c:v>
                </c:pt>
                <c:pt idx="335">
                  <c:v>110.2546241659729</c:v>
                </c:pt>
                <c:pt idx="336">
                  <c:v>113.11069460939012</c:v>
                </c:pt>
                <c:pt idx="337">
                  <c:v>110.42305687772857</c:v>
                </c:pt>
                <c:pt idx="338">
                  <c:v>112.96933988643927</c:v>
                </c:pt>
                <c:pt idx="339">
                  <c:v>109.55212318558949</c:v>
                </c:pt>
                <c:pt idx="340">
                  <c:v>105.78980579434942</c:v>
                </c:pt>
                <c:pt idx="341">
                  <c:v>102.23894275679119</c:v>
                </c:pt>
                <c:pt idx="342">
                  <c:v>95.972322490531667</c:v>
                </c:pt>
                <c:pt idx="343">
                  <c:v>92.75013004463149</c:v>
                </c:pt>
                <c:pt idx="344">
                  <c:v>86.005508961290971</c:v>
                </c:pt>
                <c:pt idx="345">
                  <c:v>79.732529368279216</c:v>
                </c:pt>
                <c:pt idx="346">
                  <c:v>76.425404989078601</c:v>
                </c:pt>
                <c:pt idx="347">
                  <c:v>76.0074844935084</c:v>
                </c:pt>
                <c:pt idx="348">
                  <c:v>73.74696928899877</c:v>
                </c:pt>
                <c:pt idx="349">
                  <c:v>75.289460139209069</c:v>
                </c:pt>
                <c:pt idx="350">
                  <c:v>73.740462925789856</c:v>
                </c:pt>
                <c:pt idx="351">
                  <c:v>74.065402467359178</c:v>
                </c:pt>
                <c:pt idx="352">
                  <c:v>75.021117380430596</c:v>
                </c:pt>
                <c:pt idx="353">
                  <c:v>76.402380305263435</c:v>
                </c:pt>
                <c:pt idx="354">
                  <c:v>75.982766439833597</c:v>
                </c:pt>
                <c:pt idx="355">
                  <c:v>79.170363658080234</c:v>
                </c:pt>
                <c:pt idx="356">
                  <c:v>78.789564966611167</c:v>
                </c:pt>
                <c:pt idx="357">
                  <c:v>80.506851531240784</c:v>
                </c:pt>
                <c:pt idx="358">
                  <c:v>83.575360247295933</c:v>
                </c:pt>
                <c:pt idx="359">
                  <c:v>81.583673021871874</c:v>
                </c:pt>
                <c:pt idx="360">
                  <c:v>80.833526102999144</c:v>
                </c:pt>
                <c:pt idx="361">
                  <c:v>83.4102432076388</c:v>
                </c:pt>
                <c:pt idx="362">
                  <c:v>83.589235587593052</c:v>
                </c:pt>
                <c:pt idx="363">
                  <c:v>81.737769679099458</c:v>
                </c:pt>
                <c:pt idx="364">
                  <c:v>80.177868487112264</c:v>
                </c:pt>
                <c:pt idx="365">
                  <c:v>79.330823317971451</c:v>
                </c:pt>
                <c:pt idx="366">
                  <c:v>82.899899271299375</c:v>
                </c:pt>
                <c:pt idx="367">
                  <c:v>84.64065040381044</c:v>
                </c:pt>
                <c:pt idx="368">
                  <c:v>82.585123624799337</c:v>
                </c:pt>
                <c:pt idx="369">
                  <c:v>83.115775746416432</c:v>
                </c:pt>
                <c:pt idx="370">
                  <c:v>86.292731201109518</c:v>
                </c:pt>
                <c:pt idx="371">
                  <c:v>88.509147721647679</c:v>
                </c:pt>
                <c:pt idx="372">
                  <c:v>90.770736292291218</c:v>
                </c:pt>
                <c:pt idx="373">
                  <c:v>90.504672598591569</c:v>
                </c:pt>
                <c:pt idx="374">
                  <c:v>90.364399818901248</c:v>
                </c:pt>
                <c:pt idx="375">
                  <c:v>91.318840416014609</c:v>
                </c:pt>
                <c:pt idx="376">
                  <c:v>91.977364017503319</c:v>
                </c:pt>
                <c:pt idx="377">
                  <c:v>93.190911033306875</c:v>
                </c:pt>
                <c:pt idx="378">
                  <c:v>93.566263249359054</c:v>
                </c:pt>
                <c:pt idx="379">
                  <c:v>92.246967613897979</c:v>
                </c:pt>
                <c:pt idx="380">
                  <c:v>93.708768532583591</c:v>
                </c:pt>
                <c:pt idx="381">
                  <c:v>96.053036928132471</c:v>
                </c:pt>
                <c:pt idx="382">
                  <c:v>96.170204153956433</c:v>
                </c:pt>
                <c:pt idx="383">
                  <c:v>94.202282921150072</c:v>
                </c:pt>
                <c:pt idx="384">
                  <c:v>93.251793928810471</c:v>
                </c:pt>
                <c:pt idx="385">
                  <c:v>93.924945207133064</c:v>
                </c:pt>
                <c:pt idx="386">
                  <c:v>95.262238104894038</c:v>
                </c:pt>
                <c:pt idx="387">
                  <c:v>94.56347185051078</c:v>
                </c:pt>
                <c:pt idx="388">
                  <c:v>91.636488174635502</c:v>
                </c:pt>
                <c:pt idx="389">
                  <c:v>94.341759253366604</c:v>
                </c:pt>
                <c:pt idx="390">
                  <c:v>97.305002119463722</c:v>
                </c:pt>
                <c:pt idx="391">
                  <c:v>94.256219569378473</c:v>
                </c:pt>
                <c:pt idx="392">
                  <c:v>95.105627124256912</c:v>
                </c:pt>
                <c:pt idx="393">
                  <c:v>93.88344294192612</c:v>
                </c:pt>
                <c:pt idx="394">
                  <c:v>92.302739767227507</c:v>
                </c:pt>
                <c:pt idx="395">
                  <c:v>96.223622498674985</c:v>
                </c:pt>
                <c:pt idx="396">
                  <c:v>93.093032539994141</c:v>
                </c:pt>
                <c:pt idx="397">
                  <c:v>93.001449657635703</c:v>
                </c:pt>
                <c:pt idx="398">
                  <c:v>96.171131708937438</c:v>
                </c:pt>
                <c:pt idx="399">
                  <c:v>94.664723605200933</c:v>
                </c:pt>
                <c:pt idx="400">
                  <c:v>95.756956967101644</c:v>
                </c:pt>
                <c:pt idx="401">
                  <c:v>97.837699273132728</c:v>
                </c:pt>
                <c:pt idx="402">
                  <c:v>95.708744938254029</c:v>
                </c:pt>
                <c:pt idx="403">
                  <c:v>98.359242486257344</c:v>
                </c:pt>
                <c:pt idx="404">
                  <c:v>99.173998449507181</c:v>
                </c:pt>
                <c:pt idx="405">
                  <c:v>101.5889656493481</c:v>
                </c:pt>
                <c:pt idx="406">
                  <c:v>103.91131826102608</c:v>
                </c:pt>
                <c:pt idx="407">
                  <c:v>105.08878865687488</c:v>
                </c:pt>
                <c:pt idx="408">
                  <c:v>105.31929035821818</c:v>
                </c:pt>
                <c:pt idx="409">
                  <c:v>107.05189812163579</c:v>
                </c:pt>
                <c:pt idx="410">
                  <c:v>105.57139661626573</c:v>
                </c:pt>
                <c:pt idx="411">
                  <c:v>104.9013269770148</c:v>
                </c:pt>
                <c:pt idx="412">
                  <c:v>106.28918938814577</c:v>
                </c:pt>
                <c:pt idx="413">
                  <c:v>104.99014067277209</c:v>
                </c:pt>
                <c:pt idx="414">
                  <c:v>105.27128172980234</c:v>
                </c:pt>
                <c:pt idx="415">
                  <c:v>107.32550110965265</c:v>
                </c:pt>
                <c:pt idx="416">
                  <c:v>106.58617484868911</c:v>
                </c:pt>
                <c:pt idx="417">
                  <c:v>105.70082790788216</c:v>
                </c:pt>
                <c:pt idx="418">
                  <c:v>108.05354599847598</c:v>
                </c:pt>
                <c:pt idx="419">
                  <c:v>106.83348281703306</c:v>
                </c:pt>
                <c:pt idx="420">
                  <c:v>107.82852017984088</c:v>
                </c:pt>
                <c:pt idx="421">
                  <c:v>108.67184777723482</c:v>
                </c:pt>
                <c:pt idx="422">
                  <c:v>105.10330360575861</c:v>
                </c:pt>
                <c:pt idx="423">
                  <c:v>104.02262730935441</c:v>
                </c:pt>
                <c:pt idx="424">
                  <c:v>109.37997535269454</c:v>
                </c:pt>
                <c:pt idx="425">
                  <c:v>109.46347613114979</c:v>
                </c:pt>
                <c:pt idx="426">
                  <c:v>107.267306530699</c:v>
                </c:pt>
                <c:pt idx="427">
                  <c:v>107.23944312215465</c:v>
                </c:pt>
                <c:pt idx="428">
                  <c:v>107.02898861637836</c:v>
                </c:pt>
                <c:pt idx="429">
                  <c:v>110.0372221876176</c:v>
                </c:pt>
                <c:pt idx="430">
                  <c:v>111.3202917160596</c:v>
                </c:pt>
                <c:pt idx="431">
                  <c:v>107.58171826196872</c:v>
                </c:pt>
                <c:pt idx="432">
                  <c:v>106.14625769919684</c:v>
                </c:pt>
                <c:pt idx="433">
                  <c:v>110.60321329629834</c:v>
                </c:pt>
                <c:pt idx="434">
                  <c:v>109.57588427699196</c:v>
                </c:pt>
                <c:pt idx="435">
                  <c:v>110.40144129329011</c:v>
                </c:pt>
                <c:pt idx="436">
                  <c:v>111.1458562409592</c:v>
                </c:pt>
                <c:pt idx="437">
                  <c:v>111.98924877945487</c:v>
                </c:pt>
                <c:pt idx="438">
                  <c:v>113.57576357010448</c:v>
                </c:pt>
                <c:pt idx="439">
                  <c:v>114.61748623321783</c:v>
                </c:pt>
                <c:pt idx="440">
                  <c:v>110.97265219618365</c:v>
                </c:pt>
                <c:pt idx="441">
                  <c:v>114.03308493485464</c:v>
                </c:pt>
                <c:pt idx="442">
                  <c:v>114.01164579416421</c:v>
                </c:pt>
                <c:pt idx="443">
                  <c:v>111.61254505330484</c:v>
                </c:pt>
                <c:pt idx="444">
                  <c:v>114.40288407405885</c:v>
                </c:pt>
                <c:pt idx="445">
                  <c:v>113.20035621538102</c:v>
                </c:pt>
                <c:pt idx="446">
                  <c:v>113.48029892528922</c:v>
                </c:pt>
                <c:pt idx="447">
                  <c:v>116.04052589131012</c:v>
                </c:pt>
                <c:pt idx="448">
                  <c:v>115.22083195372284</c:v>
                </c:pt>
                <c:pt idx="449">
                  <c:v>115.49366912686108</c:v>
                </c:pt>
                <c:pt idx="450">
                  <c:v>113.67549717337924</c:v>
                </c:pt>
                <c:pt idx="451">
                  <c:v>109.01326765499245</c:v>
                </c:pt>
                <c:pt idx="452">
                  <c:v>112.05763911137672</c:v>
                </c:pt>
                <c:pt idx="453">
                  <c:v>110.55884382018579</c:v>
                </c:pt>
                <c:pt idx="454">
                  <c:v>109.59218081760937</c:v>
                </c:pt>
                <c:pt idx="455">
                  <c:v>108.6166466154788</c:v>
                </c:pt>
                <c:pt idx="456">
                  <c:v>106.77636405482093</c:v>
                </c:pt>
                <c:pt idx="457">
                  <c:v>109.76821041296114</c:v>
                </c:pt>
                <c:pt idx="458">
                  <c:v>110.28317374464851</c:v>
                </c:pt>
                <c:pt idx="459">
                  <c:v>105.96290936421289</c:v>
                </c:pt>
                <c:pt idx="460">
                  <c:v>106.55890816309818</c:v>
                </c:pt>
                <c:pt idx="461">
                  <c:v>107.6933287350333</c:v>
                </c:pt>
                <c:pt idx="462">
                  <c:v>108.92041903380259</c:v>
                </c:pt>
                <c:pt idx="463">
                  <c:v>109.97236808247932</c:v>
                </c:pt>
                <c:pt idx="464">
                  <c:v>110.22661984749087</c:v>
                </c:pt>
                <c:pt idx="465">
                  <c:v>113.81252289798414</c:v>
                </c:pt>
                <c:pt idx="466">
                  <c:v>115.03527807188843</c:v>
                </c:pt>
                <c:pt idx="467">
                  <c:v>116.36680714054684</c:v>
                </c:pt>
                <c:pt idx="468">
                  <c:v>115.20084479804228</c:v>
                </c:pt>
                <c:pt idx="469">
                  <c:v>115.24826405532755</c:v>
                </c:pt>
                <c:pt idx="470">
                  <c:v>115.06325665899053</c:v>
                </c:pt>
                <c:pt idx="471">
                  <c:v>115.04447642755873</c:v>
                </c:pt>
                <c:pt idx="472">
                  <c:v>112.35042055456228</c:v>
                </c:pt>
                <c:pt idx="473">
                  <c:v>110.73986407793865</c:v>
                </c:pt>
                <c:pt idx="474">
                  <c:v>112.34352577004694</c:v>
                </c:pt>
                <c:pt idx="475">
                  <c:v>110.98789129961663</c:v>
                </c:pt>
                <c:pt idx="476">
                  <c:v>110.58039936473779</c:v>
                </c:pt>
                <c:pt idx="477">
                  <c:v>111.17356036000881</c:v>
                </c:pt>
                <c:pt idx="478">
                  <c:v>111.17356036000881</c:v>
                </c:pt>
                <c:pt idx="479">
                  <c:v>111.17356036000881</c:v>
                </c:pt>
                <c:pt idx="480">
                  <c:v>111.17356036000881</c:v>
                </c:pt>
                <c:pt idx="481">
                  <c:v>111.17356036000881</c:v>
                </c:pt>
                <c:pt idx="482">
                  <c:v>111.17356036000881</c:v>
                </c:pt>
                <c:pt idx="483">
                  <c:v>111.17356036000881</c:v>
                </c:pt>
                <c:pt idx="484">
                  <c:v>111.17356036000881</c:v>
                </c:pt>
                <c:pt idx="485">
                  <c:v>111.17356036000881</c:v>
                </c:pt>
                <c:pt idx="486">
                  <c:v>111.17356036000881</c:v>
                </c:pt>
                <c:pt idx="487">
                  <c:v>111.17356036000881</c:v>
                </c:pt>
                <c:pt idx="488">
                  <c:v>111.17356036000881</c:v>
                </c:pt>
                <c:pt idx="489">
                  <c:v>111.17356036000881</c:v>
                </c:pt>
                <c:pt idx="490">
                  <c:v>111.17356036000881</c:v>
                </c:pt>
                <c:pt idx="491">
                  <c:v>111.17356036000881</c:v>
                </c:pt>
                <c:pt idx="492">
                  <c:v>111.17356036000881</c:v>
                </c:pt>
                <c:pt idx="493">
                  <c:v>111.17356036000881</c:v>
                </c:pt>
                <c:pt idx="494">
                  <c:v>111.17356036000881</c:v>
                </c:pt>
                <c:pt idx="495">
                  <c:v>111.17356036000881</c:v>
                </c:pt>
                <c:pt idx="496">
                  <c:v>111.17356036000881</c:v>
                </c:pt>
                <c:pt idx="497">
                  <c:v>111.17356036000881</c:v>
                </c:pt>
                <c:pt idx="498">
                  <c:v>111.17356036000881</c:v>
                </c:pt>
                <c:pt idx="499">
                  <c:v>111.17356036000881</c:v>
                </c:pt>
                <c:pt idx="500">
                  <c:v>111.17356036000881</c:v>
                </c:pt>
                <c:pt idx="501">
                  <c:v>111.17356036000881</c:v>
                </c:pt>
                <c:pt idx="502">
                  <c:v>111.17356036000881</c:v>
                </c:pt>
                <c:pt idx="503">
                  <c:v>111.17356036000881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5B-4444-893F-6CFC22512B02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6328484848484837"/>
                  <c:y val="-0.12315083505599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5B-4444-893F-6CFC22512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ברזל'!$D$1</c:f>
              <c:numCache>
                <c:formatCode>0.0</c:formatCode>
                <c:ptCount val="1"/>
                <c:pt idx="0">
                  <c:v>111.17356036000881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5B-4444-893F-6CFC22512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  <c:majorUnit val="2"/>
        <c:majorTimeUnit val="months"/>
      </c:dateAx>
      <c:valAx>
        <c:axId val="840897072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8122979797979798E-2"/>
          <c:y val="0.86432777777777781"/>
          <c:w val="0.97613156565656578"/>
          <c:h val="0.13480037037037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i="0" baseline="0">
                <a:solidFill>
                  <a:sysClr val="windowText" lastClr="000000"/>
                </a:solidFill>
                <a:effectLst/>
              </a:rPr>
              <a:t>מוצרי תעשייה (14.6%)</a:t>
            </a:r>
            <a:endParaRPr lang="he-IL" sz="1400">
              <a:solidFill>
                <a:sysClr val="windowText" lastClr="000000"/>
              </a:solidFill>
              <a:effectLst/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נובמבר 22'-</a:t>
            </a:r>
            <a:r>
              <a:rPr lang="he-IL" sz="1200" b="0" i="0" u="none" strike="noStrike" baseline="0">
                <a:solidFill>
                  <a:sysClr val="windowText" lastClr="000000"/>
                </a:solidFill>
                <a:effectLst/>
              </a:rPr>
              <a:t>פברואר</a:t>
            </a:r>
            <a:r>
              <a:rPr lang="he-IL" sz="1200" b="0" i="0" baseline="0">
                <a:solidFill>
                  <a:sysClr val="windowText" lastClr="000000"/>
                </a:solidFill>
                <a:effectLst/>
              </a:rPr>
              <a:t> 24', </a:t>
            </a: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2023Q3=100</a:t>
            </a:r>
            <a:endParaRPr lang="he-IL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43841435185185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9243434343434342E-2"/>
          <c:y val="0.1540018887555287"/>
          <c:w val="0.84958787878787878"/>
          <c:h val="0.6073864335021013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'חרבות ברזל'!$P$5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'חרבות ברזל'!$P$2497:$P$3000</c:f>
              <c:numCache>
                <c:formatCode>General</c:formatCode>
                <c:ptCount val="504"/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6-452C-9E12-BC10E52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82204000"/>
        <c:axId val="682197440"/>
      </c:barChart>
      <c:lineChart>
        <c:grouping val="standard"/>
        <c:varyColors val="0"/>
        <c:ser>
          <c:idx val="0"/>
          <c:order val="0"/>
          <c:tx>
            <c:strRef>
              <c:f>'חרבות ברזל'!$F$4</c:f>
              <c:strCache>
                <c:ptCount val="1"/>
                <c:pt idx="0">
                  <c:v>קמעונאות: מוצרי תעשייה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ברזל'!$F$2497:$F$3000</c:f>
              <c:numCache>
                <c:formatCode>0.0</c:formatCode>
                <c:ptCount val="504"/>
                <c:pt idx="0">
                  <c:v>121.64840517578479</c:v>
                </c:pt>
                <c:pt idx="1">
                  <c:v>119.86345142787536</c:v>
                </c:pt>
                <c:pt idx="2">
                  <c:v>119.02930848629201</c:v>
                </c:pt>
                <c:pt idx="3">
                  <c:v>119.33453413649453</c:v>
                </c:pt>
                <c:pt idx="4">
                  <c:v>121.39763021885648</c:v>
                </c:pt>
                <c:pt idx="5">
                  <c:v>120.32641861940512</c:v>
                </c:pt>
                <c:pt idx="6">
                  <c:v>114.22820592717169</c:v>
                </c:pt>
                <c:pt idx="7">
                  <c:v>103.20443085648856</c:v>
                </c:pt>
                <c:pt idx="8">
                  <c:v>101.98359513120828</c:v>
                </c:pt>
                <c:pt idx="9">
                  <c:v>103.50509686937825</c:v>
                </c:pt>
                <c:pt idx="10">
                  <c:v>105.89947330835341</c:v>
                </c:pt>
                <c:pt idx="11">
                  <c:v>104.3128252505096</c:v>
                </c:pt>
                <c:pt idx="12">
                  <c:v>105.2802001702028</c:v>
                </c:pt>
                <c:pt idx="13">
                  <c:v>105.64804233432324</c:v>
                </c:pt>
                <c:pt idx="14">
                  <c:v>106.34976599471126</c:v>
                </c:pt>
                <c:pt idx="15">
                  <c:v>107.3541880471851</c:v>
                </c:pt>
                <c:pt idx="16">
                  <c:v>105.09864202352892</c:v>
                </c:pt>
                <c:pt idx="17">
                  <c:v>101.410187142125</c:v>
                </c:pt>
                <c:pt idx="18">
                  <c:v>103.52615055997938</c:v>
                </c:pt>
                <c:pt idx="19">
                  <c:v>101.70325163646056</c:v>
                </c:pt>
                <c:pt idx="20">
                  <c:v>100.07844822277083</c:v>
                </c:pt>
                <c:pt idx="21">
                  <c:v>97.44851005453252</c:v>
                </c:pt>
                <c:pt idx="22">
                  <c:v>95.387389029484055</c:v>
                </c:pt>
                <c:pt idx="23">
                  <c:v>95.562781252310231</c:v>
                </c:pt>
                <c:pt idx="24">
                  <c:v>99.948914779913906</c:v>
                </c:pt>
                <c:pt idx="25">
                  <c:v>98.084603980702724</c:v>
                </c:pt>
                <c:pt idx="26">
                  <c:v>96.934163348820931</c:v>
                </c:pt>
                <c:pt idx="27">
                  <c:v>96.508580215360055</c:v>
                </c:pt>
                <c:pt idx="28">
                  <c:v>97.307659361303735</c:v>
                </c:pt>
                <c:pt idx="29">
                  <c:v>97.60752668929463</c:v>
                </c:pt>
                <c:pt idx="30">
                  <c:v>95.138389140189616</c:v>
                </c:pt>
                <c:pt idx="31">
                  <c:v>92.251772498016038</c:v>
                </c:pt>
                <c:pt idx="32">
                  <c:v>92.05543485925601</c:v>
                </c:pt>
                <c:pt idx="33">
                  <c:v>92.879811425849098</c:v>
                </c:pt>
                <c:pt idx="34">
                  <c:v>94.201399276689187</c:v>
                </c:pt>
                <c:pt idx="35">
                  <c:v>93.77220868607786</c:v>
                </c:pt>
                <c:pt idx="36">
                  <c:v>93.833874930562772</c:v>
                </c:pt>
                <c:pt idx="37">
                  <c:v>93.946567841196071</c:v>
                </c:pt>
                <c:pt idx="38">
                  <c:v>94.409508919423715</c:v>
                </c:pt>
                <c:pt idx="39">
                  <c:v>97.743200579606977</c:v>
                </c:pt>
                <c:pt idx="40">
                  <c:v>88.980585255624533</c:v>
                </c:pt>
                <c:pt idx="41">
                  <c:v>87.875100902514589</c:v>
                </c:pt>
                <c:pt idx="42">
                  <c:v>87.522298726591629</c:v>
                </c:pt>
                <c:pt idx="43">
                  <c:v>86.029689128025339</c:v>
                </c:pt>
                <c:pt idx="44">
                  <c:v>87.770510121544191</c:v>
                </c:pt>
                <c:pt idx="45">
                  <c:v>87.548733668157467</c:v>
                </c:pt>
                <c:pt idx="46">
                  <c:v>82.409332006343789</c:v>
                </c:pt>
                <c:pt idx="47">
                  <c:v>91.103424114852345</c:v>
                </c:pt>
                <c:pt idx="48">
                  <c:v>89.833696008189023</c:v>
                </c:pt>
                <c:pt idx="49">
                  <c:v>91.098209734257239</c:v>
                </c:pt>
                <c:pt idx="50">
                  <c:v>93.148557429909602</c:v>
                </c:pt>
                <c:pt idx="51">
                  <c:v>93.683094176523156</c:v>
                </c:pt>
                <c:pt idx="52">
                  <c:v>92.360373900045104</c:v>
                </c:pt>
                <c:pt idx="53">
                  <c:v>92.071495813875103</c:v>
                </c:pt>
                <c:pt idx="54">
                  <c:v>91.602097744017669</c:v>
                </c:pt>
                <c:pt idx="55">
                  <c:v>93.348777033947144</c:v>
                </c:pt>
                <c:pt idx="56">
                  <c:v>92.050415373062037</c:v>
                </c:pt>
                <c:pt idx="57">
                  <c:v>92.17264600806466</c:v>
                </c:pt>
                <c:pt idx="58">
                  <c:v>92.80301538888385</c:v>
                </c:pt>
                <c:pt idx="59">
                  <c:v>95.965415888492274</c:v>
                </c:pt>
                <c:pt idx="60">
                  <c:v>98.380120577797683</c:v>
                </c:pt>
                <c:pt idx="61">
                  <c:v>97.646269912893004</c:v>
                </c:pt>
                <c:pt idx="62">
                  <c:v>98.896463358846376</c:v>
                </c:pt>
                <c:pt idx="63">
                  <c:v>100.98717776119675</c:v>
                </c:pt>
                <c:pt idx="64">
                  <c:v>101.2318664080033</c:v>
                </c:pt>
                <c:pt idx="65">
                  <c:v>101.71690443509701</c:v>
                </c:pt>
                <c:pt idx="66">
                  <c:v>99.54957105670789</c:v>
                </c:pt>
                <c:pt idx="67">
                  <c:v>100.83553080981878</c:v>
                </c:pt>
                <c:pt idx="68">
                  <c:v>105.69887410607049</c:v>
                </c:pt>
                <c:pt idx="69">
                  <c:v>103.72396519258334</c:v>
                </c:pt>
                <c:pt idx="70">
                  <c:v>104.33775262656077</c:v>
                </c:pt>
                <c:pt idx="71">
                  <c:v>105.36022151843392</c:v>
                </c:pt>
                <c:pt idx="72">
                  <c:v>104.91909587493736</c:v>
                </c:pt>
                <c:pt idx="73">
                  <c:v>105.04523522542941</c:v>
                </c:pt>
                <c:pt idx="74">
                  <c:v>105.93585041201641</c:v>
                </c:pt>
                <c:pt idx="75">
                  <c:v>103.16575005005136</c:v>
                </c:pt>
                <c:pt idx="76">
                  <c:v>104.92182694419247</c:v>
                </c:pt>
                <c:pt idx="77">
                  <c:v>104.30790130078678</c:v>
                </c:pt>
                <c:pt idx="78">
                  <c:v>104.40573064723932</c:v>
                </c:pt>
                <c:pt idx="79">
                  <c:v>104.8757497041592</c:v>
                </c:pt>
                <c:pt idx="80">
                  <c:v>105.93458232458941</c:v>
                </c:pt>
                <c:pt idx="81">
                  <c:v>105.17742394527438</c:v>
                </c:pt>
                <c:pt idx="82">
                  <c:v>105.80855825477254</c:v>
                </c:pt>
                <c:pt idx="83">
                  <c:v>106.25666952503923</c:v>
                </c:pt>
                <c:pt idx="84">
                  <c:v>108.05806892109158</c:v>
                </c:pt>
                <c:pt idx="85">
                  <c:v>108.24450898144097</c:v>
                </c:pt>
                <c:pt idx="86">
                  <c:v>109.3002474940257</c:v>
                </c:pt>
                <c:pt idx="87">
                  <c:v>107.93918524712809</c:v>
                </c:pt>
                <c:pt idx="88">
                  <c:v>106.49352927649036</c:v>
                </c:pt>
                <c:pt idx="89">
                  <c:v>106.09324802204752</c:v>
                </c:pt>
                <c:pt idx="90">
                  <c:v>107.07161918956953</c:v>
                </c:pt>
                <c:pt idx="91">
                  <c:v>105.09167996242168</c:v>
                </c:pt>
                <c:pt idx="92">
                  <c:v>102.98435749992746</c:v>
                </c:pt>
                <c:pt idx="93">
                  <c:v>102.19498613327171</c:v>
                </c:pt>
                <c:pt idx="94">
                  <c:v>104.09683193817618</c:v>
                </c:pt>
                <c:pt idx="95">
                  <c:v>105.21551943159837</c:v>
                </c:pt>
                <c:pt idx="96">
                  <c:v>106.350061520862</c:v>
                </c:pt>
                <c:pt idx="97">
                  <c:v>102.09879619266403</c:v>
                </c:pt>
                <c:pt idx="98">
                  <c:v>102.08206202437825</c:v>
                </c:pt>
                <c:pt idx="99">
                  <c:v>102.14951013609685</c:v>
                </c:pt>
                <c:pt idx="100">
                  <c:v>101.23384910823448</c:v>
                </c:pt>
                <c:pt idx="101">
                  <c:v>101.02018433815776</c:v>
                </c:pt>
                <c:pt idx="102">
                  <c:v>101.09451489725765</c:v>
                </c:pt>
                <c:pt idx="103">
                  <c:v>101.13912851855298</c:v>
                </c:pt>
                <c:pt idx="104">
                  <c:v>105.58913454621519</c:v>
                </c:pt>
                <c:pt idx="105">
                  <c:v>105.76419239139238</c:v>
                </c:pt>
                <c:pt idx="106">
                  <c:v>106.869350009771</c:v>
                </c:pt>
                <c:pt idx="107">
                  <c:v>107.63632316922167</c:v>
                </c:pt>
                <c:pt idx="108">
                  <c:v>108.28408655688735</c:v>
                </c:pt>
                <c:pt idx="109">
                  <c:v>107.49410057226724</c:v>
                </c:pt>
                <c:pt idx="110">
                  <c:v>105.61215437739251</c:v>
                </c:pt>
                <c:pt idx="111">
                  <c:v>103.65786860347652</c:v>
                </c:pt>
                <c:pt idx="112">
                  <c:v>102.99711926174299</c:v>
                </c:pt>
                <c:pt idx="113">
                  <c:v>102.1829937585038</c:v>
                </c:pt>
                <c:pt idx="114">
                  <c:v>101.13140726095504</c:v>
                </c:pt>
                <c:pt idx="115">
                  <c:v>99.777346563572735</c:v>
                </c:pt>
                <c:pt idx="116">
                  <c:v>99.544856013401983</c:v>
                </c:pt>
                <c:pt idx="117">
                  <c:v>101.33481396166999</c:v>
                </c:pt>
                <c:pt idx="118">
                  <c:v>109.36469448673074</c:v>
                </c:pt>
                <c:pt idx="119">
                  <c:v>108.82801262788506</c:v>
                </c:pt>
                <c:pt idx="120">
                  <c:v>107.96244710403229</c:v>
                </c:pt>
                <c:pt idx="121">
                  <c:v>107.10692055256746</c:v>
                </c:pt>
                <c:pt idx="122">
                  <c:v>106.84291634202478</c:v>
                </c:pt>
                <c:pt idx="123">
                  <c:v>106.81495536455985</c:v>
                </c:pt>
                <c:pt idx="124">
                  <c:v>109.29662347722027</c:v>
                </c:pt>
                <c:pt idx="125">
                  <c:v>100.31600156900247</c:v>
                </c:pt>
                <c:pt idx="126">
                  <c:v>99.946724447085444</c:v>
                </c:pt>
                <c:pt idx="127">
                  <c:v>101.55203205156349</c:v>
                </c:pt>
                <c:pt idx="128">
                  <c:v>101.57524295568309</c:v>
                </c:pt>
                <c:pt idx="129">
                  <c:v>100.64458397567053</c:v>
                </c:pt>
                <c:pt idx="130">
                  <c:v>100.87636054994692</c:v>
                </c:pt>
                <c:pt idx="131">
                  <c:v>98.715202012142839</c:v>
                </c:pt>
                <c:pt idx="132">
                  <c:v>101.93755865340268</c:v>
                </c:pt>
                <c:pt idx="133">
                  <c:v>102.98024051493091</c:v>
                </c:pt>
                <c:pt idx="134">
                  <c:v>103.90811874672332</c:v>
                </c:pt>
                <c:pt idx="135">
                  <c:v>105.47333670026968</c:v>
                </c:pt>
                <c:pt idx="136">
                  <c:v>107.78685616534611</c:v>
                </c:pt>
                <c:pt idx="137">
                  <c:v>108.05213483241386</c:v>
                </c:pt>
                <c:pt idx="138">
                  <c:v>105.46959676587926</c:v>
                </c:pt>
                <c:pt idx="139">
                  <c:v>105.06679653314723</c:v>
                </c:pt>
                <c:pt idx="140">
                  <c:v>107.44769659750266</c:v>
                </c:pt>
                <c:pt idx="141">
                  <c:v>109.04722679311567</c:v>
                </c:pt>
                <c:pt idx="142">
                  <c:v>110.05754153512977</c:v>
                </c:pt>
                <c:pt idx="143">
                  <c:v>110.34275993754508</c:v>
                </c:pt>
                <c:pt idx="144">
                  <c:v>114.46291228656318</c:v>
                </c:pt>
                <c:pt idx="145">
                  <c:v>118.74874207311163</c:v>
                </c:pt>
                <c:pt idx="146">
                  <c:v>116.73197289942756</c:v>
                </c:pt>
                <c:pt idx="147">
                  <c:v>119.51611903338035</c:v>
                </c:pt>
                <c:pt idx="148">
                  <c:v>123.65312465281826</c:v>
                </c:pt>
                <c:pt idx="149">
                  <c:v>121.04211735479224</c:v>
                </c:pt>
                <c:pt idx="150">
                  <c:v>120.67929722450499</c:v>
                </c:pt>
                <c:pt idx="151">
                  <c:v>118.8915257876066</c:v>
                </c:pt>
                <c:pt idx="152">
                  <c:v>115.64986313625776</c:v>
                </c:pt>
                <c:pt idx="153">
                  <c:v>116.79128257762422</c:v>
                </c:pt>
                <c:pt idx="154">
                  <c:v>112.50124854943557</c:v>
                </c:pt>
                <c:pt idx="155">
                  <c:v>101.32910661288379</c:v>
                </c:pt>
                <c:pt idx="156">
                  <c:v>115.7417755905974</c:v>
                </c:pt>
                <c:pt idx="157">
                  <c:v>116.90871600795573</c:v>
                </c:pt>
                <c:pt idx="158">
                  <c:v>112.94914709182653</c:v>
                </c:pt>
                <c:pt idx="159">
                  <c:v>114.22379023147535</c:v>
                </c:pt>
                <c:pt idx="160">
                  <c:v>117.42127618165689</c:v>
                </c:pt>
                <c:pt idx="161">
                  <c:v>120.55054463307222</c:v>
                </c:pt>
                <c:pt idx="162">
                  <c:v>121.58740577586846</c:v>
                </c:pt>
                <c:pt idx="163">
                  <c:v>107.57426968357373</c:v>
                </c:pt>
                <c:pt idx="164">
                  <c:v>109.35885784525358</c:v>
                </c:pt>
                <c:pt idx="165">
                  <c:v>113.49258019463313</c:v>
                </c:pt>
                <c:pt idx="166">
                  <c:v>115.94706372288411</c:v>
                </c:pt>
                <c:pt idx="167">
                  <c:v>113.24424332844845</c:v>
                </c:pt>
                <c:pt idx="168">
                  <c:v>112.30945972052166</c:v>
                </c:pt>
                <c:pt idx="169">
                  <c:v>117.69324240170479</c:v>
                </c:pt>
                <c:pt idx="170">
                  <c:v>119.93281536429532</c:v>
                </c:pt>
                <c:pt idx="171">
                  <c:v>115.68799811098984</c:v>
                </c:pt>
                <c:pt idx="172">
                  <c:v>112.96566471077769</c:v>
                </c:pt>
                <c:pt idx="173">
                  <c:v>109.59855885135654</c:v>
                </c:pt>
                <c:pt idx="174">
                  <c:v>107.2712381876585</c:v>
                </c:pt>
                <c:pt idx="175">
                  <c:v>101.41143230079892</c:v>
                </c:pt>
                <c:pt idx="176">
                  <c:v>97.619799941287738</c:v>
                </c:pt>
                <c:pt idx="177">
                  <c:v>93.214573131470829</c:v>
                </c:pt>
                <c:pt idx="178">
                  <c:v>93.038672654618154</c:v>
                </c:pt>
                <c:pt idx="179">
                  <c:v>95.283434521411479</c:v>
                </c:pt>
                <c:pt idx="180">
                  <c:v>96.168982453568958</c:v>
                </c:pt>
                <c:pt idx="181">
                  <c:v>97.318525679531774</c:v>
                </c:pt>
                <c:pt idx="182">
                  <c:v>103.0371414002351</c:v>
                </c:pt>
                <c:pt idx="183">
                  <c:v>105.00081777235484</c:v>
                </c:pt>
                <c:pt idx="184">
                  <c:v>108.05827464295945</c:v>
                </c:pt>
                <c:pt idx="185">
                  <c:v>108.95305076131972</c:v>
                </c:pt>
                <c:pt idx="186">
                  <c:v>104.22293944317786</c:v>
                </c:pt>
                <c:pt idx="187">
                  <c:v>103.00575002654627</c:v>
                </c:pt>
                <c:pt idx="188">
                  <c:v>105.561184396217</c:v>
                </c:pt>
                <c:pt idx="189">
                  <c:v>101.8821767979897</c:v>
                </c:pt>
                <c:pt idx="190">
                  <c:v>99.315847449149572</c:v>
                </c:pt>
                <c:pt idx="191">
                  <c:v>98.252029735655029</c:v>
                </c:pt>
                <c:pt idx="192">
                  <c:v>99.576191339027758</c:v>
                </c:pt>
                <c:pt idx="193">
                  <c:v>100.06081282710726</c:v>
                </c:pt>
                <c:pt idx="194">
                  <c:v>99.794598539532103</c:v>
                </c:pt>
                <c:pt idx="195">
                  <c:v>95.927131239955415</c:v>
                </c:pt>
                <c:pt idx="196">
                  <c:v>97.511232932388296</c:v>
                </c:pt>
                <c:pt idx="197">
                  <c:v>100.8854600803686</c:v>
                </c:pt>
                <c:pt idx="198">
                  <c:v>99.558087177745762</c:v>
                </c:pt>
                <c:pt idx="199">
                  <c:v>100.36484363451068</c:v>
                </c:pt>
                <c:pt idx="200">
                  <c:v>99.987491133142655</c:v>
                </c:pt>
                <c:pt idx="201">
                  <c:v>100.52457934044561</c:v>
                </c:pt>
                <c:pt idx="202">
                  <c:v>101.1765909165282</c:v>
                </c:pt>
                <c:pt idx="203">
                  <c:v>102.59075042335881</c:v>
                </c:pt>
                <c:pt idx="204">
                  <c:v>98.008162702500329</c:v>
                </c:pt>
                <c:pt idx="205">
                  <c:v>96.987755487674477</c:v>
                </c:pt>
                <c:pt idx="206">
                  <c:v>89.853164430278966</c:v>
                </c:pt>
                <c:pt idx="207">
                  <c:v>90.015366887898878</c:v>
                </c:pt>
                <c:pt idx="208">
                  <c:v>89.368299642652943</c:v>
                </c:pt>
                <c:pt idx="209">
                  <c:v>86.66439268008547</c:v>
                </c:pt>
                <c:pt idx="210">
                  <c:v>84.830719790260702</c:v>
                </c:pt>
                <c:pt idx="211">
                  <c:v>88.169103564996803</c:v>
                </c:pt>
                <c:pt idx="212">
                  <c:v>90.648325307086083</c:v>
                </c:pt>
                <c:pt idx="213">
                  <c:v>93.233191915877384</c:v>
                </c:pt>
                <c:pt idx="214">
                  <c:v>94.409378352913151</c:v>
                </c:pt>
                <c:pt idx="215">
                  <c:v>95.146964493839604</c:v>
                </c:pt>
                <c:pt idx="216">
                  <c:v>99.866030522097475</c:v>
                </c:pt>
                <c:pt idx="217">
                  <c:v>98.395189863846284</c:v>
                </c:pt>
                <c:pt idx="218">
                  <c:v>98.957349388816937</c:v>
                </c:pt>
                <c:pt idx="219">
                  <c:v>97.836048017544215</c:v>
                </c:pt>
                <c:pt idx="220">
                  <c:v>102.45742736714645</c:v>
                </c:pt>
                <c:pt idx="221">
                  <c:v>101.08248812936012</c:v>
                </c:pt>
                <c:pt idx="222">
                  <c:v>102.5002913972002</c:v>
                </c:pt>
                <c:pt idx="223">
                  <c:v>101.20441368456487</c:v>
                </c:pt>
                <c:pt idx="224">
                  <c:v>104.0577377772738</c:v>
                </c:pt>
                <c:pt idx="225">
                  <c:v>102.50889413797191</c:v>
                </c:pt>
                <c:pt idx="226">
                  <c:v>103.41033933892791</c:v>
                </c:pt>
                <c:pt idx="227">
                  <c:v>98.592601332541989</c:v>
                </c:pt>
                <c:pt idx="228">
                  <c:v>99.053041265955073</c:v>
                </c:pt>
                <c:pt idx="229">
                  <c:v>100.78418823640578</c:v>
                </c:pt>
                <c:pt idx="230">
                  <c:v>99.489549950256105</c:v>
                </c:pt>
                <c:pt idx="231">
                  <c:v>98.834827686032227</c:v>
                </c:pt>
                <c:pt idx="232">
                  <c:v>100.24319577198204</c:v>
                </c:pt>
                <c:pt idx="233">
                  <c:v>101.5359717338542</c:v>
                </c:pt>
                <c:pt idx="234">
                  <c:v>103.26041905003842</c:v>
                </c:pt>
                <c:pt idx="235">
                  <c:v>105.60111927806544</c:v>
                </c:pt>
                <c:pt idx="236">
                  <c:v>102.93278818662294</c:v>
                </c:pt>
                <c:pt idx="237">
                  <c:v>106.21729002854306</c:v>
                </c:pt>
                <c:pt idx="238">
                  <c:v>104.60115750497445</c:v>
                </c:pt>
                <c:pt idx="239">
                  <c:v>102.82765475849646</c:v>
                </c:pt>
                <c:pt idx="240">
                  <c:v>96.305721257079654</c:v>
                </c:pt>
                <c:pt idx="241">
                  <c:v>96.8735715711815</c:v>
                </c:pt>
                <c:pt idx="242">
                  <c:v>96.590518662112132</c:v>
                </c:pt>
                <c:pt idx="243">
                  <c:v>95.773566553146622</c:v>
                </c:pt>
                <c:pt idx="244">
                  <c:v>93.211235724078833</c:v>
                </c:pt>
                <c:pt idx="245">
                  <c:v>93.65934253597689</c:v>
                </c:pt>
                <c:pt idx="246">
                  <c:v>94.834552590277539</c:v>
                </c:pt>
                <c:pt idx="247">
                  <c:v>98.117041160295699</c:v>
                </c:pt>
                <c:pt idx="248">
                  <c:v>98.624367209197729</c:v>
                </c:pt>
                <c:pt idx="249">
                  <c:v>99.505091823381989</c:v>
                </c:pt>
                <c:pt idx="250">
                  <c:v>98.155626430261762</c:v>
                </c:pt>
                <c:pt idx="251">
                  <c:v>100.7888020110523</c:v>
                </c:pt>
                <c:pt idx="252">
                  <c:v>101.32572334798564</c:v>
                </c:pt>
                <c:pt idx="253">
                  <c:v>102.92104611740942</c:v>
                </c:pt>
                <c:pt idx="254">
                  <c:v>103.18198233340871</c:v>
                </c:pt>
                <c:pt idx="255">
                  <c:v>102.09584475261543</c:v>
                </c:pt>
                <c:pt idx="256">
                  <c:v>102.05010252714099</c:v>
                </c:pt>
                <c:pt idx="257">
                  <c:v>105.49820356988913</c:v>
                </c:pt>
                <c:pt idx="258">
                  <c:v>104.91510117662386</c:v>
                </c:pt>
                <c:pt idx="259">
                  <c:v>102.1556703277563</c:v>
                </c:pt>
                <c:pt idx="260">
                  <c:v>100.47153048565798</c:v>
                </c:pt>
                <c:pt idx="261">
                  <c:v>101.2885080710158</c:v>
                </c:pt>
                <c:pt idx="262">
                  <c:v>99.169631427701276</c:v>
                </c:pt>
                <c:pt idx="263">
                  <c:v>97.125661746862562</c:v>
                </c:pt>
                <c:pt idx="264">
                  <c:v>93.110726898065565</c:v>
                </c:pt>
                <c:pt idx="265">
                  <c:v>89.142681349306557</c:v>
                </c:pt>
                <c:pt idx="266">
                  <c:v>92.78581627643851</c:v>
                </c:pt>
                <c:pt idx="267">
                  <c:v>91.043632932841106</c:v>
                </c:pt>
                <c:pt idx="268">
                  <c:v>98.434231798144438</c:v>
                </c:pt>
                <c:pt idx="269">
                  <c:v>99.781825313340022</c:v>
                </c:pt>
                <c:pt idx="270">
                  <c:v>100.88333853379936</c:v>
                </c:pt>
                <c:pt idx="271">
                  <c:v>103.3727852259404</c:v>
                </c:pt>
                <c:pt idx="272">
                  <c:v>105.72879676574294</c:v>
                </c:pt>
                <c:pt idx="273">
                  <c:v>104.56802418296172</c:v>
                </c:pt>
                <c:pt idx="274">
                  <c:v>107.95811675425017</c:v>
                </c:pt>
                <c:pt idx="275">
                  <c:v>101.79214322758259</c:v>
                </c:pt>
                <c:pt idx="276">
                  <c:v>101.11459921113158</c:v>
                </c:pt>
                <c:pt idx="277">
                  <c:v>99.616813446558652</c:v>
                </c:pt>
                <c:pt idx="278">
                  <c:v>99.190226543240925</c:v>
                </c:pt>
                <c:pt idx="279">
                  <c:v>97.887747897359262</c:v>
                </c:pt>
                <c:pt idx="280">
                  <c:v>100.70490506664174</c:v>
                </c:pt>
                <c:pt idx="281">
                  <c:v>100.29803880169777</c:v>
                </c:pt>
                <c:pt idx="282">
                  <c:v>100.25823576017952</c:v>
                </c:pt>
                <c:pt idx="283">
                  <c:v>100.53392726569226</c:v>
                </c:pt>
                <c:pt idx="284">
                  <c:v>100.43792330274839</c:v>
                </c:pt>
                <c:pt idx="285">
                  <c:v>102.25631290482914</c:v>
                </c:pt>
                <c:pt idx="286">
                  <c:v>104.52973507605621</c:v>
                </c:pt>
                <c:pt idx="287">
                  <c:v>102.09923502352147</c:v>
                </c:pt>
                <c:pt idx="288">
                  <c:v>101.97165307231512</c:v>
                </c:pt>
                <c:pt idx="289">
                  <c:v>102.45413963871943</c:v>
                </c:pt>
                <c:pt idx="290">
                  <c:v>100.69112679677319</c:v>
                </c:pt>
                <c:pt idx="291">
                  <c:v>102.18730054262299</c:v>
                </c:pt>
                <c:pt idx="292">
                  <c:v>100.84118720582036</c:v>
                </c:pt>
                <c:pt idx="293">
                  <c:v>101.20136352349611</c:v>
                </c:pt>
                <c:pt idx="294">
                  <c:v>101.57508818659984</c:v>
                </c:pt>
                <c:pt idx="295">
                  <c:v>100.71323903147461</c:v>
                </c:pt>
                <c:pt idx="296">
                  <c:v>97.849177913228573</c:v>
                </c:pt>
                <c:pt idx="297">
                  <c:v>99.53207004901374</c:v>
                </c:pt>
                <c:pt idx="298">
                  <c:v>101.92659488797409</c:v>
                </c:pt>
                <c:pt idx="299">
                  <c:v>100.77277927102163</c:v>
                </c:pt>
                <c:pt idx="300">
                  <c:v>99.478882984797849</c:v>
                </c:pt>
                <c:pt idx="301">
                  <c:v>100.13959092739387</c:v>
                </c:pt>
                <c:pt idx="302">
                  <c:v>97.450239901570058</c:v>
                </c:pt>
                <c:pt idx="303">
                  <c:v>98.537883774058372</c:v>
                </c:pt>
                <c:pt idx="304">
                  <c:v>100.4280951475068</c:v>
                </c:pt>
                <c:pt idx="305">
                  <c:v>96.119545514300427</c:v>
                </c:pt>
                <c:pt idx="306">
                  <c:v>97.617963730312326</c:v>
                </c:pt>
                <c:pt idx="307">
                  <c:v>97.976782156278205</c:v>
                </c:pt>
                <c:pt idx="308">
                  <c:v>96.866867458546352</c:v>
                </c:pt>
                <c:pt idx="309">
                  <c:v>100.55322053758509</c:v>
                </c:pt>
                <c:pt idx="310">
                  <c:v>101.01985314505779</c:v>
                </c:pt>
                <c:pt idx="311">
                  <c:v>97.20205270919017</c:v>
                </c:pt>
                <c:pt idx="312">
                  <c:v>101.42322787043629</c:v>
                </c:pt>
                <c:pt idx="313">
                  <c:v>100.81686935245509</c:v>
                </c:pt>
                <c:pt idx="314">
                  <c:v>99.271786665567276</c:v>
                </c:pt>
                <c:pt idx="315">
                  <c:v>99.216201635925643</c:v>
                </c:pt>
                <c:pt idx="316">
                  <c:v>97.743656607029237</c:v>
                </c:pt>
                <c:pt idx="317">
                  <c:v>94.917855297837576</c:v>
                </c:pt>
                <c:pt idx="318">
                  <c:v>99.071849849484309</c:v>
                </c:pt>
                <c:pt idx="319">
                  <c:v>91.565751212025432</c:v>
                </c:pt>
                <c:pt idx="320">
                  <c:v>85.866592449035508</c:v>
                </c:pt>
                <c:pt idx="321">
                  <c:v>87.804147239214757</c:v>
                </c:pt>
                <c:pt idx="322">
                  <c:v>87.811424570676792</c:v>
                </c:pt>
                <c:pt idx="323">
                  <c:v>89.077347778149303</c:v>
                </c:pt>
                <c:pt idx="324">
                  <c:v>90.462860355652168</c:v>
                </c:pt>
                <c:pt idx="325">
                  <c:v>87.93465515407739</c:v>
                </c:pt>
                <c:pt idx="326">
                  <c:v>93.348955368693282</c:v>
                </c:pt>
                <c:pt idx="327">
                  <c:v>109.79347809197499</c:v>
                </c:pt>
                <c:pt idx="328">
                  <c:v>111.27434307368851</c:v>
                </c:pt>
                <c:pt idx="329">
                  <c:v>112.69979371758888</c:v>
                </c:pt>
                <c:pt idx="330">
                  <c:v>112.35846993021907</c:v>
                </c:pt>
                <c:pt idx="331">
                  <c:v>113.63518748511137</c:v>
                </c:pt>
                <c:pt idx="332">
                  <c:v>122.75039735241948</c:v>
                </c:pt>
                <c:pt idx="333">
                  <c:v>124.19231338866679</c:v>
                </c:pt>
                <c:pt idx="334">
                  <c:v>113.90649450350836</c:v>
                </c:pt>
                <c:pt idx="335">
                  <c:v>113.70898877216111</c:v>
                </c:pt>
                <c:pt idx="336">
                  <c:v>112.06229731602227</c:v>
                </c:pt>
                <c:pt idx="337">
                  <c:v>111.30821266343887</c:v>
                </c:pt>
                <c:pt idx="338">
                  <c:v>113.73278372257431</c:v>
                </c:pt>
                <c:pt idx="339">
                  <c:v>102.86328731459436</c:v>
                </c:pt>
                <c:pt idx="340">
                  <c:v>99.674094567018003</c:v>
                </c:pt>
                <c:pt idx="341">
                  <c:v>92.030658430829249</c:v>
                </c:pt>
                <c:pt idx="342">
                  <c:v>82.20136757904541</c:v>
                </c:pt>
                <c:pt idx="343">
                  <c:v>78.900353850362421</c:v>
                </c:pt>
                <c:pt idx="344">
                  <c:v>73.105159278938231</c:v>
                </c:pt>
                <c:pt idx="345">
                  <c:v>66.024710013560252</c:v>
                </c:pt>
                <c:pt idx="346">
                  <c:v>64.324304131884787</c:v>
                </c:pt>
                <c:pt idx="347">
                  <c:v>64.055670223950429</c:v>
                </c:pt>
                <c:pt idx="348">
                  <c:v>64.956172161481334</c:v>
                </c:pt>
                <c:pt idx="349">
                  <c:v>71.074435411368896</c:v>
                </c:pt>
                <c:pt idx="350">
                  <c:v>72.184785118499363</c:v>
                </c:pt>
                <c:pt idx="351">
                  <c:v>75.09706094609308</c:v>
                </c:pt>
                <c:pt idx="352">
                  <c:v>77.801677426186274</c:v>
                </c:pt>
                <c:pt idx="353">
                  <c:v>79.504586363405735</c:v>
                </c:pt>
                <c:pt idx="354">
                  <c:v>79.558186145176961</c:v>
                </c:pt>
                <c:pt idx="355">
                  <c:v>82.502103015104126</c:v>
                </c:pt>
                <c:pt idx="356">
                  <c:v>81.178135669222712</c:v>
                </c:pt>
                <c:pt idx="357">
                  <c:v>81.968975112985035</c:v>
                </c:pt>
                <c:pt idx="358">
                  <c:v>82.780352987314117</c:v>
                </c:pt>
                <c:pt idx="359">
                  <c:v>80.668298921858977</c:v>
                </c:pt>
                <c:pt idx="360">
                  <c:v>81.510638892666577</c:v>
                </c:pt>
                <c:pt idx="361">
                  <c:v>83.813959520993379</c:v>
                </c:pt>
                <c:pt idx="362">
                  <c:v>82.209262713020834</c:v>
                </c:pt>
                <c:pt idx="363">
                  <c:v>80.4879343441646</c:v>
                </c:pt>
                <c:pt idx="364">
                  <c:v>77.701344387279903</c:v>
                </c:pt>
                <c:pt idx="365">
                  <c:v>75.444913695900922</c:v>
                </c:pt>
                <c:pt idx="366">
                  <c:v>78.463798034735603</c:v>
                </c:pt>
                <c:pt idx="367">
                  <c:v>78.560538902326911</c:v>
                </c:pt>
                <c:pt idx="368">
                  <c:v>76.449294986147081</c:v>
                </c:pt>
                <c:pt idx="369">
                  <c:v>79.141369438308345</c:v>
                </c:pt>
                <c:pt idx="370">
                  <c:v>82.190243312345274</c:v>
                </c:pt>
                <c:pt idx="371">
                  <c:v>85.245539784882396</c:v>
                </c:pt>
                <c:pt idx="372">
                  <c:v>91.643682222267884</c:v>
                </c:pt>
                <c:pt idx="373">
                  <c:v>91.351246994822262</c:v>
                </c:pt>
                <c:pt idx="374">
                  <c:v>92.154431661385956</c:v>
                </c:pt>
                <c:pt idx="375">
                  <c:v>92.273975810819962</c:v>
                </c:pt>
                <c:pt idx="376">
                  <c:v>94.758549506022788</c:v>
                </c:pt>
                <c:pt idx="377">
                  <c:v>98.145055638184473</c:v>
                </c:pt>
                <c:pt idx="378">
                  <c:v>98.045356324536712</c:v>
                </c:pt>
                <c:pt idx="379">
                  <c:v>95.796576830676827</c:v>
                </c:pt>
                <c:pt idx="380">
                  <c:v>99.148065024704991</c:v>
                </c:pt>
                <c:pt idx="381">
                  <c:v>103.17046509335728</c:v>
                </c:pt>
                <c:pt idx="382">
                  <c:v>103.39377522556079</c:v>
                </c:pt>
                <c:pt idx="383">
                  <c:v>100.025065627244</c:v>
                </c:pt>
                <c:pt idx="384">
                  <c:v>99.359959185516473</c:v>
                </c:pt>
                <c:pt idx="385">
                  <c:v>101.44633113679839</c:v>
                </c:pt>
                <c:pt idx="386">
                  <c:v>102.53546601514638</c:v>
                </c:pt>
                <c:pt idx="387">
                  <c:v>103.44434204282807</c:v>
                </c:pt>
                <c:pt idx="388">
                  <c:v>100.78577286800719</c:v>
                </c:pt>
                <c:pt idx="389">
                  <c:v>104.44995256900296</c:v>
                </c:pt>
                <c:pt idx="390">
                  <c:v>107.66939407407325</c:v>
                </c:pt>
                <c:pt idx="391">
                  <c:v>102.35089655890202</c:v>
                </c:pt>
                <c:pt idx="392">
                  <c:v>101.92500070272557</c:v>
                </c:pt>
                <c:pt idx="393">
                  <c:v>98.574746202994788</c:v>
                </c:pt>
                <c:pt idx="394">
                  <c:v>97.94766009223396</c:v>
                </c:pt>
                <c:pt idx="395">
                  <c:v>98.985914156779515</c:v>
                </c:pt>
                <c:pt idx="396">
                  <c:v>94.385044576802684</c:v>
                </c:pt>
                <c:pt idx="397">
                  <c:v>95.45837963355271</c:v>
                </c:pt>
                <c:pt idx="398">
                  <c:v>100.00388009631268</c:v>
                </c:pt>
                <c:pt idx="399">
                  <c:v>100.04866122488743</c:v>
                </c:pt>
                <c:pt idx="400">
                  <c:v>103.32291455109288</c:v>
                </c:pt>
                <c:pt idx="401">
                  <c:v>103.24633697419164</c:v>
                </c:pt>
                <c:pt idx="402">
                  <c:v>102.81657507548287</c:v>
                </c:pt>
                <c:pt idx="403">
                  <c:v>107.30601792152396</c:v>
                </c:pt>
                <c:pt idx="404">
                  <c:v>107.84733966831826</c:v>
                </c:pt>
                <c:pt idx="405">
                  <c:v>111.81643229680101</c:v>
                </c:pt>
                <c:pt idx="406">
                  <c:v>114.7228167086741</c:v>
                </c:pt>
                <c:pt idx="407">
                  <c:v>117.62389820948886</c:v>
                </c:pt>
                <c:pt idx="408">
                  <c:v>119.78449754048184</c:v>
                </c:pt>
                <c:pt idx="409">
                  <c:v>120.61962450771799</c:v>
                </c:pt>
                <c:pt idx="410">
                  <c:v>117.40331405126202</c:v>
                </c:pt>
                <c:pt idx="411">
                  <c:v>118.10360784913189</c:v>
                </c:pt>
                <c:pt idx="412">
                  <c:v>118.80210365061481</c:v>
                </c:pt>
                <c:pt idx="413">
                  <c:v>116.98392741331961</c:v>
                </c:pt>
                <c:pt idx="414">
                  <c:v>116.07852445481895</c:v>
                </c:pt>
                <c:pt idx="415">
                  <c:v>116.62977498860445</c:v>
                </c:pt>
                <c:pt idx="416">
                  <c:v>117.75592451733287</c:v>
                </c:pt>
                <c:pt idx="417">
                  <c:v>118.65453546964491</c:v>
                </c:pt>
                <c:pt idx="418">
                  <c:v>118.3300292857457</c:v>
                </c:pt>
                <c:pt idx="419">
                  <c:v>116.035293564716</c:v>
                </c:pt>
                <c:pt idx="420">
                  <c:v>119.4728875063676</c:v>
                </c:pt>
                <c:pt idx="421">
                  <c:v>119.43019034668345</c:v>
                </c:pt>
                <c:pt idx="422">
                  <c:v>115.96864286407656</c:v>
                </c:pt>
                <c:pt idx="423">
                  <c:v>115.09467649986109</c:v>
                </c:pt>
                <c:pt idx="424">
                  <c:v>119.98769278714067</c:v>
                </c:pt>
                <c:pt idx="425">
                  <c:v>121.74179462396833</c:v>
                </c:pt>
                <c:pt idx="426">
                  <c:v>120.6448060107824</c:v>
                </c:pt>
                <c:pt idx="427">
                  <c:v>120.42699049948935</c:v>
                </c:pt>
                <c:pt idx="428">
                  <c:v>121.84908972398192</c:v>
                </c:pt>
                <c:pt idx="429">
                  <c:v>125.01353979935131</c:v>
                </c:pt>
                <c:pt idx="430">
                  <c:v>125.83257396647798</c:v>
                </c:pt>
                <c:pt idx="431">
                  <c:v>123.13554244528389</c:v>
                </c:pt>
                <c:pt idx="432">
                  <c:v>121.80933572451885</c:v>
                </c:pt>
                <c:pt idx="433">
                  <c:v>126.91843385459511</c:v>
                </c:pt>
                <c:pt idx="434">
                  <c:v>123.99010789984901</c:v>
                </c:pt>
                <c:pt idx="435">
                  <c:v>125.32142773254975</c:v>
                </c:pt>
                <c:pt idx="436">
                  <c:v>125.80258315745611</c:v>
                </c:pt>
                <c:pt idx="437">
                  <c:v>127.11302636048222</c:v>
                </c:pt>
                <c:pt idx="438">
                  <c:v>126.62270771417343</c:v>
                </c:pt>
                <c:pt idx="439">
                  <c:v>127.63761011753189</c:v>
                </c:pt>
                <c:pt idx="440">
                  <c:v>124.26930495694297</c:v>
                </c:pt>
                <c:pt idx="441">
                  <c:v>128.08875944758103</c:v>
                </c:pt>
                <c:pt idx="442">
                  <c:v>127.47104992300817</c:v>
                </c:pt>
                <c:pt idx="443">
                  <c:v>124.49193423256213</c:v>
                </c:pt>
                <c:pt idx="444">
                  <c:v>127.20189565976099</c:v>
                </c:pt>
                <c:pt idx="445">
                  <c:v>126.25062755219301</c:v>
                </c:pt>
                <c:pt idx="446">
                  <c:v>126.12843194722983</c:v>
                </c:pt>
                <c:pt idx="447">
                  <c:v>126.97806007696617</c:v>
                </c:pt>
                <c:pt idx="448">
                  <c:v>124.23238138466502</c:v>
                </c:pt>
                <c:pt idx="449">
                  <c:v>122.12104511656308</c:v>
                </c:pt>
                <c:pt idx="450">
                  <c:v>120.87233949192033</c:v>
                </c:pt>
                <c:pt idx="451">
                  <c:v>117.88987174515673</c:v>
                </c:pt>
                <c:pt idx="452">
                  <c:v>120.90573840532284</c:v>
                </c:pt>
                <c:pt idx="453">
                  <c:v>120.88434715252365</c:v>
                </c:pt>
                <c:pt idx="454">
                  <c:v>120.22826381204088</c:v>
                </c:pt>
                <c:pt idx="455">
                  <c:v>118.51395355235495</c:v>
                </c:pt>
                <c:pt idx="456">
                  <c:v>118.25159830130426</c:v>
                </c:pt>
                <c:pt idx="457">
                  <c:v>122.32129911373026</c:v>
                </c:pt>
                <c:pt idx="458">
                  <c:v>121.06714599950281</c:v>
                </c:pt>
                <c:pt idx="459">
                  <c:v>119.05727965431387</c:v>
                </c:pt>
                <c:pt idx="460">
                  <c:v>118.92548709236925</c:v>
                </c:pt>
                <c:pt idx="461">
                  <c:v>119.22142596066666</c:v>
                </c:pt>
                <c:pt idx="462">
                  <c:v>122.91760464730777</c:v>
                </c:pt>
                <c:pt idx="463">
                  <c:v>124.39691875363972</c:v>
                </c:pt>
                <c:pt idx="464">
                  <c:v>124.54885932043902</c:v>
                </c:pt>
                <c:pt idx="465">
                  <c:v>128.50560863684984</c:v>
                </c:pt>
                <c:pt idx="466">
                  <c:v>127.6920251438569</c:v>
                </c:pt>
                <c:pt idx="467">
                  <c:v>129.75591163129013</c:v>
                </c:pt>
                <c:pt idx="468">
                  <c:v>129.35688636298795</c:v>
                </c:pt>
                <c:pt idx="469">
                  <c:v>129.18351569189119</c:v>
                </c:pt>
                <c:pt idx="470">
                  <c:v>127.70507669963493</c:v>
                </c:pt>
                <c:pt idx="471">
                  <c:v>126.48591286259968</c:v>
                </c:pt>
                <c:pt idx="472">
                  <c:v>121.98992385755571</c:v>
                </c:pt>
                <c:pt idx="473">
                  <c:v>121.90952227416945</c:v>
                </c:pt>
                <c:pt idx="474">
                  <c:v>122.65893328258441</c:v>
                </c:pt>
                <c:pt idx="475">
                  <c:v>121.11403466263101</c:v>
                </c:pt>
                <c:pt idx="476">
                  <c:v>120.47379572743273</c:v>
                </c:pt>
                <c:pt idx="477">
                  <c:v>120.68351101979231</c:v>
                </c:pt>
                <c:pt idx="478">
                  <c:v>120.68351101979231</c:v>
                </c:pt>
                <c:pt idx="479">
                  <c:v>120.68351101979231</c:v>
                </c:pt>
                <c:pt idx="480">
                  <c:v>120.68351101979231</c:v>
                </c:pt>
                <c:pt idx="481">
                  <c:v>120.68351101979231</c:v>
                </c:pt>
                <c:pt idx="482">
                  <c:v>120.68351101979231</c:v>
                </c:pt>
                <c:pt idx="483">
                  <c:v>120.68351101979231</c:v>
                </c:pt>
                <c:pt idx="484">
                  <c:v>120.68351101979231</c:v>
                </c:pt>
                <c:pt idx="485">
                  <c:v>120.68351101979231</c:v>
                </c:pt>
                <c:pt idx="486">
                  <c:v>120.68351101979231</c:v>
                </c:pt>
                <c:pt idx="487">
                  <c:v>120.68351101979231</c:v>
                </c:pt>
                <c:pt idx="488">
                  <c:v>120.68351101979231</c:v>
                </c:pt>
                <c:pt idx="489">
                  <c:v>120.68351101979231</c:v>
                </c:pt>
                <c:pt idx="490">
                  <c:v>120.68351101979231</c:v>
                </c:pt>
                <c:pt idx="491">
                  <c:v>120.68351101979231</c:v>
                </c:pt>
                <c:pt idx="492">
                  <c:v>120.68351101979231</c:v>
                </c:pt>
                <c:pt idx="493">
                  <c:v>120.68351101979231</c:v>
                </c:pt>
                <c:pt idx="494">
                  <c:v>120.68351101979231</c:v>
                </c:pt>
                <c:pt idx="495">
                  <c:v>120.68351101979231</c:v>
                </c:pt>
                <c:pt idx="496">
                  <c:v>120.68351101979231</c:v>
                </c:pt>
                <c:pt idx="497">
                  <c:v>120.68351101979231</c:v>
                </c:pt>
                <c:pt idx="498">
                  <c:v>120.68351101979231</c:v>
                </c:pt>
                <c:pt idx="499">
                  <c:v>120.68351101979231</c:v>
                </c:pt>
                <c:pt idx="500">
                  <c:v>120.68351101979231</c:v>
                </c:pt>
                <c:pt idx="501">
                  <c:v>120.68351101979231</c:v>
                </c:pt>
                <c:pt idx="502">
                  <c:v>120.68351101979231</c:v>
                </c:pt>
                <c:pt idx="503">
                  <c:v>120.68351101979231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6-452C-9E12-BC10E5255702}"/>
            </c:ext>
          </c:extLst>
        </c:ser>
        <c:ser>
          <c:idx val="2"/>
          <c:order val="2"/>
          <c:tx>
            <c:v>ערך אחרון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7110726915678397"/>
                  <c:y val="-0.10599191466952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6-452C-9E12-BC10E5255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'חרבות ברזל'!$A$2497:$A$3000</c:f>
              <c:numCache>
                <c:formatCode>m/d/yyyy</c:formatCode>
                <c:ptCount val="504"/>
                <c:pt idx="0">
                  <c:v>44866</c:v>
                </c:pt>
                <c:pt idx="1">
                  <c:v>44867</c:v>
                </c:pt>
                <c:pt idx="2">
                  <c:v>44868</c:v>
                </c:pt>
                <c:pt idx="3">
                  <c:v>44869</c:v>
                </c:pt>
                <c:pt idx="4">
                  <c:v>44870</c:v>
                </c:pt>
                <c:pt idx="5">
                  <c:v>44871</c:v>
                </c:pt>
                <c:pt idx="6">
                  <c:v>44872</c:v>
                </c:pt>
                <c:pt idx="7">
                  <c:v>44873</c:v>
                </c:pt>
                <c:pt idx="8">
                  <c:v>44874</c:v>
                </c:pt>
                <c:pt idx="9">
                  <c:v>44875</c:v>
                </c:pt>
                <c:pt idx="10">
                  <c:v>44876</c:v>
                </c:pt>
                <c:pt idx="11">
                  <c:v>44877</c:v>
                </c:pt>
                <c:pt idx="12">
                  <c:v>44878</c:v>
                </c:pt>
                <c:pt idx="13">
                  <c:v>44879</c:v>
                </c:pt>
                <c:pt idx="14">
                  <c:v>44880</c:v>
                </c:pt>
                <c:pt idx="15">
                  <c:v>44881</c:v>
                </c:pt>
                <c:pt idx="16">
                  <c:v>44882</c:v>
                </c:pt>
                <c:pt idx="17">
                  <c:v>44883</c:v>
                </c:pt>
                <c:pt idx="18">
                  <c:v>44884</c:v>
                </c:pt>
                <c:pt idx="19">
                  <c:v>44885</c:v>
                </c:pt>
                <c:pt idx="20">
                  <c:v>44886</c:v>
                </c:pt>
                <c:pt idx="21">
                  <c:v>44887</c:v>
                </c:pt>
                <c:pt idx="22">
                  <c:v>44888</c:v>
                </c:pt>
                <c:pt idx="23">
                  <c:v>44889</c:v>
                </c:pt>
                <c:pt idx="24">
                  <c:v>44890</c:v>
                </c:pt>
                <c:pt idx="25">
                  <c:v>44891</c:v>
                </c:pt>
                <c:pt idx="26">
                  <c:v>44892</c:v>
                </c:pt>
                <c:pt idx="27">
                  <c:v>44893</c:v>
                </c:pt>
                <c:pt idx="28">
                  <c:v>44894</c:v>
                </c:pt>
                <c:pt idx="29">
                  <c:v>44895</c:v>
                </c:pt>
                <c:pt idx="30">
                  <c:v>44896</c:v>
                </c:pt>
                <c:pt idx="31">
                  <c:v>44897</c:v>
                </c:pt>
                <c:pt idx="32">
                  <c:v>44898</c:v>
                </c:pt>
                <c:pt idx="33">
                  <c:v>44899</c:v>
                </c:pt>
                <c:pt idx="34">
                  <c:v>44900</c:v>
                </c:pt>
                <c:pt idx="35">
                  <c:v>44901</c:v>
                </c:pt>
                <c:pt idx="36">
                  <c:v>44902</c:v>
                </c:pt>
                <c:pt idx="37">
                  <c:v>44903</c:v>
                </c:pt>
                <c:pt idx="38">
                  <c:v>44904</c:v>
                </c:pt>
                <c:pt idx="39">
                  <c:v>44905</c:v>
                </c:pt>
                <c:pt idx="40">
                  <c:v>44906</c:v>
                </c:pt>
                <c:pt idx="41">
                  <c:v>44907</c:v>
                </c:pt>
                <c:pt idx="42">
                  <c:v>44908</c:v>
                </c:pt>
                <c:pt idx="43">
                  <c:v>44909</c:v>
                </c:pt>
                <c:pt idx="44">
                  <c:v>44910</c:v>
                </c:pt>
                <c:pt idx="45">
                  <c:v>44911</c:v>
                </c:pt>
                <c:pt idx="46">
                  <c:v>44912</c:v>
                </c:pt>
                <c:pt idx="47">
                  <c:v>44913</c:v>
                </c:pt>
                <c:pt idx="48">
                  <c:v>44914</c:v>
                </c:pt>
                <c:pt idx="49">
                  <c:v>44915</c:v>
                </c:pt>
                <c:pt idx="50">
                  <c:v>44916</c:v>
                </c:pt>
                <c:pt idx="51">
                  <c:v>44917</c:v>
                </c:pt>
                <c:pt idx="52">
                  <c:v>44918</c:v>
                </c:pt>
                <c:pt idx="53">
                  <c:v>44919</c:v>
                </c:pt>
                <c:pt idx="54">
                  <c:v>44920</c:v>
                </c:pt>
                <c:pt idx="55">
                  <c:v>44921</c:v>
                </c:pt>
                <c:pt idx="56">
                  <c:v>44922</c:v>
                </c:pt>
                <c:pt idx="57">
                  <c:v>44923</c:v>
                </c:pt>
                <c:pt idx="58">
                  <c:v>44924</c:v>
                </c:pt>
                <c:pt idx="59">
                  <c:v>44925</c:v>
                </c:pt>
                <c:pt idx="60">
                  <c:v>44926</c:v>
                </c:pt>
                <c:pt idx="61">
                  <c:v>44927</c:v>
                </c:pt>
                <c:pt idx="62">
                  <c:v>44928</c:v>
                </c:pt>
                <c:pt idx="63">
                  <c:v>44929</c:v>
                </c:pt>
                <c:pt idx="64">
                  <c:v>44930</c:v>
                </c:pt>
                <c:pt idx="65">
                  <c:v>44931</c:v>
                </c:pt>
                <c:pt idx="66">
                  <c:v>44932</c:v>
                </c:pt>
                <c:pt idx="67">
                  <c:v>44933</c:v>
                </c:pt>
                <c:pt idx="68">
                  <c:v>44934</c:v>
                </c:pt>
                <c:pt idx="69">
                  <c:v>44935</c:v>
                </c:pt>
                <c:pt idx="70">
                  <c:v>44936</c:v>
                </c:pt>
                <c:pt idx="71">
                  <c:v>44937</c:v>
                </c:pt>
                <c:pt idx="72">
                  <c:v>44938</c:v>
                </c:pt>
                <c:pt idx="73">
                  <c:v>44939</c:v>
                </c:pt>
                <c:pt idx="74">
                  <c:v>44940</c:v>
                </c:pt>
                <c:pt idx="75">
                  <c:v>44941</c:v>
                </c:pt>
                <c:pt idx="76">
                  <c:v>44942</c:v>
                </c:pt>
                <c:pt idx="77">
                  <c:v>44943</c:v>
                </c:pt>
                <c:pt idx="78">
                  <c:v>44944</c:v>
                </c:pt>
                <c:pt idx="79">
                  <c:v>44945</c:v>
                </c:pt>
                <c:pt idx="80">
                  <c:v>44946</c:v>
                </c:pt>
                <c:pt idx="81">
                  <c:v>44947</c:v>
                </c:pt>
                <c:pt idx="82">
                  <c:v>44948</c:v>
                </c:pt>
                <c:pt idx="83">
                  <c:v>44949</c:v>
                </c:pt>
                <c:pt idx="84">
                  <c:v>44950</c:v>
                </c:pt>
                <c:pt idx="85">
                  <c:v>44951</c:v>
                </c:pt>
                <c:pt idx="86">
                  <c:v>44952</c:v>
                </c:pt>
                <c:pt idx="87">
                  <c:v>44953</c:v>
                </c:pt>
                <c:pt idx="88">
                  <c:v>44954</c:v>
                </c:pt>
                <c:pt idx="89">
                  <c:v>44955</c:v>
                </c:pt>
                <c:pt idx="90">
                  <c:v>44956</c:v>
                </c:pt>
                <c:pt idx="91">
                  <c:v>44957</c:v>
                </c:pt>
                <c:pt idx="92">
                  <c:v>44958</c:v>
                </c:pt>
                <c:pt idx="93">
                  <c:v>44959</c:v>
                </c:pt>
                <c:pt idx="94">
                  <c:v>44960</c:v>
                </c:pt>
                <c:pt idx="95">
                  <c:v>44961</c:v>
                </c:pt>
                <c:pt idx="96">
                  <c:v>44962</c:v>
                </c:pt>
                <c:pt idx="97">
                  <c:v>44963</c:v>
                </c:pt>
                <c:pt idx="98">
                  <c:v>44964</c:v>
                </c:pt>
                <c:pt idx="99">
                  <c:v>44965</c:v>
                </c:pt>
                <c:pt idx="100">
                  <c:v>44966</c:v>
                </c:pt>
                <c:pt idx="101">
                  <c:v>44967</c:v>
                </c:pt>
                <c:pt idx="102">
                  <c:v>44968</c:v>
                </c:pt>
                <c:pt idx="103">
                  <c:v>44969</c:v>
                </c:pt>
                <c:pt idx="104">
                  <c:v>44970</c:v>
                </c:pt>
                <c:pt idx="105">
                  <c:v>44971</c:v>
                </c:pt>
                <c:pt idx="106">
                  <c:v>44972</c:v>
                </c:pt>
                <c:pt idx="107">
                  <c:v>44973</c:v>
                </c:pt>
                <c:pt idx="108">
                  <c:v>44974</c:v>
                </c:pt>
                <c:pt idx="109">
                  <c:v>44975</c:v>
                </c:pt>
                <c:pt idx="110">
                  <c:v>44976</c:v>
                </c:pt>
                <c:pt idx="111">
                  <c:v>44977</c:v>
                </c:pt>
                <c:pt idx="112">
                  <c:v>44978</c:v>
                </c:pt>
                <c:pt idx="113">
                  <c:v>44979</c:v>
                </c:pt>
                <c:pt idx="114">
                  <c:v>44980</c:v>
                </c:pt>
                <c:pt idx="115">
                  <c:v>44981</c:v>
                </c:pt>
                <c:pt idx="116">
                  <c:v>44982</c:v>
                </c:pt>
                <c:pt idx="117">
                  <c:v>44983</c:v>
                </c:pt>
                <c:pt idx="118">
                  <c:v>44984</c:v>
                </c:pt>
                <c:pt idx="119">
                  <c:v>44985</c:v>
                </c:pt>
                <c:pt idx="120">
                  <c:v>44986</c:v>
                </c:pt>
                <c:pt idx="121">
                  <c:v>44987</c:v>
                </c:pt>
                <c:pt idx="122">
                  <c:v>44988</c:v>
                </c:pt>
                <c:pt idx="123">
                  <c:v>44989</c:v>
                </c:pt>
                <c:pt idx="124">
                  <c:v>44990</c:v>
                </c:pt>
                <c:pt idx="125">
                  <c:v>44991</c:v>
                </c:pt>
                <c:pt idx="126">
                  <c:v>44992</c:v>
                </c:pt>
                <c:pt idx="127">
                  <c:v>44993</c:v>
                </c:pt>
                <c:pt idx="128">
                  <c:v>44994</c:v>
                </c:pt>
                <c:pt idx="129">
                  <c:v>44995</c:v>
                </c:pt>
                <c:pt idx="130">
                  <c:v>44996</c:v>
                </c:pt>
                <c:pt idx="131">
                  <c:v>44997</c:v>
                </c:pt>
                <c:pt idx="132">
                  <c:v>44998</c:v>
                </c:pt>
                <c:pt idx="133">
                  <c:v>44999</c:v>
                </c:pt>
                <c:pt idx="134">
                  <c:v>45000</c:v>
                </c:pt>
                <c:pt idx="135">
                  <c:v>45001</c:v>
                </c:pt>
                <c:pt idx="136">
                  <c:v>45002</c:v>
                </c:pt>
                <c:pt idx="137">
                  <c:v>45003</c:v>
                </c:pt>
                <c:pt idx="138">
                  <c:v>45004</c:v>
                </c:pt>
                <c:pt idx="139">
                  <c:v>45005</c:v>
                </c:pt>
                <c:pt idx="140">
                  <c:v>45006</c:v>
                </c:pt>
                <c:pt idx="141">
                  <c:v>45007</c:v>
                </c:pt>
                <c:pt idx="142">
                  <c:v>45008</c:v>
                </c:pt>
                <c:pt idx="143">
                  <c:v>45009</c:v>
                </c:pt>
                <c:pt idx="144">
                  <c:v>45010</c:v>
                </c:pt>
                <c:pt idx="145">
                  <c:v>45011</c:v>
                </c:pt>
                <c:pt idx="146">
                  <c:v>45012</c:v>
                </c:pt>
                <c:pt idx="147">
                  <c:v>45013</c:v>
                </c:pt>
                <c:pt idx="148">
                  <c:v>45014</c:v>
                </c:pt>
                <c:pt idx="149">
                  <c:v>45015</c:v>
                </c:pt>
                <c:pt idx="150">
                  <c:v>45016</c:v>
                </c:pt>
                <c:pt idx="151">
                  <c:v>45017</c:v>
                </c:pt>
                <c:pt idx="152">
                  <c:v>45018</c:v>
                </c:pt>
                <c:pt idx="153">
                  <c:v>45019</c:v>
                </c:pt>
                <c:pt idx="154">
                  <c:v>45020</c:v>
                </c:pt>
                <c:pt idx="155">
                  <c:v>45021</c:v>
                </c:pt>
                <c:pt idx="156">
                  <c:v>45022</c:v>
                </c:pt>
                <c:pt idx="157">
                  <c:v>45023</c:v>
                </c:pt>
                <c:pt idx="158">
                  <c:v>45024</c:v>
                </c:pt>
                <c:pt idx="159">
                  <c:v>45025</c:v>
                </c:pt>
                <c:pt idx="160">
                  <c:v>45026</c:v>
                </c:pt>
                <c:pt idx="161">
                  <c:v>45027</c:v>
                </c:pt>
                <c:pt idx="162">
                  <c:v>45028</c:v>
                </c:pt>
                <c:pt idx="163">
                  <c:v>45029</c:v>
                </c:pt>
                <c:pt idx="164">
                  <c:v>45030</c:v>
                </c:pt>
                <c:pt idx="165">
                  <c:v>45031</c:v>
                </c:pt>
                <c:pt idx="166">
                  <c:v>45032</c:v>
                </c:pt>
                <c:pt idx="167">
                  <c:v>45033</c:v>
                </c:pt>
                <c:pt idx="168">
                  <c:v>45034</c:v>
                </c:pt>
                <c:pt idx="169">
                  <c:v>45035</c:v>
                </c:pt>
                <c:pt idx="170">
                  <c:v>45036</c:v>
                </c:pt>
                <c:pt idx="171">
                  <c:v>45037</c:v>
                </c:pt>
                <c:pt idx="172">
                  <c:v>45038</c:v>
                </c:pt>
                <c:pt idx="173">
                  <c:v>45039</c:v>
                </c:pt>
                <c:pt idx="174">
                  <c:v>45040</c:v>
                </c:pt>
                <c:pt idx="175">
                  <c:v>45041</c:v>
                </c:pt>
                <c:pt idx="176">
                  <c:v>45042</c:v>
                </c:pt>
                <c:pt idx="177">
                  <c:v>45043</c:v>
                </c:pt>
                <c:pt idx="178">
                  <c:v>45044</c:v>
                </c:pt>
                <c:pt idx="179">
                  <c:v>45045</c:v>
                </c:pt>
                <c:pt idx="180">
                  <c:v>45046</c:v>
                </c:pt>
                <c:pt idx="181">
                  <c:v>45047</c:v>
                </c:pt>
                <c:pt idx="182">
                  <c:v>45048</c:v>
                </c:pt>
                <c:pt idx="183">
                  <c:v>45049</c:v>
                </c:pt>
                <c:pt idx="184">
                  <c:v>45050</c:v>
                </c:pt>
                <c:pt idx="185">
                  <c:v>45051</c:v>
                </c:pt>
                <c:pt idx="186">
                  <c:v>45052</c:v>
                </c:pt>
                <c:pt idx="187">
                  <c:v>45053</c:v>
                </c:pt>
                <c:pt idx="188">
                  <c:v>45054</c:v>
                </c:pt>
                <c:pt idx="189">
                  <c:v>45055</c:v>
                </c:pt>
                <c:pt idx="190">
                  <c:v>45056</c:v>
                </c:pt>
                <c:pt idx="191">
                  <c:v>45057</c:v>
                </c:pt>
                <c:pt idx="192">
                  <c:v>45058</c:v>
                </c:pt>
                <c:pt idx="193">
                  <c:v>45059</c:v>
                </c:pt>
                <c:pt idx="194">
                  <c:v>45060</c:v>
                </c:pt>
                <c:pt idx="195">
                  <c:v>45061</c:v>
                </c:pt>
                <c:pt idx="196">
                  <c:v>45062</c:v>
                </c:pt>
                <c:pt idx="197">
                  <c:v>45063</c:v>
                </c:pt>
                <c:pt idx="198">
                  <c:v>45064</c:v>
                </c:pt>
                <c:pt idx="199">
                  <c:v>45065</c:v>
                </c:pt>
                <c:pt idx="200">
                  <c:v>45066</c:v>
                </c:pt>
                <c:pt idx="201">
                  <c:v>45067</c:v>
                </c:pt>
                <c:pt idx="202">
                  <c:v>45068</c:v>
                </c:pt>
                <c:pt idx="203">
                  <c:v>45069</c:v>
                </c:pt>
                <c:pt idx="204">
                  <c:v>45070</c:v>
                </c:pt>
                <c:pt idx="205">
                  <c:v>45071</c:v>
                </c:pt>
                <c:pt idx="206">
                  <c:v>45072</c:v>
                </c:pt>
                <c:pt idx="207">
                  <c:v>45073</c:v>
                </c:pt>
                <c:pt idx="208">
                  <c:v>45074</c:v>
                </c:pt>
                <c:pt idx="209">
                  <c:v>45075</c:v>
                </c:pt>
                <c:pt idx="210">
                  <c:v>45076</c:v>
                </c:pt>
                <c:pt idx="211">
                  <c:v>45077</c:v>
                </c:pt>
                <c:pt idx="212">
                  <c:v>45078</c:v>
                </c:pt>
                <c:pt idx="213">
                  <c:v>45079</c:v>
                </c:pt>
                <c:pt idx="214">
                  <c:v>45080</c:v>
                </c:pt>
                <c:pt idx="215">
                  <c:v>45081</c:v>
                </c:pt>
                <c:pt idx="216">
                  <c:v>45082</c:v>
                </c:pt>
                <c:pt idx="217">
                  <c:v>45083</c:v>
                </c:pt>
                <c:pt idx="218">
                  <c:v>45084</c:v>
                </c:pt>
                <c:pt idx="219">
                  <c:v>45085</c:v>
                </c:pt>
                <c:pt idx="220">
                  <c:v>45086</c:v>
                </c:pt>
                <c:pt idx="221">
                  <c:v>45087</c:v>
                </c:pt>
                <c:pt idx="222">
                  <c:v>45088</c:v>
                </c:pt>
                <c:pt idx="223">
                  <c:v>45089</c:v>
                </c:pt>
                <c:pt idx="224">
                  <c:v>45090</c:v>
                </c:pt>
                <c:pt idx="225">
                  <c:v>45091</c:v>
                </c:pt>
                <c:pt idx="226">
                  <c:v>45092</c:v>
                </c:pt>
                <c:pt idx="227">
                  <c:v>45093</c:v>
                </c:pt>
                <c:pt idx="228">
                  <c:v>45094</c:v>
                </c:pt>
                <c:pt idx="229">
                  <c:v>45095</c:v>
                </c:pt>
                <c:pt idx="230">
                  <c:v>45096</c:v>
                </c:pt>
                <c:pt idx="231">
                  <c:v>45097</c:v>
                </c:pt>
                <c:pt idx="232">
                  <c:v>45098</c:v>
                </c:pt>
                <c:pt idx="233">
                  <c:v>45099</c:v>
                </c:pt>
                <c:pt idx="234">
                  <c:v>45100</c:v>
                </c:pt>
                <c:pt idx="235">
                  <c:v>45101</c:v>
                </c:pt>
                <c:pt idx="236">
                  <c:v>45102</c:v>
                </c:pt>
                <c:pt idx="237">
                  <c:v>45103</c:v>
                </c:pt>
                <c:pt idx="238">
                  <c:v>45104</c:v>
                </c:pt>
                <c:pt idx="239">
                  <c:v>45105</c:v>
                </c:pt>
                <c:pt idx="240">
                  <c:v>45106</c:v>
                </c:pt>
                <c:pt idx="241">
                  <c:v>45107</c:v>
                </c:pt>
                <c:pt idx="242">
                  <c:v>45108</c:v>
                </c:pt>
                <c:pt idx="243">
                  <c:v>45109</c:v>
                </c:pt>
                <c:pt idx="244">
                  <c:v>45110</c:v>
                </c:pt>
                <c:pt idx="245">
                  <c:v>45111</c:v>
                </c:pt>
                <c:pt idx="246">
                  <c:v>45112</c:v>
                </c:pt>
                <c:pt idx="247">
                  <c:v>45113</c:v>
                </c:pt>
                <c:pt idx="248">
                  <c:v>45114</c:v>
                </c:pt>
                <c:pt idx="249">
                  <c:v>45115</c:v>
                </c:pt>
                <c:pt idx="250">
                  <c:v>45116</c:v>
                </c:pt>
                <c:pt idx="251">
                  <c:v>45117</c:v>
                </c:pt>
                <c:pt idx="252">
                  <c:v>45118</c:v>
                </c:pt>
                <c:pt idx="253">
                  <c:v>45119</c:v>
                </c:pt>
                <c:pt idx="254">
                  <c:v>45120</c:v>
                </c:pt>
                <c:pt idx="255">
                  <c:v>45121</c:v>
                </c:pt>
                <c:pt idx="256">
                  <c:v>45122</c:v>
                </c:pt>
                <c:pt idx="257">
                  <c:v>45123</c:v>
                </c:pt>
                <c:pt idx="258">
                  <c:v>45124</c:v>
                </c:pt>
                <c:pt idx="259">
                  <c:v>45125</c:v>
                </c:pt>
                <c:pt idx="260">
                  <c:v>45126</c:v>
                </c:pt>
                <c:pt idx="261">
                  <c:v>45127</c:v>
                </c:pt>
                <c:pt idx="262">
                  <c:v>45128</c:v>
                </c:pt>
                <c:pt idx="263">
                  <c:v>45129</c:v>
                </c:pt>
                <c:pt idx="264">
                  <c:v>45130</c:v>
                </c:pt>
                <c:pt idx="265">
                  <c:v>45131</c:v>
                </c:pt>
                <c:pt idx="266">
                  <c:v>45132</c:v>
                </c:pt>
                <c:pt idx="267">
                  <c:v>45133</c:v>
                </c:pt>
                <c:pt idx="268">
                  <c:v>45134</c:v>
                </c:pt>
                <c:pt idx="269">
                  <c:v>45135</c:v>
                </c:pt>
                <c:pt idx="270">
                  <c:v>45136</c:v>
                </c:pt>
                <c:pt idx="271">
                  <c:v>45137</c:v>
                </c:pt>
                <c:pt idx="272">
                  <c:v>45138</c:v>
                </c:pt>
                <c:pt idx="273">
                  <c:v>45139</c:v>
                </c:pt>
                <c:pt idx="274">
                  <c:v>45140</c:v>
                </c:pt>
                <c:pt idx="275">
                  <c:v>45141</c:v>
                </c:pt>
                <c:pt idx="276">
                  <c:v>45142</c:v>
                </c:pt>
                <c:pt idx="277">
                  <c:v>45143</c:v>
                </c:pt>
                <c:pt idx="278">
                  <c:v>45144</c:v>
                </c:pt>
                <c:pt idx="279">
                  <c:v>45145</c:v>
                </c:pt>
                <c:pt idx="280">
                  <c:v>45146</c:v>
                </c:pt>
                <c:pt idx="281">
                  <c:v>45147</c:v>
                </c:pt>
                <c:pt idx="282">
                  <c:v>45148</c:v>
                </c:pt>
                <c:pt idx="283">
                  <c:v>45149</c:v>
                </c:pt>
                <c:pt idx="284">
                  <c:v>45150</c:v>
                </c:pt>
                <c:pt idx="285">
                  <c:v>45151</c:v>
                </c:pt>
                <c:pt idx="286">
                  <c:v>45152</c:v>
                </c:pt>
                <c:pt idx="287">
                  <c:v>45153</c:v>
                </c:pt>
                <c:pt idx="288">
                  <c:v>45154</c:v>
                </c:pt>
                <c:pt idx="289">
                  <c:v>45155</c:v>
                </c:pt>
                <c:pt idx="290">
                  <c:v>45156</c:v>
                </c:pt>
                <c:pt idx="291">
                  <c:v>45157</c:v>
                </c:pt>
                <c:pt idx="292">
                  <c:v>45158</c:v>
                </c:pt>
                <c:pt idx="293">
                  <c:v>45159</c:v>
                </c:pt>
                <c:pt idx="294">
                  <c:v>45160</c:v>
                </c:pt>
                <c:pt idx="295">
                  <c:v>45161</c:v>
                </c:pt>
                <c:pt idx="296">
                  <c:v>45162</c:v>
                </c:pt>
                <c:pt idx="297">
                  <c:v>45163</c:v>
                </c:pt>
                <c:pt idx="298">
                  <c:v>45164</c:v>
                </c:pt>
                <c:pt idx="299">
                  <c:v>45165</c:v>
                </c:pt>
                <c:pt idx="300">
                  <c:v>45166</c:v>
                </c:pt>
                <c:pt idx="301">
                  <c:v>45167</c:v>
                </c:pt>
                <c:pt idx="302">
                  <c:v>45168</c:v>
                </c:pt>
                <c:pt idx="303">
                  <c:v>45169</c:v>
                </c:pt>
                <c:pt idx="304">
                  <c:v>45170</c:v>
                </c:pt>
                <c:pt idx="305">
                  <c:v>45171</c:v>
                </c:pt>
                <c:pt idx="306">
                  <c:v>45172</c:v>
                </c:pt>
                <c:pt idx="307">
                  <c:v>45173</c:v>
                </c:pt>
                <c:pt idx="308">
                  <c:v>45174</c:v>
                </c:pt>
                <c:pt idx="309">
                  <c:v>45175</c:v>
                </c:pt>
                <c:pt idx="310">
                  <c:v>45176</c:v>
                </c:pt>
                <c:pt idx="311">
                  <c:v>45177</c:v>
                </c:pt>
                <c:pt idx="312">
                  <c:v>45178</c:v>
                </c:pt>
                <c:pt idx="313">
                  <c:v>45179</c:v>
                </c:pt>
                <c:pt idx="314">
                  <c:v>45180</c:v>
                </c:pt>
                <c:pt idx="315">
                  <c:v>45181</c:v>
                </c:pt>
                <c:pt idx="316">
                  <c:v>45182</c:v>
                </c:pt>
                <c:pt idx="317">
                  <c:v>45183</c:v>
                </c:pt>
                <c:pt idx="318">
                  <c:v>45184</c:v>
                </c:pt>
                <c:pt idx="319">
                  <c:v>45185</c:v>
                </c:pt>
                <c:pt idx="320">
                  <c:v>45186</c:v>
                </c:pt>
                <c:pt idx="321">
                  <c:v>45187</c:v>
                </c:pt>
                <c:pt idx="322">
                  <c:v>45188</c:v>
                </c:pt>
                <c:pt idx="323">
                  <c:v>45189</c:v>
                </c:pt>
                <c:pt idx="324">
                  <c:v>45190</c:v>
                </c:pt>
                <c:pt idx="325">
                  <c:v>45191</c:v>
                </c:pt>
                <c:pt idx="326">
                  <c:v>45192</c:v>
                </c:pt>
                <c:pt idx="327">
                  <c:v>45193</c:v>
                </c:pt>
                <c:pt idx="328">
                  <c:v>45194</c:v>
                </c:pt>
                <c:pt idx="329">
                  <c:v>45195</c:v>
                </c:pt>
                <c:pt idx="330">
                  <c:v>45196</c:v>
                </c:pt>
                <c:pt idx="331">
                  <c:v>45197</c:v>
                </c:pt>
                <c:pt idx="332">
                  <c:v>45198</c:v>
                </c:pt>
                <c:pt idx="333">
                  <c:v>45199</c:v>
                </c:pt>
                <c:pt idx="334">
                  <c:v>45200</c:v>
                </c:pt>
                <c:pt idx="335">
                  <c:v>45201</c:v>
                </c:pt>
                <c:pt idx="336">
                  <c:v>45202</c:v>
                </c:pt>
                <c:pt idx="337">
                  <c:v>45203</c:v>
                </c:pt>
                <c:pt idx="338">
                  <c:v>45204</c:v>
                </c:pt>
                <c:pt idx="339">
                  <c:v>45205</c:v>
                </c:pt>
                <c:pt idx="340">
                  <c:v>45206</c:v>
                </c:pt>
                <c:pt idx="341">
                  <c:v>45207</c:v>
                </c:pt>
                <c:pt idx="342">
                  <c:v>45208</c:v>
                </c:pt>
                <c:pt idx="343">
                  <c:v>45209</c:v>
                </c:pt>
                <c:pt idx="344">
                  <c:v>45210</c:v>
                </c:pt>
                <c:pt idx="345">
                  <c:v>45211</c:v>
                </c:pt>
                <c:pt idx="346">
                  <c:v>45212</c:v>
                </c:pt>
                <c:pt idx="347">
                  <c:v>45213</c:v>
                </c:pt>
                <c:pt idx="348">
                  <c:v>45214</c:v>
                </c:pt>
                <c:pt idx="349">
                  <c:v>45215</c:v>
                </c:pt>
                <c:pt idx="350">
                  <c:v>45216</c:v>
                </c:pt>
                <c:pt idx="351">
                  <c:v>45217</c:v>
                </c:pt>
                <c:pt idx="352">
                  <c:v>45218</c:v>
                </c:pt>
                <c:pt idx="353">
                  <c:v>45219</c:v>
                </c:pt>
                <c:pt idx="354">
                  <c:v>45220</c:v>
                </c:pt>
                <c:pt idx="355">
                  <c:v>45221</c:v>
                </c:pt>
                <c:pt idx="356">
                  <c:v>45222</c:v>
                </c:pt>
                <c:pt idx="357">
                  <c:v>45223</c:v>
                </c:pt>
                <c:pt idx="358">
                  <c:v>45224</c:v>
                </c:pt>
                <c:pt idx="359">
                  <c:v>45225</c:v>
                </c:pt>
                <c:pt idx="360">
                  <c:v>45226</c:v>
                </c:pt>
                <c:pt idx="361">
                  <c:v>45227</c:v>
                </c:pt>
                <c:pt idx="362">
                  <c:v>45228</c:v>
                </c:pt>
                <c:pt idx="363">
                  <c:v>45229</c:v>
                </c:pt>
                <c:pt idx="364">
                  <c:v>45230</c:v>
                </c:pt>
                <c:pt idx="365">
                  <c:v>45231</c:v>
                </c:pt>
                <c:pt idx="366">
                  <c:v>45232</c:v>
                </c:pt>
                <c:pt idx="367">
                  <c:v>45233</c:v>
                </c:pt>
                <c:pt idx="368">
                  <c:v>45234</c:v>
                </c:pt>
                <c:pt idx="369">
                  <c:v>45235</c:v>
                </c:pt>
                <c:pt idx="370">
                  <c:v>45236</c:v>
                </c:pt>
                <c:pt idx="371">
                  <c:v>45237</c:v>
                </c:pt>
                <c:pt idx="372">
                  <c:v>45238</c:v>
                </c:pt>
                <c:pt idx="373">
                  <c:v>45239</c:v>
                </c:pt>
                <c:pt idx="374">
                  <c:v>45240</c:v>
                </c:pt>
                <c:pt idx="375">
                  <c:v>45241</c:v>
                </c:pt>
                <c:pt idx="376">
                  <c:v>45242</c:v>
                </c:pt>
                <c:pt idx="377">
                  <c:v>45243</c:v>
                </c:pt>
                <c:pt idx="378">
                  <c:v>45244</c:v>
                </c:pt>
                <c:pt idx="379">
                  <c:v>45245</c:v>
                </c:pt>
                <c:pt idx="380">
                  <c:v>45246</c:v>
                </c:pt>
                <c:pt idx="381">
                  <c:v>45247</c:v>
                </c:pt>
                <c:pt idx="382">
                  <c:v>45248</c:v>
                </c:pt>
                <c:pt idx="383">
                  <c:v>45249</c:v>
                </c:pt>
                <c:pt idx="384">
                  <c:v>45250</c:v>
                </c:pt>
                <c:pt idx="385">
                  <c:v>45251</c:v>
                </c:pt>
                <c:pt idx="386">
                  <c:v>45252</c:v>
                </c:pt>
                <c:pt idx="387">
                  <c:v>45253</c:v>
                </c:pt>
                <c:pt idx="388">
                  <c:v>45254</c:v>
                </c:pt>
                <c:pt idx="389">
                  <c:v>45255</c:v>
                </c:pt>
                <c:pt idx="390">
                  <c:v>45256</c:v>
                </c:pt>
                <c:pt idx="391">
                  <c:v>45257</c:v>
                </c:pt>
                <c:pt idx="392">
                  <c:v>45258</c:v>
                </c:pt>
                <c:pt idx="393">
                  <c:v>45259</c:v>
                </c:pt>
                <c:pt idx="394">
                  <c:v>45260</c:v>
                </c:pt>
                <c:pt idx="395">
                  <c:v>45261</c:v>
                </c:pt>
                <c:pt idx="396">
                  <c:v>45262</c:v>
                </c:pt>
                <c:pt idx="397">
                  <c:v>45263</c:v>
                </c:pt>
                <c:pt idx="398">
                  <c:v>45264</c:v>
                </c:pt>
                <c:pt idx="399">
                  <c:v>45265</c:v>
                </c:pt>
                <c:pt idx="400">
                  <c:v>45266</c:v>
                </c:pt>
                <c:pt idx="401">
                  <c:v>45267</c:v>
                </c:pt>
                <c:pt idx="402">
                  <c:v>45268</c:v>
                </c:pt>
                <c:pt idx="403">
                  <c:v>45269</c:v>
                </c:pt>
                <c:pt idx="404">
                  <c:v>45270</c:v>
                </c:pt>
                <c:pt idx="405">
                  <c:v>45271</c:v>
                </c:pt>
                <c:pt idx="406">
                  <c:v>45272</c:v>
                </c:pt>
                <c:pt idx="407">
                  <c:v>45273</c:v>
                </c:pt>
                <c:pt idx="408">
                  <c:v>45274</c:v>
                </c:pt>
                <c:pt idx="409">
                  <c:v>45275</c:v>
                </c:pt>
                <c:pt idx="410">
                  <c:v>45276</c:v>
                </c:pt>
                <c:pt idx="411">
                  <c:v>45277</c:v>
                </c:pt>
                <c:pt idx="412">
                  <c:v>45278</c:v>
                </c:pt>
                <c:pt idx="413">
                  <c:v>45279</c:v>
                </c:pt>
                <c:pt idx="414">
                  <c:v>45280</c:v>
                </c:pt>
                <c:pt idx="415">
                  <c:v>45281</c:v>
                </c:pt>
                <c:pt idx="416">
                  <c:v>45282</c:v>
                </c:pt>
                <c:pt idx="417">
                  <c:v>45283</c:v>
                </c:pt>
                <c:pt idx="418">
                  <c:v>45284</c:v>
                </c:pt>
                <c:pt idx="419">
                  <c:v>45285</c:v>
                </c:pt>
                <c:pt idx="420">
                  <c:v>45286</c:v>
                </c:pt>
                <c:pt idx="421">
                  <c:v>45287</c:v>
                </c:pt>
                <c:pt idx="422">
                  <c:v>45288</c:v>
                </c:pt>
                <c:pt idx="423">
                  <c:v>45289</c:v>
                </c:pt>
                <c:pt idx="424">
                  <c:v>45290</c:v>
                </c:pt>
                <c:pt idx="425">
                  <c:v>45291</c:v>
                </c:pt>
                <c:pt idx="426">
                  <c:v>45292</c:v>
                </c:pt>
                <c:pt idx="427">
                  <c:v>45293</c:v>
                </c:pt>
                <c:pt idx="428">
                  <c:v>45294</c:v>
                </c:pt>
                <c:pt idx="429">
                  <c:v>45295</c:v>
                </c:pt>
                <c:pt idx="430">
                  <c:v>45296</c:v>
                </c:pt>
                <c:pt idx="431">
                  <c:v>45297</c:v>
                </c:pt>
                <c:pt idx="432">
                  <c:v>45298</c:v>
                </c:pt>
                <c:pt idx="433">
                  <c:v>45299</c:v>
                </c:pt>
                <c:pt idx="434">
                  <c:v>45300</c:v>
                </c:pt>
                <c:pt idx="435">
                  <c:v>45301</c:v>
                </c:pt>
                <c:pt idx="436">
                  <c:v>45302</c:v>
                </c:pt>
                <c:pt idx="437">
                  <c:v>45303</c:v>
                </c:pt>
                <c:pt idx="438">
                  <c:v>45304</c:v>
                </c:pt>
                <c:pt idx="439">
                  <c:v>45305</c:v>
                </c:pt>
                <c:pt idx="440">
                  <c:v>45306</c:v>
                </c:pt>
                <c:pt idx="441">
                  <c:v>45307</c:v>
                </c:pt>
                <c:pt idx="442">
                  <c:v>45308</c:v>
                </c:pt>
                <c:pt idx="443">
                  <c:v>45309</c:v>
                </c:pt>
                <c:pt idx="444">
                  <c:v>45310</c:v>
                </c:pt>
                <c:pt idx="445">
                  <c:v>45311</c:v>
                </c:pt>
                <c:pt idx="446">
                  <c:v>45312</c:v>
                </c:pt>
                <c:pt idx="447">
                  <c:v>45313</c:v>
                </c:pt>
                <c:pt idx="448">
                  <c:v>45314</c:v>
                </c:pt>
                <c:pt idx="449">
                  <c:v>45315</c:v>
                </c:pt>
                <c:pt idx="450">
                  <c:v>45316</c:v>
                </c:pt>
                <c:pt idx="451">
                  <c:v>45317</c:v>
                </c:pt>
                <c:pt idx="452">
                  <c:v>45318</c:v>
                </c:pt>
                <c:pt idx="453">
                  <c:v>45319</c:v>
                </c:pt>
                <c:pt idx="454">
                  <c:v>45320</c:v>
                </c:pt>
                <c:pt idx="455">
                  <c:v>45321</c:v>
                </c:pt>
                <c:pt idx="456">
                  <c:v>45322</c:v>
                </c:pt>
                <c:pt idx="457">
                  <c:v>45323</c:v>
                </c:pt>
                <c:pt idx="458">
                  <c:v>45324</c:v>
                </c:pt>
                <c:pt idx="459">
                  <c:v>45325</c:v>
                </c:pt>
                <c:pt idx="460">
                  <c:v>45326</c:v>
                </c:pt>
                <c:pt idx="461">
                  <c:v>45327</c:v>
                </c:pt>
                <c:pt idx="462">
                  <c:v>45328</c:v>
                </c:pt>
                <c:pt idx="463">
                  <c:v>45329</c:v>
                </c:pt>
                <c:pt idx="464">
                  <c:v>45330</c:v>
                </c:pt>
                <c:pt idx="465">
                  <c:v>45331</c:v>
                </c:pt>
                <c:pt idx="466">
                  <c:v>45332</c:v>
                </c:pt>
                <c:pt idx="467">
                  <c:v>45333</c:v>
                </c:pt>
                <c:pt idx="468">
                  <c:v>45334</c:v>
                </c:pt>
                <c:pt idx="469">
                  <c:v>45335</c:v>
                </c:pt>
                <c:pt idx="470">
                  <c:v>45336</c:v>
                </c:pt>
                <c:pt idx="471">
                  <c:v>45337</c:v>
                </c:pt>
                <c:pt idx="472">
                  <c:v>45338</c:v>
                </c:pt>
                <c:pt idx="473">
                  <c:v>45339</c:v>
                </c:pt>
                <c:pt idx="474">
                  <c:v>45340</c:v>
                </c:pt>
                <c:pt idx="475">
                  <c:v>45341</c:v>
                </c:pt>
                <c:pt idx="476">
                  <c:v>45342</c:v>
                </c:pt>
                <c:pt idx="477">
                  <c:v>45343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cat>
          <c:val>
            <c:numRef>
              <c:f>'חרבות ברזל'!$F$1</c:f>
              <c:numCache>
                <c:formatCode>0.0</c:formatCode>
                <c:ptCount val="1"/>
                <c:pt idx="0">
                  <c:v>120.68351101979231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36-452C-9E12-BC10E5255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94448"/>
        <c:axId val="840897072"/>
      </c:lineChart>
      <c:dateAx>
        <c:axId val="8408944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7072"/>
        <c:crosses val="autoZero"/>
        <c:auto val="1"/>
        <c:lblOffset val="100"/>
        <c:baseTimeUnit val="days"/>
      </c:dateAx>
      <c:valAx>
        <c:axId val="840897072"/>
        <c:scaling>
          <c:orientation val="minMax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0894448"/>
        <c:crosses val="autoZero"/>
        <c:crossBetween val="between"/>
      </c:valAx>
      <c:valAx>
        <c:axId val="68219744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2204000"/>
        <c:crosses val="max"/>
        <c:crossBetween val="between"/>
      </c:valAx>
      <c:catAx>
        <c:axId val="6822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1974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9659259259259257E-2"/>
          <c:y val="0.91941076388888887"/>
          <c:w val="0.9467221381211981"/>
          <c:h val="7.0005902777777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effectLst/>
              </a:rPr>
              <a:t>איור 20: בלתי </a:t>
            </a:r>
            <a:r>
              <a:rPr lang="he-IL" sz="1800" b="1" dirty="0">
                <a:effectLst/>
              </a:rPr>
              <a:t>מועסקים ונעדרים מעבודה</a:t>
            </a:r>
            <a:endParaRPr lang="he-IL" sz="1800" dirty="0">
              <a:effectLst/>
            </a:endParaRPr>
          </a:p>
          <a:p>
            <a:pPr>
              <a:defRPr/>
            </a:pPr>
            <a:r>
              <a:rPr lang="he-IL" sz="1800" dirty="0">
                <a:effectLst/>
              </a:rPr>
              <a:t>(אחוזים מכוח עבודה 15+, ללא ניכוי עונתיות)</a:t>
            </a:r>
          </a:p>
        </c:rich>
      </c:tx>
      <c:layout>
        <c:manualLayout>
          <c:xMode val="edge"/>
          <c:yMode val="edge"/>
          <c:x val="0.29765529829931597"/>
          <c:y val="1.7144698986019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3093857230524566E-2"/>
          <c:y val="0.14081523173405883"/>
          <c:w val="0.90268002343627196"/>
          <c:h val="0.6336029337082436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'איור בלתי מועסקים ונעדרים'!$A$12</c:f>
              <c:strCache>
                <c:ptCount val="1"/>
                <c:pt idx="0">
                  <c:v>בלתי  מועסקים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02-458A-8EB6-FD03637DE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בלתי מועסקים ונעדרים'!$B$9:$K$10</c:f>
              <c:multiLvlStrCache>
                <c:ptCount val="10"/>
                <c:lvl>
                  <c:pt idx="0">
                    <c:v>ספטמבר </c:v>
                  </c:pt>
                  <c:pt idx="1">
                    <c:v>אוקטובר</c:v>
                  </c:pt>
                  <c:pt idx="2">
                    <c:v>נובמבר</c:v>
                  </c:pt>
                  <c:pt idx="3">
                    <c:v>דצמבר</c:v>
                  </c:pt>
                  <c:pt idx="4">
                    <c:v>ינואר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</c:lvl>
                <c:lvl>
                  <c:pt idx="0">
                    <c:v>שיעור אבטלה רחבה</c:v>
                  </c:pt>
                  <c:pt idx="5">
                    <c:v>שיעור נעדרים זמנית מסיבות שאינן כלכליות
</c:v>
                  </c:pt>
                </c:lvl>
              </c:multiLvlStrCache>
            </c:multiLvlStrRef>
          </c:cat>
          <c:val>
            <c:numRef>
              <c:f>'איור בלתי מועסקים ונעדרים'!$B$12:$K$12</c:f>
              <c:numCache>
                <c:formatCode>0.0</c:formatCode>
                <c:ptCount val="10"/>
                <c:pt idx="0">
                  <c:v>3.362129425056029</c:v>
                </c:pt>
                <c:pt idx="1">
                  <c:v>3.3729932142504913</c:v>
                </c:pt>
                <c:pt idx="2">
                  <c:v>3.0186360359920688</c:v>
                </c:pt>
                <c:pt idx="3">
                  <c:v>3.1658313415730768</c:v>
                </c:pt>
                <c:pt idx="4">
                  <c:v>3.3922883952349507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2-458A-8EB6-FD03637DE74C}"/>
            </c:ext>
          </c:extLst>
        </c:ser>
        <c:ser>
          <c:idx val="2"/>
          <c:order val="2"/>
          <c:tx>
            <c:strRef>
              <c:f>'איור בלתי מועסקים ונעדרים'!$A$13</c:f>
              <c:strCache>
                <c:ptCount val="1"/>
                <c:pt idx="0">
                  <c:v>נעדרים מסיבות כלכליות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בלתי מועסקים ונעדרים'!$B$9:$K$10</c:f>
              <c:multiLvlStrCache>
                <c:ptCount val="10"/>
                <c:lvl>
                  <c:pt idx="0">
                    <c:v>ספטמבר </c:v>
                  </c:pt>
                  <c:pt idx="1">
                    <c:v>אוקטובר</c:v>
                  </c:pt>
                  <c:pt idx="2">
                    <c:v>נובמבר</c:v>
                  </c:pt>
                  <c:pt idx="3">
                    <c:v>דצמבר</c:v>
                  </c:pt>
                  <c:pt idx="4">
                    <c:v>ינואר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</c:lvl>
                <c:lvl>
                  <c:pt idx="0">
                    <c:v>שיעור אבטלה רחבה</c:v>
                  </c:pt>
                  <c:pt idx="5">
                    <c:v>שיעור נעדרים זמנית מסיבות שאינן כלכליות
</c:v>
                  </c:pt>
                </c:lvl>
              </c:multiLvlStrCache>
            </c:multiLvlStrRef>
          </c:cat>
          <c:val>
            <c:numRef>
              <c:f>'איור בלתי מועסקים ונעדרים'!$B$13:$K$13</c:f>
              <c:numCache>
                <c:formatCode>0.0</c:formatCode>
                <c:ptCount val="10"/>
                <c:pt idx="0">
                  <c:v>0.2774462135614239</c:v>
                </c:pt>
                <c:pt idx="1">
                  <c:v>6.2712402528032953</c:v>
                </c:pt>
                <c:pt idx="2">
                  <c:v>5.4552844791484567</c:v>
                </c:pt>
                <c:pt idx="3">
                  <c:v>2.9846678885502973</c:v>
                </c:pt>
                <c:pt idx="4">
                  <c:v>1.4245628670755275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2-458A-8EB6-FD03637DE74C}"/>
            </c:ext>
          </c:extLst>
        </c:ser>
        <c:ser>
          <c:idx val="4"/>
          <c:order val="3"/>
          <c:tx>
            <c:strRef>
              <c:f>'איור בלתי מועסקים ונעדרים'!$A$15</c:f>
              <c:strCache>
                <c:ptCount val="1"/>
                <c:pt idx="0">
                  <c:v>מילואים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בלתי מועסקים ונעדרים'!$B$9:$K$10</c:f>
              <c:multiLvlStrCache>
                <c:ptCount val="10"/>
                <c:lvl>
                  <c:pt idx="0">
                    <c:v>ספטמבר </c:v>
                  </c:pt>
                  <c:pt idx="1">
                    <c:v>אוקטובר</c:v>
                  </c:pt>
                  <c:pt idx="2">
                    <c:v>נובמבר</c:v>
                  </c:pt>
                  <c:pt idx="3">
                    <c:v>דצמבר</c:v>
                  </c:pt>
                  <c:pt idx="4">
                    <c:v>ינואר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</c:lvl>
                <c:lvl>
                  <c:pt idx="0">
                    <c:v>שיעור אבטלה רחבה</c:v>
                  </c:pt>
                  <c:pt idx="5">
                    <c:v>שיעור נעדרים זמנית מסיבות שאינן כלכליות
</c:v>
                  </c:pt>
                </c:lvl>
              </c:multiLvlStrCache>
            </c:multiLvlStrRef>
          </c:cat>
          <c:val>
            <c:numRef>
              <c:f>'איור בלתי מועסקים ונעדרים'!$B$15:$K$15</c:f>
              <c:numCache>
                <c:formatCode>General</c:formatCode>
                <c:ptCount val="10"/>
                <c:pt idx="5" formatCode="0.0">
                  <c:v>0</c:v>
                </c:pt>
                <c:pt idx="6" formatCode="0.0">
                  <c:v>3.1442538429665783</c:v>
                </c:pt>
                <c:pt idx="7" formatCode="0.0">
                  <c:v>3.5071797623817527</c:v>
                </c:pt>
                <c:pt idx="8" formatCode="0.0">
                  <c:v>3.3380603395438446</c:v>
                </c:pt>
                <c:pt idx="9" formatCode="0.0">
                  <c:v>2.4997274143112591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2-458A-8EB6-FD03637DE74C}"/>
            </c:ext>
          </c:extLst>
        </c:ser>
        <c:ser>
          <c:idx val="3"/>
          <c:order val="4"/>
          <c:tx>
            <c:strRef>
              <c:f>'איור בלתי מועסקים ונעדרים'!$A$14</c:f>
              <c:strCache>
                <c:ptCount val="1"/>
                <c:pt idx="0">
                  <c:v>נעדרים מסיבות אחרות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C-4D84-8426-7CB32CFF6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בלתי מועסקים ונעדרים'!$B$9:$K$10</c:f>
              <c:multiLvlStrCache>
                <c:ptCount val="10"/>
                <c:lvl>
                  <c:pt idx="0">
                    <c:v>ספטמבר </c:v>
                  </c:pt>
                  <c:pt idx="1">
                    <c:v>אוקטובר</c:v>
                  </c:pt>
                  <c:pt idx="2">
                    <c:v>נובמבר</c:v>
                  </c:pt>
                  <c:pt idx="3">
                    <c:v>דצמבר</c:v>
                  </c:pt>
                  <c:pt idx="4">
                    <c:v>ינואר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</c:lvl>
                <c:lvl>
                  <c:pt idx="0">
                    <c:v>שיעור אבטלה רחבה</c:v>
                  </c:pt>
                  <c:pt idx="5">
                    <c:v>שיעור נעדרים זמנית מסיבות שאינן כלכליות
</c:v>
                  </c:pt>
                </c:lvl>
              </c:multiLvlStrCache>
            </c:multiLvlStrRef>
          </c:cat>
          <c:val>
            <c:numRef>
              <c:f>'איור בלתי מועסקים ונעדרים'!$B$14:$K$14</c:f>
              <c:numCache>
                <c:formatCode>General</c:formatCode>
                <c:ptCount val="10"/>
                <c:pt idx="5" formatCode="0.0">
                  <c:v>7.0405297381024828E-2</c:v>
                </c:pt>
                <c:pt idx="6" formatCode="0.0">
                  <c:v>7.757205204687283</c:v>
                </c:pt>
                <c:pt idx="7" formatCode="0.0">
                  <c:v>0.12567082281873956</c:v>
                </c:pt>
                <c:pt idx="8" formatCode="0.0">
                  <c:v>8.463223597556338E-2</c:v>
                </c:pt>
                <c:pt idx="9" formatCode="0.0">
                  <c:v>0.11362397337778452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02-458A-8EB6-FD03637DE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7204128"/>
        <c:axId val="497205112"/>
      </c:barChart>
      <c:scatterChart>
        <c:scatterStyle val="lineMarker"/>
        <c:varyColors val="0"/>
        <c:ser>
          <c:idx val="0"/>
          <c:order val="0"/>
          <c:tx>
            <c:strRef>
              <c:f>'איור בלתי מועסקים ונעדרים'!$A$11</c:f>
              <c:strCache>
                <c:ptCount val="1"/>
                <c:pt idx="0">
                  <c:v>סה"כ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3992701146901305E-2"/>
                  <c:y val="-9.805871693029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02-458A-8EB6-FD03637DE74C}"/>
                </c:ext>
              </c:extLst>
            </c:dLbl>
            <c:dLbl>
              <c:idx val="5"/>
              <c:layout>
                <c:manualLayout>
                  <c:x val="-5.149061341402543E-2"/>
                  <c:y val="-5.5219639788571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02-458A-8EB6-FD03637DE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'איור בלתי מועסקים ונעדרים'!$B$9:$K$10</c:f>
              <c:multiLvlStrCache>
                <c:ptCount val="10"/>
                <c:lvl>
                  <c:pt idx="0">
                    <c:v>ספטמבר </c:v>
                  </c:pt>
                  <c:pt idx="1">
                    <c:v>אוקטובר</c:v>
                  </c:pt>
                  <c:pt idx="2">
                    <c:v>נובמבר</c:v>
                  </c:pt>
                  <c:pt idx="3">
                    <c:v>דצמבר</c:v>
                  </c:pt>
                  <c:pt idx="4">
                    <c:v>ינואר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</c:lvl>
                <c:lvl>
                  <c:pt idx="0">
                    <c:v>שיעור אבטלה רחבה</c:v>
                  </c:pt>
                  <c:pt idx="5">
                    <c:v>שיעור נעדרים זמנית מסיבות שאינן כלכליות
</c:v>
                  </c:pt>
                </c:lvl>
              </c:multiLvlStrCache>
            </c:multiLvlStrRef>
          </c:xVal>
          <c:yVal>
            <c:numRef>
              <c:f>'איור בלתי מועסקים ונעדרים'!$B$11:$K$11</c:f>
              <c:numCache>
                <c:formatCode>0.0</c:formatCode>
                <c:ptCount val="10"/>
                <c:pt idx="0">
                  <c:v>3.6395756386174525</c:v>
                </c:pt>
                <c:pt idx="1">
                  <c:v>9.6442334670537875</c:v>
                </c:pt>
                <c:pt idx="2">
                  <c:v>8.4739205151405255</c:v>
                </c:pt>
                <c:pt idx="3">
                  <c:v>6.0838799669056733</c:v>
                </c:pt>
                <c:pt idx="4">
                  <c:v>4.816851262310478</c:v>
                </c:pt>
                <c:pt idx="5">
                  <c:v>7.0405297381024828E-2</c:v>
                </c:pt>
                <c:pt idx="6">
                  <c:v>10.901459047653862</c:v>
                </c:pt>
                <c:pt idx="7">
                  <c:v>3.6328505852004924</c:v>
                </c:pt>
                <c:pt idx="8">
                  <c:v>3.4226925755194082</c:v>
                </c:pt>
                <c:pt idx="9">
                  <c:v>2.6133513876890437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502-458A-8EB6-FD03637DE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535264"/>
        <c:axId val="771534608"/>
      </c:scatterChart>
      <c:catAx>
        <c:axId val="49720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97205112"/>
        <c:crosses val="autoZero"/>
        <c:auto val="1"/>
        <c:lblAlgn val="ctr"/>
        <c:lblOffset val="100"/>
        <c:noMultiLvlLbl val="0"/>
      </c:catAx>
      <c:valAx>
        <c:axId val="4972051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97204128"/>
        <c:crosses val="autoZero"/>
        <c:crossBetween val="between"/>
        <c:majorUnit val="2"/>
      </c:valAx>
      <c:valAx>
        <c:axId val="77153460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71535264"/>
        <c:crosses val="max"/>
        <c:crossBetween val="midCat"/>
      </c:valAx>
      <c:valAx>
        <c:axId val="771535264"/>
        <c:scaling>
          <c:orientation val="minMax"/>
        </c:scaling>
        <c:delete val="1"/>
        <c:axPos val="t"/>
        <c:majorTickMark val="out"/>
        <c:minorTickMark val="none"/>
        <c:tickLblPos val="nextTo"/>
        <c:crossAx val="77153460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14717002127481E-2"/>
          <c:y val="0.90869434407427829"/>
          <c:w val="0.79834844328678845"/>
          <c:h val="4.9396184567019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9367388306502E-2"/>
          <c:y val="3.2411431538050893E-2"/>
          <c:w val="0.94931564493635845"/>
          <c:h val="0.74191123424819305"/>
        </c:manualLayout>
      </c:layout>
      <c:areaChart>
        <c:grouping val="standard"/>
        <c:varyColors val="0"/>
        <c:ser>
          <c:idx val="4"/>
          <c:order val="4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strRef>
              <c:f>'עונים מגבלה חמורה'!$A$77:$A$137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'עונים מגבלה חמורה'!$F$77:$F$137</c:f>
              <c:numCache>
                <c:formatCode>General</c:formatCode>
                <c:ptCount val="61"/>
                <c:pt idx="57" formatCode="#,##0.00">
                  <c:v>45</c:v>
                </c:pt>
                <c:pt idx="58" formatCode="#,##0.00">
                  <c:v>45</c:v>
                </c:pt>
                <c:pt idx="59" formatCode="#,##0.00">
                  <c:v>45</c:v>
                </c:pt>
                <c:pt idx="60" formatCode="#,##0.0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7-4FD0-AEB7-AEDD66B9E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606408"/>
        <c:axId val="647608704"/>
      </c:areaChart>
      <c:lineChart>
        <c:grouping val="standard"/>
        <c:varyColors val="0"/>
        <c:ser>
          <c:idx val="0"/>
          <c:order val="0"/>
          <c:tx>
            <c:strRef>
              <c:f>'עונים מגבלה חמורה'!$B$2</c:f>
              <c:strCache>
                <c:ptCount val="1"/>
                <c:pt idx="0">
                  <c:v>תעשיה - הזמנות לשוק מקומי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'עונים מגבלה חמורה'!$A$77:$A$137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'עונים מגבלה חמורה'!$B$77:$B$137</c:f>
              <c:numCache>
                <c:formatCode>#,##0.00</c:formatCode>
                <c:ptCount val="61"/>
                <c:pt idx="0">
                  <c:v>9.75</c:v>
                </c:pt>
                <c:pt idx="1">
                  <c:v>11.12</c:v>
                </c:pt>
                <c:pt idx="2">
                  <c:v>9.89</c:v>
                </c:pt>
                <c:pt idx="3">
                  <c:v>10.08</c:v>
                </c:pt>
                <c:pt idx="4">
                  <c:v>11.94</c:v>
                </c:pt>
                <c:pt idx="5">
                  <c:v>10.36</c:v>
                </c:pt>
                <c:pt idx="6">
                  <c:v>11.39</c:v>
                </c:pt>
                <c:pt idx="7">
                  <c:v>10.25</c:v>
                </c:pt>
                <c:pt idx="8">
                  <c:v>10.65</c:v>
                </c:pt>
                <c:pt idx="9">
                  <c:v>10.51</c:v>
                </c:pt>
                <c:pt idx="10">
                  <c:v>12.41</c:v>
                </c:pt>
                <c:pt idx="11">
                  <c:v>12.29</c:v>
                </c:pt>
                <c:pt idx="12">
                  <c:v>10.75</c:v>
                </c:pt>
                <c:pt idx="13">
                  <c:v>8.43</c:v>
                </c:pt>
                <c:pt idx="14">
                  <c:v>13.98</c:v>
                </c:pt>
                <c:pt idx="15">
                  <c:v>25.79</c:v>
                </c:pt>
                <c:pt idx="16">
                  <c:v>19.3</c:v>
                </c:pt>
                <c:pt idx="17">
                  <c:v>17.2</c:v>
                </c:pt>
                <c:pt idx="18">
                  <c:v>20.61</c:v>
                </c:pt>
                <c:pt idx="19">
                  <c:v>17.3</c:v>
                </c:pt>
                <c:pt idx="20">
                  <c:v>16.100000000000001</c:v>
                </c:pt>
                <c:pt idx="21">
                  <c:v>18.89</c:v>
                </c:pt>
                <c:pt idx="22">
                  <c:v>16.059999999999999</c:v>
                </c:pt>
                <c:pt idx="23">
                  <c:v>16.489999999999998</c:v>
                </c:pt>
                <c:pt idx="24">
                  <c:v>16.52</c:v>
                </c:pt>
                <c:pt idx="25">
                  <c:v>13.97</c:v>
                </c:pt>
                <c:pt idx="26">
                  <c:v>11.1</c:v>
                </c:pt>
                <c:pt idx="27">
                  <c:v>10.56</c:v>
                </c:pt>
                <c:pt idx="28">
                  <c:v>10.09</c:v>
                </c:pt>
                <c:pt idx="29">
                  <c:v>10.4</c:v>
                </c:pt>
                <c:pt idx="30">
                  <c:v>9.75</c:v>
                </c:pt>
                <c:pt idx="31">
                  <c:v>9.39</c:v>
                </c:pt>
                <c:pt idx="32">
                  <c:v>7.76</c:v>
                </c:pt>
                <c:pt idx="33">
                  <c:v>8.36</c:v>
                </c:pt>
                <c:pt idx="34">
                  <c:v>10.3</c:v>
                </c:pt>
                <c:pt idx="35">
                  <c:v>9</c:v>
                </c:pt>
                <c:pt idx="36">
                  <c:v>8.3699999999999992</c:v>
                </c:pt>
                <c:pt idx="37">
                  <c:v>7.12</c:v>
                </c:pt>
                <c:pt idx="38">
                  <c:v>7.69</c:v>
                </c:pt>
                <c:pt idx="39">
                  <c:v>7.13</c:v>
                </c:pt>
                <c:pt idx="40">
                  <c:v>8.56</c:v>
                </c:pt>
                <c:pt idx="41">
                  <c:v>9.59</c:v>
                </c:pt>
                <c:pt idx="42">
                  <c:v>7.93</c:v>
                </c:pt>
                <c:pt idx="43">
                  <c:v>7.38</c:v>
                </c:pt>
                <c:pt idx="44">
                  <c:v>8.76</c:v>
                </c:pt>
                <c:pt idx="45">
                  <c:v>10.74</c:v>
                </c:pt>
                <c:pt idx="46">
                  <c:v>7.92</c:v>
                </c:pt>
                <c:pt idx="47">
                  <c:v>9.66</c:v>
                </c:pt>
                <c:pt idx="48">
                  <c:v>4.93</c:v>
                </c:pt>
                <c:pt idx="49">
                  <c:v>7.67</c:v>
                </c:pt>
                <c:pt idx="50">
                  <c:v>10.67</c:v>
                </c:pt>
                <c:pt idx="51">
                  <c:v>9.43</c:v>
                </c:pt>
                <c:pt idx="52">
                  <c:v>8.57</c:v>
                </c:pt>
                <c:pt idx="53">
                  <c:v>8.18</c:v>
                </c:pt>
                <c:pt idx="54">
                  <c:v>7.92</c:v>
                </c:pt>
                <c:pt idx="55">
                  <c:v>10.1</c:v>
                </c:pt>
                <c:pt idx="56">
                  <c:v>8.11</c:v>
                </c:pt>
                <c:pt idx="57">
                  <c:v>20.71</c:v>
                </c:pt>
                <c:pt idx="58">
                  <c:v>19.61</c:v>
                </c:pt>
                <c:pt idx="59">
                  <c:v>11.11</c:v>
                </c:pt>
                <c:pt idx="60">
                  <c:v>11.66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07-4FD0-AEB7-AEDD66B9E86F}"/>
            </c:ext>
          </c:extLst>
        </c:ser>
        <c:ser>
          <c:idx val="1"/>
          <c:order val="1"/>
          <c:tx>
            <c:strRef>
              <c:f>'עונים מגבלה חמורה'!$C$2</c:f>
              <c:strCache>
                <c:ptCount val="1"/>
                <c:pt idx="0">
                  <c:v>תעשיה - הזמנות ליצוא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'עונים מגבלה חמורה'!$A$77:$A$137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'עונים מגבלה חמורה'!$C$77:$C$137</c:f>
              <c:numCache>
                <c:formatCode>#,##0.00</c:formatCode>
                <c:ptCount val="61"/>
                <c:pt idx="0">
                  <c:v>11.1</c:v>
                </c:pt>
                <c:pt idx="1">
                  <c:v>9.86</c:v>
                </c:pt>
                <c:pt idx="2">
                  <c:v>9.59</c:v>
                </c:pt>
                <c:pt idx="3">
                  <c:v>13.17</c:v>
                </c:pt>
                <c:pt idx="4">
                  <c:v>12.37</c:v>
                </c:pt>
                <c:pt idx="5">
                  <c:v>12.07</c:v>
                </c:pt>
                <c:pt idx="6">
                  <c:v>9.3000000000000007</c:v>
                </c:pt>
                <c:pt idx="7">
                  <c:v>12.05</c:v>
                </c:pt>
                <c:pt idx="8">
                  <c:v>11.36</c:v>
                </c:pt>
                <c:pt idx="9">
                  <c:v>11.75</c:v>
                </c:pt>
                <c:pt idx="10">
                  <c:v>15.01</c:v>
                </c:pt>
                <c:pt idx="11">
                  <c:v>14.12</c:v>
                </c:pt>
                <c:pt idx="12">
                  <c:v>11.58</c:v>
                </c:pt>
                <c:pt idx="13">
                  <c:v>8.9600000000000009</c:v>
                </c:pt>
                <c:pt idx="14">
                  <c:v>14.63</c:v>
                </c:pt>
                <c:pt idx="15">
                  <c:v>25.52</c:v>
                </c:pt>
                <c:pt idx="16">
                  <c:v>20.68</c:v>
                </c:pt>
                <c:pt idx="17">
                  <c:v>23.85</c:v>
                </c:pt>
                <c:pt idx="18">
                  <c:v>24.78</c:v>
                </c:pt>
                <c:pt idx="19">
                  <c:v>19.86</c:v>
                </c:pt>
                <c:pt idx="20">
                  <c:v>21.21</c:v>
                </c:pt>
                <c:pt idx="21">
                  <c:v>20.67</c:v>
                </c:pt>
                <c:pt idx="22">
                  <c:v>18.190000000000001</c:v>
                </c:pt>
                <c:pt idx="23">
                  <c:v>18.29</c:v>
                </c:pt>
                <c:pt idx="24">
                  <c:v>15.6</c:v>
                </c:pt>
                <c:pt idx="25">
                  <c:v>14.65</c:v>
                </c:pt>
                <c:pt idx="26">
                  <c:v>12.05</c:v>
                </c:pt>
                <c:pt idx="27">
                  <c:v>12.29</c:v>
                </c:pt>
                <c:pt idx="28">
                  <c:v>12.79</c:v>
                </c:pt>
                <c:pt idx="29">
                  <c:v>13.24</c:v>
                </c:pt>
                <c:pt idx="30">
                  <c:v>11.57</c:v>
                </c:pt>
                <c:pt idx="31">
                  <c:v>10.97</c:v>
                </c:pt>
                <c:pt idx="32">
                  <c:v>11.23</c:v>
                </c:pt>
                <c:pt idx="33">
                  <c:v>11.43</c:v>
                </c:pt>
                <c:pt idx="34">
                  <c:v>11.19</c:v>
                </c:pt>
                <c:pt idx="35">
                  <c:v>15.55</c:v>
                </c:pt>
                <c:pt idx="36">
                  <c:v>11.66</c:v>
                </c:pt>
                <c:pt idx="37">
                  <c:v>10.34</c:v>
                </c:pt>
                <c:pt idx="38">
                  <c:v>9.59</c:v>
                </c:pt>
                <c:pt idx="39">
                  <c:v>10.47</c:v>
                </c:pt>
                <c:pt idx="40">
                  <c:v>11.42</c:v>
                </c:pt>
                <c:pt idx="41">
                  <c:v>12.52</c:v>
                </c:pt>
                <c:pt idx="42">
                  <c:v>9.17</c:v>
                </c:pt>
                <c:pt idx="43">
                  <c:v>10.67</c:v>
                </c:pt>
                <c:pt idx="44">
                  <c:v>11.59</c:v>
                </c:pt>
                <c:pt idx="45">
                  <c:v>13.15</c:v>
                </c:pt>
                <c:pt idx="46">
                  <c:v>9.5399999999999991</c:v>
                </c:pt>
                <c:pt idx="47">
                  <c:v>10.95</c:v>
                </c:pt>
                <c:pt idx="48">
                  <c:v>10.02</c:v>
                </c:pt>
                <c:pt idx="49">
                  <c:v>6.86</c:v>
                </c:pt>
                <c:pt idx="50">
                  <c:v>9.9</c:v>
                </c:pt>
                <c:pt idx="51">
                  <c:v>7</c:v>
                </c:pt>
                <c:pt idx="52">
                  <c:v>9</c:v>
                </c:pt>
                <c:pt idx="53">
                  <c:v>9.35</c:v>
                </c:pt>
                <c:pt idx="54">
                  <c:v>10.47</c:v>
                </c:pt>
                <c:pt idx="55">
                  <c:v>10.41</c:v>
                </c:pt>
                <c:pt idx="56">
                  <c:v>12.04</c:v>
                </c:pt>
                <c:pt idx="57">
                  <c:v>15.35</c:v>
                </c:pt>
                <c:pt idx="58">
                  <c:v>11.48</c:v>
                </c:pt>
                <c:pt idx="59">
                  <c:v>9.41</c:v>
                </c:pt>
                <c:pt idx="60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07-4FD0-AEB7-AEDD66B9E86F}"/>
            </c:ext>
          </c:extLst>
        </c:ser>
        <c:ser>
          <c:idx val="2"/>
          <c:order val="2"/>
          <c:tx>
            <c:strRef>
              <c:f>'עונים מגבלה חמורה'!$D$2</c:f>
              <c:strCache>
                <c:ptCount val="1"/>
                <c:pt idx="0">
                  <c:v>שירותים - הזמנות לשוק מקומי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'עונים מגבלה חמורה'!$A$77:$A$137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'עונים מגבלה חמורה'!$D$77:$D$137</c:f>
              <c:numCache>
                <c:formatCode>#,##0.00</c:formatCode>
                <c:ptCount val="61"/>
                <c:pt idx="0">
                  <c:v>6.77</c:v>
                </c:pt>
                <c:pt idx="1">
                  <c:v>6.62</c:v>
                </c:pt>
                <c:pt idx="2">
                  <c:v>9.24</c:v>
                </c:pt>
                <c:pt idx="3">
                  <c:v>6.34</c:v>
                </c:pt>
                <c:pt idx="4">
                  <c:v>7.33</c:v>
                </c:pt>
                <c:pt idx="5">
                  <c:v>7.27</c:v>
                </c:pt>
                <c:pt idx="6">
                  <c:v>7.94</c:v>
                </c:pt>
                <c:pt idx="7">
                  <c:v>8.4</c:v>
                </c:pt>
                <c:pt idx="8">
                  <c:v>5.38</c:v>
                </c:pt>
                <c:pt idx="9">
                  <c:v>8.6999999999999993</c:v>
                </c:pt>
                <c:pt idx="10">
                  <c:v>8.57</c:v>
                </c:pt>
                <c:pt idx="11">
                  <c:v>10.45</c:v>
                </c:pt>
                <c:pt idx="12">
                  <c:v>7.87</c:v>
                </c:pt>
                <c:pt idx="13">
                  <c:v>10.24</c:v>
                </c:pt>
                <c:pt idx="14">
                  <c:v>33.28</c:v>
                </c:pt>
                <c:pt idx="15">
                  <c:v>39.42</c:v>
                </c:pt>
                <c:pt idx="16">
                  <c:v>24.02</c:v>
                </c:pt>
                <c:pt idx="17">
                  <c:v>18.37</c:v>
                </c:pt>
                <c:pt idx="18">
                  <c:v>20.63</c:v>
                </c:pt>
                <c:pt idx="19">
                  <c:v>17.86</c:v>
                </c:pt>
                <c:pt idx="20">
                  <c:v>20</c:v>
                </c:pt>
                <c:pt idx="21">
                  <c:v>22.12</c:v>
                </c:pt>
                <c:pt idx="22">
                  <c:v>21.86</c:v>
                </c:pt>
                <c:pt idx="23">
                  <c:v>19.21</c:v>
                </c:pt>
                <c:pt idx="24">
                  <c:v>17.78</c:v>
                </c:pt>
                <c:pt idx="25">
                  <c:v>12.65</c:v>
                </c:pt>
                <c:pt idx="26">
                  <c:v>10.89</c:v>
                </c:pt>
                <c:pt idx="27">
                  <c:v>11.59</c:v>
                </c:pt>
                <c:pt idx="28">
                  <c:v>12.23</c:v>
                </c:pt>
                <c:pt idx="29">
                  <c:v>11.47</c:v>
                </c:pt>
                <c:pt idx="30">
                  <c:v>9.31</c:v>
                </c:pt>
                <c:pt idx="31">
                  <c:v>9.09</c:v>
                </c:pt>
                <c:pt idx="32">
                  <c:v>9.49</c:v>
                </c:pt>
                <c:pt idx="33">
                  <c:v>7.64</c:v>
                </c:pt>
                <c:pt idx="34">
                  <c:v>10.01</c:v>
                </c:pt>
                <c:pt idx="35">
                  <c:v>11.47</c:v>
                </c:pt>
                <c:pt idx="36">
                  <c:v>8.1</c:v>
                </c:pt>
                <c:pt idx="37">
                  <c:v>9.7799999999999994</c:v>
                </c:pt>
                <c:pt idx="38">
                  <c:v>8.3800000000000008</c:v>
                </c:pt>
                <c:pt idx="39">
                  <c:v>5.76</c:v>
                </c:pt>
                <c:pt idx="40">
                  <c:v>5.64</c:v>
                </c:pt>
                <c:pt idx="41">
                  <c:v>7.53</c:v>
                </c:pt>
                <c:pt idx="42">
                  <c:v>7.35</c:v>
                </c:pt>
                <c:pt idx="43">
                  <c:v>6.33</c:v>
                </c:pt>
                <c:pt idx="44">
                  <c:v>7.25</c:v>
                </c:pt>
                <c:pt idx="45">
                  <c:v>5.78</c:v>
                </c:pt>
                <c:pt idx="46">
                  <c:v>7.52</c:v>
                </c:pt>
                <c:pt idx="47">
                  <c:v>7.02</c:v>
                </c:pt>
                <c:pt idx="48">
                  <c:v>8.3800000000000008</c:v>
                </c:pt>
                <c:pt idx="49">
                  <c:v>6.19</c:v>
                </c:pt>
                <c:pt idx="50">
                  <c:v>6.24</c:v>
                </c:pt>
                <c:pt idx="51">
                  <c:v>4.42</c:v>
                </c:pt>
                <c:pt idx="52">
                  <c:v>6.98</c:v>
                </c:pt>
                <c:pt idx="53">
                  <c:v>8.4700000000000006</c:v>
                </c:pt>
                <c:pt idx="54">
                  <c:v>10.68</c:v>
                </c:pt>
                <c:pt idx="55">
                  <c:v>4.82</c:v>
                </c:pt>
                <c:pt idx="56">
                  <c:v>6.32</c:v>
                </c:pt>
                <c:pt idx="57">
                  <c:v>19.03</c:v>
                </c:pt>
                <c:pt idx="58">
                  <c:v>24.35</c:v>
                </c:pt>
                <c:pt idx="59">
                  <c:v>13.74</c:v>
                </c:pt>
                <c:pt idx="60">
                  <c:v>13.35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07-4FD0-AEB7-AEDD66B9E86F}"/>
            </c:ext>
          </c:extLst>
        </c:ser>
        <c:ser>
          <c:idx val="3"/>
          <c:order val="3"/>
          <c:tx>
            <c:strRef>
              <c:f>'עונים מגבלה חמורה'!$E$2</c:f>
              <c:strCache>
                <c:ptCount val="1"/>
                <c:pt idx="0">
                  <c:v>שירותים - הזמנות ליצוא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'עונים מגבלה חמורה'!$A$77:$A$137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'עונים מגבלה חמורה'!$E$77:$E$137</c:f>
              <c:numCache>
                <c:formatCode>#,##0.00</c:formatCode>
                <c:ptCount val="61"/>
                <c:pt idx="0">
                  <c:v>4.5999999999999996</c:v>
                </c:pt>
                <c:pt idx="1">
                  <c:v>6.65</c:v>
                </c:pt>
                <c:pt idx="2">
                  <c:v>4.6100000000000003</c:v>
                </c:pt>
                <c:pt idx="3">
                  <c:v>4.1500000000000004</c:v>
                </c:pt>
                <c:pt idx="4">
                  <c:v>7.24</c:v>
                </c:pt>
                <c:pt idx="5">
                  <c:v>6.41</c:v>
                </c:pt>
                <c:pt idx="6">
                  <c:v>5.87</c:v>
                </c:pt>
                <c:pt idx="7">
                  <c:v>4.5599999999999996</c:v>
                </c:pt>
                <c:pt idx="8">
                  <c:v>5.51</c:v>
                </c:pt>
                <c:pt idx="9">
                  <c:v>8.51</c:v>
                </c:pt>
                <c:pt idx="10">
                  <c:v>12.02</c:v>
                </c:pt>
                <c:pt idx="11">
                  <c:v>5.75</c:v>
                </c:pt>
                <c:pt idx="12">
                  <c:v>15.74</c:v>
                </c:pt>
                <c:pt idx="13">
                  <c:v>10.66</c:v>
                </c:pt>
                <c:pt idx="14">
                  <c:v>17.93</c:v>
                </c:pt>
                <c:pt idx="15">
                  <c:v>28.32</c:v>
                </c:pt>
                <c:pt idx="16">
                  <c:v>28.74</c:v>
                </c:pt>
                <c:pt idx="17">
                  <c:v>20.8</c:v>
                </c:pt>
                <c:pt idx="18">
                  <c:v>19.37</c:v>
                </c:pt>
                <c:pt idx="19">
                  <c:v>20.32</c:v>
                </c:pt>
                <c:pt idx="20">
                  <c:v>26.08</c:v>
                </c:pt>
                <c:pt idx="21">
                  <c:v>25.61</c:v>
                </c:pt>
                <c:pt idx="22">
                  <c:v>18.670000000000002</c:v>
                </c:pt>
                <c:pt idx="23">
                  <c:v>22.48</c:v>
                </c:pt>
                <c:pt idx="24">
                  <c:v>22.32</c:v>
                </c:pt>
                <c:pt idx="25">
                  <c:v>11.2</c:v>
                </c:pt>
                <c:pt idx="26">
                  <c:v>8.67</c:v>
                </c:pt>
                <c:pt idx="27">
                  <c:v>7.02</c:v>
                </c:pt>
                <c:pt idx="28">
                  <c:v>11.06</c:v>
                </c:pt>
                <c:pt idx="29">
                  <c:v>15.29</c:v>
                </c:pt>
                <c:pt idx="30">
                  <c:v>12.31</c:v>
                </c:pt>
                <c:pt idx="31">
                  <c:v>9.76</c:v>
                </c:pt>
                <c:pt idx="32">
                  <c:v>9.2799999999999994</c:v>
                </c:pt>
                <c:pt idx="33">
                  <c:v>13.04</c:v>
                </c:pt>
                <c:pt idx="34">
                  <c:v>13.26</c:v>
                </c:pt>
                <c:pt idx="35">
                  <c:v>17.72</c:v>
                </c:pt>
                <c:pt idx="36">
                  <c:v>20.99</c:v>
                </c:pt>
                <c:pt idx="37">
                  <c:v>16.18</c:v>
                </c:pt>
                <c:pt idx="38">
                  <c:v>10.050000000000001</c:v>
                </c:pt>
                <c:pt idx="39">
                  <c:v>10.46</c:v>
                </c:pt>
                <c:pt idx="40">
                  <c:v>11.57</c:v>
                </c:pt>
                <c:pt idx="41">
                  <c:v>7.62</c:v>
                </c:pt>
                <c:pt idx="42">
                  <c:v>10.98</c:v>
                </c:pt>
                <c:pt idx="43">
                  <c:v>14.32</c:v>
                </c:pt>
                <c:pt idx="44">
                  <c:v>13.02</c:v>
                </c:pt>
                <c:pt idx="45">
                  <c:v>10.72</c:v>
                </c:pt>
                <c:pt idx="46">
                  <c:v>6.74</c:v>
                </c:pt>
                <c:pt idx="47">
                  <c:v>9.56</c:v>
                </c:pt>
                <c:pt idx="48">
                  <c:v>11</c:v>
                </c:pt>
                <c:pt idx="49">
                  <c:v>12.93</c:v>
                </c:pt>
                <c:pt idx="50">
                  <c:v>14.8</c:v>
                </c:pt>
                <c:pt idx="51">
                  <c:v>12.74</c:v>
                </c:pt>
                <c:pt idx="52">
                  <c:v>11.08</c:v>
                </c:pt>
                <c:pt idx="53">
                  <c:v>11.57</c:v>
                </c:pt>
                <c:pt idx="54">
                  <c:v>10.39</c:v>
                </c:pt>
                <c:pt idx="55">
                  <c:v>6.22</c:v>
                </c:pt>
                <c:pt idx="56">
                  <c:v>9.06</c:v>
                </c:pt>
                <c:pt idx="57">
                  <c:v>7.13</c:v>
                </c:pt>
                <c:pt idx="58">
                  <c:v>23.32</c:v>
                </c:pt>
                <c:pt idx="59">
                  <c:v>13.33</c:v>
                </c:pt>
                <c:pt idx="60">
                  <c:v>19.61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07-4FD0-AEB7-AEDD66B9E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606408"/>
        <c:axId val="647608704"/>
      </c:lineChart>
      <c:catAx>
        <c:axId val="647606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47608704"/>
        <c:crosses val="autoZero"/>
        <c:auto val="1"/>
        <c:lblAlgn val="ctr"/>
        <c:lblOffset val="100"/>
        <c:noMultiLvlLbl val="0"/>
      </c:catAx>
      <c:valAx>
        <c:axId val="647608704"/>
        <c:scaling>
          <c:orientation val="minMax"/>
          <c:max val="4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4760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714914504545664E-2"/>
          <c:y val="0.90452307722915037"/>
          <c:w val="0.86680365799580883"/>
          <c:h val="7.6043042820662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dirty="0"/>
              <a:t>שיעור האינפלציה בטווחים שונים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he-IL" sz="1400" dirty="0"/>
              <a:t>לא סחירים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824686042359131"/>
          <c:y val="0.12819043568721591"/>
          <c:w val="0.77011716295527743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'לא סחירים'!$C$7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8.7136876080098458E-2"/>
                  <c:y val="-0.13045148043788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B-41ED-9A4A-BBF4A8D037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'לא סחירים'!$C$9:$C$64</c:f>
              <c:numCache>
                <c:formatCode>General</c:formatCode>
                <c:ptCount val="56"/>
                <c:pt idx="5" formatCode="0.00%">
                  <c:v>1.2703025580102612E-2</c:v>
                </c:pt>
                <c:pt idx="6" formatCode="0.00%">
                  <c:v>1.4103861116080862E-2</c:v>
                </c:pt>
                <c:pt idx="7" formatCode="0.00%">
                  <c:v>1.0205942282009328E-2</c:v>
                </c:pt>
                <c:pt idx="8" formatCode="0.00%">
                  <c:v>7.9264571531529882E-3</c:v>
                </c:pt>
                <c:pt idx="9" formatCode="0.00%">
                  <c:v>8.049554607141296E-3</c:v>
                </c:pt>
                <c:pt idx="10" formatCode="0.00%">
                  <c:v>9.4456530047566378E-3</c:v>
                </c:pt>
                <c:pt idx="11" formatCode="0.00%">
                  <c:v>4.2298831475575671E-3</c:v>
                </c:pt>
                <c:pt idx="12" formatCode="0.00%">
                  <c:v>4.1250020598888604E-3</c:v>
                </c:pt>
                <c:pt idx="13" formatCode="0.00%">
                  <c:v>6.0080103815896013E-3</c:v>
                </c:pt>
                <c:pt idx="14" formatCode="0.00%">
                  <c:v>1.9819173947346336E-3</c:v>
                </c:pt>
                <c:pt idx="15" formatCode="0.00%">
                  <c:v>2.3815300024392361E-3</c:v>
                </c:pt>
                <c:pt idx="16" formatCode="0.00%">
                  <c:v>3.3471912667739634E-3</c:v>
                </c:pt>
                <c:pt idx="17" formatCode="0.00%">
                  <c:v>1.52217043120495E-3</c:v>
                </c:pt>
                <c:pt idx="18" formatCode="0.00%">
                  <c:v>2.0325981338009669E-4</c:v>
                </c:pt>
                <c:pt idx="19" formatCode="0.00%">
                  <c:v>1.6038299325742411E-3</c:v>
                </c:pt>
                <c:pt idx="20" formatCode="0.00%">
                  <c:v>2.0451882738501403E-3</c:v>
                </c:pt>
                <c:pt idx="21" formatCode="0.00%">
                  <c:v>2.3975342092608098E-3</c:v>
                </c:pt>
                <c:pt idx="22" formatCode="0.00%">
                  <c:v>2.5245187934610502E-3</c:v>
                </c:pt>
                <c:pt idx="23" formatCode="0.00%">
                  <c:v>8.0620303681580019E-3</c:v>
                </c:pt>
                <c:pt idx="24" formatCode="0.00%">
                  <c:v>1.3951199533935421E-2</c:v>
                </c:pt>
                <c:pt idx="25" formatCode="0.00%">
                  <c:v>1.6393700098130459E-2</c:v>
                </c:pt>
                <c:pt idx="26" formatCode="0.00%">
                  <c:v>1.9691782872116148E-2</c:v>
                </c:pt>
                <c:pt idx="27" formatCode="0.00%">
                  <c:v>2.136904084373259E-2</c:v>
                </c:pt>
                <c:pt idx="28" formatCode="0.00%">
                  <c:v>2.2087172578915792E-2</c:v>
                </c:pt>
                <c:pt idx="29" formatCode="0.00%">
                  <c:v>2.2546626975099127E-2</c:v>
                </c:pt>
                <c:pt idx="30" formatCode="0.00%">
                  <c:v>2.7134539153748527E-2</c:v>
                </c:pt>
                <c:pt idx="31" formatCode="0.00%">
                  <c:v>2.8582223224953296E-2</c:v>
                </c:pt>
                <c:pt idx="32" formatCode="0.00%">
                  <c:v>3.2738868007153199E-2</c:v>
                </c:pt>
                <c:pt idx="33" formatCode="0.00%">
                  <c:v>3.3463513359665686E-2</c:v>
                </c:pt>
                <c:pt idx="34" formatCode="0.00%">
                  <c:v>3.5644481496700964E-2</c:v>
                </c:pt>
                <c:pt idx="35" formatCode="0.00%">
                  <c:v>3.7409393520622114E-2</c:v>
                </c:pt>
                <c:pt idx="36" formatCode="0.00%">
                  <c:v>3.5786670551690936E-2</c:v>
                </c:pt>
                <c:pt idx="37" formatCode="0.00%">
                  <c:v>4.0898060903203692E-2</c:v>
                </c:pt>
                <c:pt idx="38" formatCode="0.00%">
                  <c:v>4.3916293736575351E-2</c:v>
                </c:pt>
                <c:pt idx="39" formatCode="0.00%">
                  <c:v>4.5007802681250375E-2</c:v>
                </c:pt>
                <c:pt idx="40" formatCode="0.00%">
                  <c:v>4.8041005376339374E-2</c:v>
                </c:pt>
                <c:pt idx="41" formatCode="0.00%">
                  <c:v>5.2657607559950748E-2</c:v>
                </c:pt>
                <c:pt idx="42" formatCode="0.00%">
                  <c:v>5.0999907654904142E-2</c:v>
                </c:pt>
                <c:pt idx="43" formatCode="0.00%">
                  <c:v>5.3872394599244533E-2</c:v>
                </c:pt>
                <c:pt idx="44" formatCode="0.00%">
                  <c:v>5.3575043888998586E-2</c:v>
                </c:pt>
                <c:pt idx="45" formatCode="0.00%">
                  <c:v>5.309464551604437E-2</c:v>
                </c:pt>
                <c:pt idx="46" formatCode="0.00%">
                  <c:v>5.375715561355654E-2</c:v>
                </c:pt>
                <c:pt idx="47" formatCode="0.00%">
                  <c:v>5.2857726251664516E-2</c:v>
                </c:pt>
                <c:pt idx="48" formatCode="0.00%">
                  <c:v>5.2700962550225494E-2</c:v>
                </c:pt>
                <c:pt idx="49" formatCode="0.00%">
                  <c:v>4.875000464095236E-2</c:v>
                </c:pt>
                <c:pt idx="50" formatCode="0.00%">
                  <c:v>4.5354423004761557E-2</c:v>
                </c:pt>
                <c:pt idx="51" formatCode="0.00%">
                  <c:v>4.5091314454216436E-2</c:v>
                </c:pt>
                <c:pt idx="52" formatCode="0.00%">
                  <c:v>4.0973497087413158E-2</c:v>
                </c:pt>
                <c:pt idx="53" formatCode="0.00%">
                  <c:v>3.7304690649596628E-2</c:v>
                </c:pt>
                <c:pt idx="54" formatCode="0.00%">
                  <c:v>3.6058368839022359E-2</c:v>
                </c:pt>
                <c:pt idx="55" formatCode="0.00%">
                  <c:v>3.2127851807142171E-2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7B-41ED-9A4A-BBF4A8D03729}"/>
            </c:ext>
          </c:extLst>
        </c:ser>
        <c:ser>
          <c:idx val="1"/>
          <c:order val="1"/>
          <c:tx>
            <c:strRef>
              <c:f>'לא סחירים'!$D$7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0.19242726801021742"/>
                  <c:y val="-8.85771424787225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B-41ED-9A4A-BBF4A8D037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'לא סחירים'!$D$9:$D$64</c:f>
              <c:numCache>
                <c:formatCode>0.00%</c:formatCode>
                <c:ptCount val="56"/>
                <c:pt idx="0">
                  <c:v>1.68710053651564E-2</c:v>
                </c:pt>
                <c:pt idx="1">
                  <c:v>4.4889257232196833E-3</c:v>
                </c:pt>
                <c:pt idx="2">
                  <c:v>6.6106248853361471E-3</c:v>
                </c:pt>
                <c:pt idx="3">
                  <c:v>4.3639304801064149E-3</c:v>
                </c:pt>
                <c:pt idx="4">
                  <c:v>4.2447522358075584E-3</c:v>
                </c:pt>
                <c:pt idx="5">
                  <c:v>4.694124959969681E-3</c:v>
                </c:pt>
                <c:pt idx="6">
                  <c:v>1.1344246914823053E-2</c:v>
                </c:pt>
                <c:pt idx="7">
                  <c:v>1.5955497057494439E-2</c:v>
                </c:pt>
                <c:pt idx="8">
                  <c:v>9.2440094649612892E-3</c:v>
                </c:pt>
                <c:pt idx="9">
                  <c:v>1.1748703538078109E-2</c:v>
                </c:pt>
                <c:pt idx="10">
                  <c:v>1.4673488809958668E-2</c:v>
                </c:pt>
                <c:pt idx="11">
                  <c:v>3.7658558486528548E-3</c:v>
                </c:pt>
                <c:pt idx="12">
                  <c:v>-3.042709900648144E-3</c:v>
                </c:pt>
                <c:pt idx="13">
                  <c:v>-3.8420778438374992E-3</c:v>
                </c:pt>
                <c:pt idx="14">
                  <c:v>-5.2279197393797494E-3</c:v>
                </c:pt>
                <c:pt idx="15">
                  <c:v>-6.8989184998590192E-3</c:v>
                </c:pt>
                <c:pt idx="16">
                  <c:v>-7.8526764273497696E-3</c:v>
                </c:pt>
                <c:pt idx="17">
                  <c:v>-7.1649974865217736E-4</c:v>
                </c:pt>
                <c:pt idx="18">
                  <c:v>3.4597980036001896E-3</c:v>
                </c:pt>
                <c:pt idx="19">
                  <c:v>7.0795100079859008E-3</c:v>
                </c:pt>
                <c:pt idx="20">
                  <c:v>9.3714723876376915E-3</c:v>
                </c:pt>
                <c:pt idx="21">
                  <c:v>1.1781011325646684E-2</c:v>
                </c:pt>
                <c:pt idx="22">
                  <c:v>1.3010252512630327E-2</c:v>
                </c:pt>
                <c:pt idx="23">
                  <c:v>1.6917678330897301E-2</c:v>
                </c:pt>
                <c:pt idx="24">
                  <c:v>2.4552291065095488E-2</c:v>
                </c:pt>
                <c:pt idx="25">
                  <c:v>2.5794034466034343E-2</c:v>
                </c:pt>
                <c:pt idx="26">
                  <c:v>3.0117613287967693E-2</c:v>
                </c:pt>
                <c:pt idx="27">
                  <c:v>3.1047930250480693E-2</c:v>
                </c:pt>
                <c:pt idx="28">
                  <c:v>3.1245424969020386E-2</c:v>
                </c:pt>
                <c:pt idx="29">
                  <c:v>2.8206733562086583E-2</c:v>
                </c:pt>
                <c:pt idx="30">
                  <c:v>2.9723295456037802E-2</c:v>
                </c:pt>
                <c:pt idx="31">
                  <c:v>3.1377990499923625E-2</c:v>
                </c:pt>
                <c:pt idx="32">
                  <c:v>3.5366792815476389E-2</c:v>
                </c:pt>
                <c:pt idx="33">
                  <c:v>3.5884755800086543E-2</c:v>
                </c:pt>
                <c:pt idx="34">
                  <c:v>4.0062303390864917E-2</c:v>
                </c:pt>
                <c:pt idx="35">
                  <c:v>4.6694419162583323E-2</c:v>
                </c:pt>
                <c:pt idx="36">
                  <c:v>4.1885748945223567E-2</c:v>
                </c:pt>
                <c:pt idx="37">
                  <c:v>5.0506005724319181E-2</c:v>
                </c:pt>
                <c:pt idx="38">
                  <c:v>5.2536391828172047E-2</c:v>
                </c:pt>
                <c:pt idx="39">
                  <c:v>5.42111963229297E-2</c:v>
                </c:pt>
                <c:pt idx="40">
                  <c:v>5.6080914930981107E-2</c:v>
                </c:pt>
                <c:pt idx="41">
                  <c:v>5.8654769211795799E-2</c:v>
                </c:pt>
                <c:pt idx="42">
                  <c:v>6.0193794769613396E-2</c:v>
                </c:pt>
                <c:pt idx="43">
                  <c:v>5.7249571203126681E-2</c:v>
                </c:pt>
                <c:pt idx="44">
                  <c:v>5.4614720900707736E-2</c:v>
                </c:pt>
                <c:pt idx="45">
                  <c:v>5.1979277285960412E-2</c:v>
                </c:pt>
                <c:pt idx="46">
                  <c:v>5.1438509405638433E-2</c:v>
                </c:pt>
                <c:pt idx="47">
                  <c:v>4.7092427074359344E-2</c:v>
                </c:pt>
                <c:pt idx="48">
                  <c:v>4.5261085304678206E-2</c:v>
                </c:pt>
                <c:pt idx="49">
                  <c:v>4.0318768805706284E-2</c:v>
                </c:pt>
                <c:pt idx="50">
                  <c:v>3.6175437378995534E-2</c:v>
                </c:pt>
                <c:pt idx="51">
                  <c:v>3.8248451400572536E-2</c:v>
                </c:pt>
                <c:pt idx="52">
                  <c:v>3.0612643483026947E-2</c:v>
                </c:pt>
                <c:pt idx="53">
                  <c:v>2.7608445464617049E-2</c:v>
                </c:pt>
                <c:pt idx="54">
                  <c:v>2.6936675183397263E-2</c:v>
                </c:pt>
                <c:pt idx="55">
                  <c:v>2.4001425735098891E-2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7B-41ED-9A4A-BBF4A8D03729}"/>
            </c:ext>
          </c:extLst>
        </c:ser>
        <c:ser>
          <c:idx val="2"/>
          <c:order val="2"/>
          <c:tx>
            <c:strRef>
              <c:f>'לא סחירים'!$E$7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0.1379667204601559"/>
                  <c:y val="0.10265188571628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B-41ED-9A4A-BBF4A8D037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'לא סחירים'!$A$9:$A$64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'לא סחירים'!$E$9:$E$64</c:f>
              <c:numCache>
                <c:formatCode>0.00%</c:formatCode>
                <c:ptCount val="56"/>
                <c:pt idx="0">
                  <c:v>3.5536995590392806E-3</c:v>
                </c:pt>
                <c:pt idx="1">
                  <c:v>-7.7791869974085381E-3</c:v>
                </c:pt>
                <c:pt idx="2">
                  <c:v>-1.5366832944041509E-3</c:v>
                </c:pt>
                <c:pt idx="3">
                  <c:v>5.1748155506683435E-3</c:v>
                </c:pt>
                <c:pt idx="4">
                  <c:v>1.6414400078225144E-2</c:v>
                </c:pt>
                <c:pt idx="5">
                  <c:v>1.0963815936275489E-2</c:v>
                </c:pt>
                <c:pt idx="6">
                  <c:v>1.7551544213110448E-2</c:v>
                </c:pt>
                <c:pt idx="7">
                  <c:v>1.5496801227828261E-2</c:v>
                </c:pt>
                <c:pt idx="8">
                  <c:v>7.5271286515714575E-3</c:v>
                </c:pt>
                <c:pt idx="9">
                  <c:v>5.9789550047577578E-3</c:v>
                </c:pt>
                <c:pt idx="10">
                  <c:v>1.3850843891324294E-2</c:v>
                </c:pt>
                <c:pt idx="11">
                  <c:v>1.8624526797905716E-5</c:v>
                </c:pt>
                <c:pt idx="12">
                  <c:v>-1.1983468105908002E-2</c:v>
                </c:pt>
                <c:pt idx="13">
                  <c:v>-2.1226236725555125E-2</c:v>
                </c:pt>
                <c:pt idx="14">
                  <c:v>-1.0446938291473695E-2</c:v>
                </c:pt>
                <c:pt idx="15">
                  <c:v>-1.7882026872113599E-3</c:v>
                </c:pt>
                <c:pt idx="16">
                  <c:v>5.7036146731721526E-3</c:v>
                </c:pt>
                <c:pt idx="17">
                  <c:v>9.1096198019897656E-3</c:v>
                </c:pt>
                <c:pt idx="18">
                  <c:v>8.7353895436925733E-3</c:v>
                </c:pt>
                <c:pt idx="19">
                  <c:v>8.4572876945632203E-3</c:v>
                </c:pt>
                <c:pt idx="20">
                  <c:v>9.6333929210836722E-3</c:v>
                </c:pt>
                <c:pt idx="21">
                  <c:v>1.4835828593487754E-2</c:v>
                </c:pt>
                <c:pt idx="22">
                  <c:v>1.7583772974340439E-2</c:v>
                </c:pt>
                <c:pt idx="23">
                  <c:v>2.4254518276152215E-2</c:v>
                </c:pt>
                <c:pt idx="24">
                  <c:v>3.4361783010339986E-2</c:v>
                </c:pt>
                <c:pt idx="25">
                  <c:v>3.4070539539388767E-2</c:v>
                </c:pt>
                <c:pt idx="26">
                  <c:v>3.6014270156240036E-2</c:v>
                </c:pt>
                <c:pt idx="27">
                  <c:v>2.7744694298293737E-2</c:v>
                </c:pt>
                <c:pt idx="28">
                  <c:v>2.8428028704155617E-2</c:v>
                </c:pt>
                <c:pt idx="29">
                  <c:v>2.0458035566421229E-2</c:v>
                </c:pt>
                <c:pt idx="30">
                  <c:v>3.1705705791841288E-2</c:v>
                </c:pt>
                <c:pt idx="31">
                  <c:v>3.433641402014298E-2</c:v>
                </c:pt>
                <c:pt idx="32">
                  <c:v>5.0493365040713778E-2</c:v>
                </c:pt>
                <c:pt idx="33">
                  <c:v>4.0080733560958537E-2</c:v>
                </c:pt>
                <c:pt idx="34">
                  <c:v>4.5819890194491952E-2</c:v>
                </c:pt>
                <c:pt idx="35">
                  <c:v>4.2909211581394491E-2</c:v>
                </c:pt>
                <c:pt idx="36">
                  <c:v>4.3693896856063397E-2</c:v>
                </c:pt>
                <c:pt idx="37">
                  <c:v>5.5213118826447749E-2</c:v>
                </c:pt>
                <c:pt idx="38">
                  <c:v>6.2252441363353617E-2</c:v>
                </c:pt>
                <c:pt idx="39">
                  <c:v>6.4834478576903942E-2</c:v>
                </c:pt>
                <c:pt idx="40">
                  <c:v>5.6949424701848717E-2</c:v>
                </c:pt>
                <c:pt idx="41">
                  <c:v>5.5069281776795265E-2</c:v>
                </c:pt>
                <c:pt idx="42">
                  <c:v>5.5573335651353917E-2</c:v>
                </c:pt>
                <c:pt idx="43">
                  <c:v>5.7549802938305472E-2</c:v>
                </c:pt>
                <c:pt idx="44">
                  <c:v>5.4160355865399357E-2</c:v>
                </c:pt>
                <c:pt idx="45">
                  <c:v>4.8397456114418924E-2</c:v>
                </c:pt>
                <c:pt idx="46">
                  <c:v>4.5362531381081928E-2</c:v>
                </c:pt>
                <c:pt idx="47">
                  <c:v>4.0071887294978792E-2</c:v>
                </c:pt>
                <c:pt idx="48">
                  <c:v>4.2134097216919297E-2</c:v>
                </c:pt>
                <c:pt idx="49">
                  <c:v>3.5299341846113164E-2</c:v>
                </c:pt>
                <c:pt idx="50">
                  <c:v>3.2293584840493939E-2</c:v>
                </c:pt>
                <c:pt idx="51">
                  <c:v>3.4377293396735897E-2</c:v>
                </c:pt>
                <c:pt idx="52">
                  <c:v>2.5947161342784852E-2</c:v>
                </c:pt>
                <c:pt idx="53">
                  <c:v>2.2944569933922132E-2</c:v>
                </c:pt>
                <c:pt idx="54">
                  <c:v>1.9549579799445604E-2</c:v>
                </c:pt>
                <c:pt idx="55">
                  <c:v>2.2059380265850859E-2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7B-41ED-9A4A-BBF4A8D03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3"/>
        <c:majorTimeUnit val="months"/>
      </c:dateAx>
      <c:valAx>
        <c:axId val="753623584"/>
        <c:scaling>
          <c:orientation val="minMax"/>
          <c:max val="0.2"/>
          <c:min val="-0.1"/>
        </c:scaling>
        <c:delete val="0"/>
        <c:axPos val="l"/>
        <c:numFmt formatCode="0.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22: שיעור </a:t>
            </a:r>
            <a:r>
              <a:rPr lang="he-IL" sz="1800" b="1" dirty="0"/>
              <a:t>החברות שדיווחו בסקר המגמות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he-IL" sz="1800" b="1" dirty="0"/>
              <a:t>על מגבלה מתונה או חמורה בציוד וחומרי גלם, לפי ענף</a:t>
            </a:r>
          </a:p>
          <a:p>
            <a:pPr>
              <a:defRPr/>
            </a:pPr>
            <a:r>
              <a:rPr lang="he-IL" sz="1800" dirty="0"/>
              <a:t>(נתונים מקוריים, ינואר 2019 - דצמבר 2023)</a:t>
            </a:r>
          </a:p>
        </c:rich>
      </c:tx>
      <c:layout>
        <c:manualLayout>
          <c:xMode val="edge"/>
          <c:yMode val="edge"/>
          <c:x val="0.23053152214357886"/>
          <c:y val="1.2075211644231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589915900749738E-2"/>
          <c:y val="0.20768571480769826"/>
          <c:w val="0.88943285214348222"/>
          <c:h val="0.56350080367567901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בח"ג'!$O$52:$O$113</c:f>
              <c:numCache>
                <c:formatCode>General</c:formatCode>
                <c:ptCount val="62"/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0-4FF8-A453-F209BDAAF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071400"/>
        <c:axId val="883065496"/>
      </c:areaChart>
      <c:lineChart>
        <c:grouping val="standard"/>
        <c:varyColors val="0"/>
        <c:ser>
          <c:idx val="0"/>
          <c:order val="0"/>
          <c:tx>
            <c:v>תעשיה</c:v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בח"ג'!$E$52:$E$130</c:f>
              <c:numCache>
                <c:formatCode>General</c:formatCode>
                <c:ptCount val="79"/>
                <c:pt idx="0">
                  <c:v>10.530000000000001</c:v>
                </c:pt>
                <c:pt idx="1">
                  <c:v>11.23</c:v>
                </c:pt>
                <c:pt idx="2">
                  <c:v>10.73</c:v>
                </c:pt>
                <c:pt idx="3">
                  <c:v>10.67</c:v>
                </c:pt>
                <c:pt idx="4">
                  <c:v>10.51</c:v>
                </c:pt>
                <c:pt idx="5">
                  <c:v>10.79</c:v>
                </c:pt>
                <c:pt idx="6">
                  <c:v>10.530000000000001</c:v>
                </c:pt>
                <c:pt idx="7">
                  <c:v>10.38</c:v>
                </c:pt>
                <c:pt idx="8">
                  <c:v>9.7899999999999991</c:v>
                </c:pt>
                <c:pt idx="9">
                  <c:v>9.4599999999999991</c:v>
                </c:pt>
                <c:pt idx="10">
                  <c:v>9.629999999999999</c:v>
                </c:pt>
                <c:pt idx="11">
                  <c:v>13.89</c:v>
                </c:pt>
                <c:pt idx="12">
                  <c:v>11.920000000000002</c:v>
                </c:pt>
                <c:pt idx="13">
                  <c:v>13.99</c:v>
                </c:pt>
                <c:pt idx="14">
                  <c:v>24.18</c:v>
                </c:pt>
                <c:pt idx="15">
                  <c:v>20.85</c:v>
                </c:pt>
                <c:pt idx="16">
                  <c:v>16.89</c:v>
                </c:pt>
                <c:pt idx="17">
                  <c:v>12.3</c:v>
                </c:pt>
                <c:pt idx="18">
                  <c:v>14.06</c:v>
                </c:pt>
                <c:pt idx="19">
                  <c:v>15.05</c:v>
                </c:pt>
                <c:pt idx="20">
                  <c:v>14.33</c:v>
                </c:pt>
                <c:pt idx="21">
                  <c:v>18.71</c:v>
                </c:pt>
                <c:pt idx="22">
                  <c:v>16.28</c:v>
                </c:pt>
                <c:pt idx="23">
                  <c:v>17.43</c:v>
                </c:pt>
                <c:pt idx="24">
                  <c:v>15.1</c:v>
                </c:pt>
                <c:pt idx="25">
                  <c:v>21.919999999999998</c:v>
                </c:pt>
                <c:pt idx="26">
                  <c:v>20.79</c:v>
                </c:pt>
                <c:pt idx="27">
                  <c:v>27.090000000000003</c:v>
                </c:pt>
                <c:pt idx="28">
                  <c:v>25.950000000000003</c:v>
                </c:pt>
                <c:pt idx="29">
                  <c:v>26.380000000000003</c:v>
                </c:pt>
                <c:pt idx="30">
                  <c:v>30.78</c:v>
                </c:pt>
                <c:pt idx="31">
                  <c:v>29.950000000000003</c:v>
                </c:pt>
                <c:pt idx="32">
                  <c:v>26.63</c:v>
                </c:pt>
                <c:pt idx="33">
                  <c:v>34.879999999999995</c:v>
                </c:pt>
                <c:pt idx="34">
                  <c:v>36.1</c:v>
                </c:pt>
                <c:pt idx="35">
                  <c:v>35.9</c:v>
                </c:pt>
                <c:pt idx="36">
                  <c:v>36.130000000000003</c:v>
                </c:pt>
                <c:pt idx="37">
                  <c:v>32.65</c:v>
                </c:pt>
                <c:pt idx="38">
                  <c:v>37.76</c:v>
                </c:pt>
                <c:pt idx="39">
                  <c:v>35.769999999999996</c:v>
                </c:pt>
                <c:pt idx="40">
                  <c:v>39.33</c:v>
                </c:pt>
                <c:pt idx="41">
                  <c:v>35.79</c:v>
                </c:pt>
                <c:pt idx="42">
                  <c:v>33.799999999999997</c:v>
                </c:pt>
                <c:pt idx="43">
                  <c:v>27.240000000000002</c:v>
                </c:pt>
                <c:pt idx="44">
                  <c:v>27.4</c:v>
                </c:pt>
                <c:pt idx="45">
                  <c:v>27.23</c:v>
                </c:pt>
                <c:pt idx="46">
                  <c:v>25.71</c:v>
                </c:pt>
                <c:pt idx="47">
                  <c:v>26.12</c:v>
                </c:pt>
                <c:pt idx="48">
                  <c:v>21.25</c:v>
                </c:pt>
                <c:pt idx="49">
                  <c:v>23.1</c:v>
                </c:pt>
                <c:pt idx="50">
                  <c:v>16.560000000000002</c:v>
                </c:pt>
                <c:pt idx="51">
                  <c:v>14.91</c:v>
                </c:pt>
                <c:pt idx="52">
                  <c:v>14.120000000000001</c:v>
                </c:pt>
                <c:pt idx="53">
                  <c:v>14.620000000000001</c:v>
                </c:pt>
                <c:pt idx="54">
                  <c:v>17.82</c:v>
                </c:pt>
                <c:pt idx="55">
                  <c:v>13.639999999999999</c:v>
                </c:pt>
                <c:pt idx="56">
                  <c:v>12.299999999999999</c:v>
                </c:pt>
                <c:pt idx="57">
                  <c:v>23.85</c:v>
                </c:pt>
                <c:pt idx="58">
                  <c:v>17.84</c:v>
                </c:pt>
                <c:pt idx="59">
                  <c:v>18.690000000000001</c:v>
                </c:pt>
                <c:pt idx="60">
                  <c:v>23.409999999999997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40-4FF8-A453-F209BDAAF320}"/>
            </c:ext>
          </c:extLst>
        </c:ser>
        <c:ser>
          <c:idx val="1"/>
          <c:order val="1"/>
          <c:tx>
            <c:v>בינוי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בח"ג'!$H$52:$H$128</c:f>
              <c:numCache>
                <c:formatCode>General</c:formatCode>
                <c:ptCount val="77"/>
                <c:pt idx="0">
                  <c:v>8.7099999999999991</c:v>
                </c:pt>
                <c:pt idx="1">
                  <c:v>13.35</c:v>
                </c:pt>
                <c:pt idx="2">
                  <c:v>8.98</c:v>
                </c:pt>
                <c:pt idx="3">
                  <c:v>7.96</c:v>
                </c:pt>
                <c:pt idx="4">
                  <c:v>7.21</c:v>
                </c:pt>
                <c:pt idx="5">
                  <c:v>7.9</c:v>
                </c:pt>
                <c:pt idx="6">
                  <c:v>6.46</c:v>
                </c:pt>
                <c:pt idx="7">
                  <c:v>4.5199999999999996</c:v>
                </c:pt>
                <c:pt idx="8">
                  <c:v>4.41</c:v>
                </c:pt>
                <c:pt idx="9">
                  <c:v>4.45</c:v>
                </c:pt>
                <c:pt idx="10">
                  <c:v>11.399999999999999</c:v>
                </c:pt>
                <c:pt idx="11">
                  <c:v>6.81</c:v>
                </c:pt>
                <c:pt idx="12">
                  <c:v>9.4</c:v>
                </c:pt>
                <c:pt idx="13">
                  <c:v>9.83</c:v>
                </c:pt>
                <c:pt idx="14">
                  <c:v>18.38</c:v>
                </c:pt>
                <c:pt idx="15">
                  <c:v>7.74</c:v>
                </c:pt>
                <c:pt idx="16">
                  <c:v>11.280000000000001</c:v>
                </c:pt>
                <c:pt idx="17">
                  <c:v>10.790000000000001</c:v>
                </c:pt>
                <c:pt idx="18">
                  <c:v>13.64</c:v>
                </c:pt>
                <c:pt idx="19">
                  <c:v>9.23</c:v>
                </c:pt>
                <c:pt idx="20">
                  <c:v>11.51</c:v>
                </c:pt>
                <c:pt idx="21">
                  <c:v>12.52</c:v>
                </c:pt>
                <c:pt idx="22">
                  <c:v>10.39</c:v>
                </c:pt>
                <c:pt idx="23">
                  <c:v>13.36</c:v>
                </c:pt>
                <c:pt idx="24">
                  <c:v>13.96</c:v>
                </c:pt>
                <c:pt idx="25">
                  <c:v>13.13</c:v>
                </c:pt>
                <c:pt idx="26">
                  <c:v>13.09</c:v>
                </c:pt>
                <c:pt idx="27">
                  <c:v>18.649999999999999</c:v>
                </c:pt>
                <c:pt idx="28">
                  <c:v>16.68</c:v>
                </c:pt>
                <c:pt idx="29">
                  <c:v>19.88</c:v>
                </c:pt>
                <c:pt idx="30">
                  <c:v>22.88</c:v>
                </c:pt>
                <c:pt idx="31">
                  <c:v>22.36</c:v>
                </c:pt>
                <c:pt idx="32">
                  <c:v>23.630000000000003</c:v>
                </c:pt>
                <c:pt idx="33">
                  <c:v>17.649999999999999</c:v>
                </c:pt>
                <c:pt idx="34">
                  <c:v>26</c:v>
                </c:pt>
                <c:pt idx="35">
                  <c:v>26.63</c:v>
                </c:pt>
                <c:pt idx="36">
                  <c:v>25.55</c:v>
                </c:pt>
                <c:pt idx="37">
                  <c:v>23.67</c:v>
                </c:pt>
                <c:pt idx="38">
                  <c:v>29.009999999999998</c:v>
                </c:pt>
                <c:pt idx="39">
                  <c:v>28.74</c:v>
                </c:pt>
                <c:pt idx="40">
                  <c:v>27.619999999999997</c:v>
                </c:pt>
                <c:pt idx="41">
                  <c:v>27.61</c:v>
                </c:pt>
                <c:pt idx="42">
                  <c:v>22.34</c:v>
                </c:pt>
                <c:pt idx="43">
                  <c:v>17.68</c:v>
                </c:pt>
                <c:pt idx="44">
                  <c:v>17.149999999999999</c:v>
                </c:pt>
                <c:pt idx="45">
                  <c:v>16.079999999999998</c:v>
                </c:pt>
                <c:pt idx="46">
                  <c:v>13.969999999999999</c:v>
                </c:pt>
                <c:pt idx="47">
                  <c:v>13.64</c:v>
                </c:pt>
                <c:pt idx="48">
                  <c:v>9.68</c:v>
                </c:pt>
                <c:pt idx="49">
                  <c:v>8.3000000000000007</c:v>
                </c:pt>
                <c:pt idx="50">
                  <c:v>14.219999999999999</c:v>
                </c:pt>
                <c:pt idx="51">
                  <c:v>14.57</c:v>
                </c:pt>
                <c:pt idx="52">
                  <c:v>12.219999999999999</c:v>
                </c:pt>
                <c:pt idx="53">
                  <c:v>8.7899999999999991</c:v>
                </c:pt>
                <c:pt idx="54">
                  <c:v>10.89</c:v>
                </c:pt>
                <c:pt idx="55">
                  <c:v>7.81</c:v>
                </c:pt>
                <c:pt idx="56">
                  <c:v>9.75</c:v>
                </c:pt>
                <c:pt idx="57">
                  <c:v>22.130000000000003</c:v>
                </c:pt>
                <c:pt idx="58">
                  <c:v>17.25</c:v>
                </c:pt>
                <c:pt idx="59">
                  <c:v>19.990000000000002</c:v>
                </c:pt>
                <c:pt idx="60">
                  <c:v>16.29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40-4FF8-A453-F209BDAAF320}"/>
            </c:ext>
          </c:extLst>
        </c:ser>
        <c:ser>
          <c:idx val="2"/>
          <c:order val="2"/>
          <c:tx>
            <c:v>שירותים</c:v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בח"ג'!$K$52:$K$125</c:f>
              <c:numCache>
                <c:formatCode>General</c:formatCode>
                <c:ptCount val="74"/>
                <c:pt idx="0">
                  <c:v>9.24</c:v>
                </c:pt>
                <c:pt idx="1">
                  <c:v>8.4</c:v>
                </c:pt>
                <c:pt idx="2">
                  <c:v>7.58</c:v>
                </c:pt>
                <c:pt idx="3">
                  <c:v>8.27</c:v>
                </c:pt>
                <c:pt idx="4">
                  <c:v>7.23</c:v>
                </c:pt>
                <c:pt idx="5">
                  <c:v>8.0499999999999989</c:v>
                </c:pt>
                <c:pt idx="6">
                  <c:v>5.92</c:v>
                </c:pt>
                <c:pt idx="7">
                  <c:v>5.53</c:v>
                </c:pt>
                <c:pt idx="8">
                  <c:v>6.15</c:v>
                </c:pt>
                <c:pt idx="9">
                  <c:v>5.52</c:v>
                </c:pt>
                <c:pt idx="10">
                  <c:v>9.0299999999999994</c:v>
                </c:pt>
                <c:pt idx="11">
                  <c:v>6.51</c:v>
                </c:pt>
                <c:pt idx="12">
                  <c:v>8.58</c:v>
                </c:pt>
                <c:pt idx="13">
                  <c:v>6.57</c:v>
                </c:pt>
                <c:pt idx="14">
                  <c:v>13.01</c:v>
                </c:pt>
                <c:pt idx="15">
                  <c:v>3.76</c:v>
                </c:pt>
                <c:pt idx="16">
                  <c:v>11.19</c:v>
                </c:pt>
                <c:pt idx="17">
                  <c:v>9.7899999999999991</c:v>
                </c:pt>
                <c:pt idx="18">
                  <c:v>9.629999999999999</c:v>
                </c:pt>
                <c:pt idx="19">
                  <c:v>8.1</c:v>
                </c:pt>
                <c:pt idx="20">
                  <c:v>8.02</c:v>
                </c:pt>
                <c:pt idx="21">
                  <c:v>6.77</c:v>
                </c:pt>
                <c:pt idx="22">
                  <c:v>11.71</c:v>
                </c:pt>
                <c:pt idx="23">
                  <c:v>7.98</c:v>
                </c:pt>
                <c:pt idx="24">
                  <c:v>7.24</c:v>
                </c:pt>
                <c:pt idx="25">
                  <c:v>7.33</c:v>
                </c:pt>
                <c:pt idx="26">
                  <c:v>12.16</c:v>
                </c:pt>
                <c:pt idx="27">
                  <c:v>11.5</c:v>
                </c:pt>
                <c:pt idx="28">
                  <c:v>10.899999999999999</c:v>
                </c:pt>
                <c:pt idx="29">
                  <c:v>8.74</c:v>
                </c:pt>
                <c:pt idx="30">
                  <c:v>11.01</c:v>
                </c:pt>
                <c:pt idx="31">
                  <c:v>9.69</c:v>
                </c:pt>
                <c:pt idx="32">
                  <c:v>10.7</c:v>
                </c:pt>
                <c:pt idx="33">
                  <c:v>8.66</c:v>
                </c:pt>
                <c:pt idx="34">
                  <c:v>12.45</c:v>
                </c:pt>
                <c:pt idx="35">
                  <c:v>9.65</c:v>
                </c:pt>
                <c:pt idx="36">
                  <c:v>13.5</c:v>
                </c:pt>
                <c:pt idx="37">
                  <c:v>13.61</c:v>
                </c:pt>
                <c:pt idx="38">
                  <c:v>10.01</c:v>
                </c:pt>
                <c:pt idx="39">
                  <c:v>13.48</c:v>
                </c:pt>
                <c:pt idx="40">
                  <c:v>13.219999999999999</c:v>
                </c:pt>
                <c:pt idx="41">
                  <c:v>11.18</c:v>
                </c:pt>
                <c:pt idx="42">
                  <c:v>15.83</c:v>
                </c:pt>
                <c:pt idx="43">
                  <c:v>12.67</c:v>
                </c:pt>
                <c:pt idx="44">
                  <c:v>14.14</c:v>
                </c:pt>
                <c:pt idx="45">
                  <c:v>11.97</c:v>
                </c:pt>
                <c:pt idx="46">
                  <c:v>11.75</c:v>
                </c:pt>
                <c:pt idx="47">
                  <c:v>9.1999999999999993</c:v>
                </c:pt>
                <c:pt idx="48">
                  <c:v>9.9400000000000013</c:v>
                </c:pt>
                <c:pt idx="49">
                  <c:v>9.91</c:v>
                </c:pt>
                <c:pt idx="50">
                  <c:v>9.92</c:v>
                </c:pt>
                <c:pt idx="51">
                  <c:v>11.15</c:v>
                </c:pt>
                <c:pt idx="52">
                  <c:v>9.6</c:v>
                </c:pt>
                <c:pt idx="53">
                  <c:v>10.3</c:v>
                </c:pt>
                <c:pt idx="54">
                  <c:v>9.8500000000000014</c:v>
                </c:pt>
                <c:pt idx="55">
                  <c:v>7.0299999999999994</c:v>
                </c:pt>
                <c:pt idx="56">
                  <c:v>8.77</c:v>
                </c:pt>
                <c:pt idx="57">
                  <c:v>7.5</c:v>
                </c:pt>
                <c:pt idx="58">
                  <c:v>12.09</c:v>
                </c:pt>
                <c:pt idx="59">
                  <c:v>10.77</c:v>
                </c:pt>
                <c:pt idx="60">
                  <c:v>12.28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40-4FF8-A453-F209BDAAF320}"/>
            </c:ext>
          </c:extLst>
        </c:ser>
        <c:ser>
          <c:idx val="3"/>
          <c:order val="3"/>
          <c:tx>
            <c:strRef>
              <c:f>'איור מחסור בח"ג'!$L$3</c:f>
              <c:strCache>
                <c:ptCount val="1"/>
                <c:pt idx="0">
                  <c:v>תעשייה - ממוצע נע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בח"ג'!$L$52:$L$130</c:f>
              <c:numCache>
                <c:formatCode>General</c:formatCode>
                <c:ptCount val="79"/>
                <c:pt idx="0">
                  <c:v>10.243333333333334</c:v>
                </c:pt>
                <c:pt idx="1">
                  <c:v>10.406666666666668</c:v>
                </c:pt>
                <c:pt idx="2">
                  <c:v>10.83</c:v>
                </c:pt>
                <c:pt idx="3">
                  <c:v>10.876666666666667</c:v>
                </c:pt>
                <c:pt idx="4">
                  <c:v>10.636666666666665</c:v>
                </c:pt>
                <c:pt idx="5">
                  <c:v>10.656666666666666</c:v>
                </c:pt>
                <c:pt idx="6">
                  <c:v>10.61</c:v>
                </c:pt>
                <c:pt idx="7">
                  <c:v>10.566666666666668</c:v>
                </c:pt>
                <c:pt idx="8">
                  <c:v>10.233333333333334</c:v>
                </c:pt>
                <c:pt idx="9">
                  <c:v>9.8766666666666669</c:v>
                </c:pt>
                <c:pt idx="10">
                  <c:v>9.6266666666666669</c:v>
                </c:pt>
                <c:pt idx="11">
                  <c:v>10.993333333333332</c:v>
                </c:pt>
                <c:pt idx="12">
                  <c:v>11.813333333333333</c:v>
                </c:pt>
                <c:pt idx="13">
                  <c:v>13.266666666666667</c:v>
                </c:pt>
                <c:pt idx="14">
                  <c:v>16.696666666666669</c:v>
                </c:pt>
                <c:pt idx="15">
                  <c:v>19.673333333333336</c:v>
                </c:pt>
                <c:pt idx="16">
                  <c:v>20.64</c:v>
                </c:pt>
                <c:pt idx="17">
                  <c:v>16.680000000000003</c:v>
                </c:pt>
                <c:pt idx="18">
                  <c:v>14.416666666666666</c:v>
                </c:pt>
                <c:pt idx="19">
                  <c:v>13.803333333333333</c:v>
                </c:pt>
                <c:pt idx="20">
                  <c:v>14.479999999999999</c:v>
                </c:pt>
                <c:pt idx="21">
                  <c:v>16.03</c:v>
                </c:pt>
                <c:pt idx="22">
                  <c:v>16.440000000000001</c:v>
                </c:pt>
                <c:pt idx="23">
                  <c:v>17.473333333333333</c:v>
                </c:pt>
                <c:pt idx="24">
                  <c:v>16.27</c:v>
                </c:pt>
                <c:pt idx="25">
                  <c:v>18.150000000000002</c:v>
                </c:pt>
                <c:pt idx="26">
                  <c:v>19.27</c:v>
                </c:pt>
                <c:pt idx="27">
                  <c:v>23.266666666666666</c:v>
                </c:pt>
                <c:pt idx="28">
                  <c:v>24.610000000000003</c:v>
                </c:pt>
                <c:pt idx="29">
                  <c:v>26.47333333333334</c:v>
                </c:pt>
                <c:pt idx="30">
                  <c:v>27.703333333333337</c:v>
                </c:pt>
                <c:pt idx="31">
                  <c:v>29.036666666666672</c:v>
                </c:pt>
                <c:pt idx="32">
                  <c:v>29.12</c:v>
                </c:pt>
                <c:pt idx="33">
                  <c:v>30.486666666666665</c:v>
                </c:pt>
                <c:pt idx="34">
                  <c:v>32.536666666666662</c:v>
                </c:pt>
                <c:pt idx="35">
                  <c:v>35.626666666666665</c:v>
                </c:pt>
                <c:pt idx="36">
                  <c:v>36.043333333333329</c:v>
                </c:pt>
                <c:pt idx="37">
                  <c:v>34.893333333333338</c:v>
                </c:pt>
                <c:pt idx="38">
                  <c:v>35.513333333333328</c:v>
                </c:pt>
                <c:pt idx="39">
                  <c:v>35.393333333333331</c:v>
                </c:pt>
                <c:pt idx="40">
                  <c:v>37.619999999999997</c:v>
                </c:pt>
                <c:pt idx="41">
                  <c:v>36.963333333333331</c:v>
                </c:pt>
                <c:pt idx="42">
                  <c:v>36.306666666666665</c:v>
                </c:pt>
                <c:pt idx="43">
                  <c:v>32.276666666666671</c:v>
                </c:pt>
                <c:pt idx="44">
                  <c:v>29.48</c:v>
                </c:pt>
                <c:pt idx="45">
                  <c:v>27.290000000000003</c:v>
                </c:pt>
                <c:pt idx="46">
                  <c:v>26.78</c:v>
                </c:pt>
                <c:pt idx="47">
                  <c:v>26.353333333333335</c:v>
                </c:pt>
                <c:pt idx="48">
                  <c:v>24.36</c:v>
                </c:pt>
                <c:pt idx="49">
                  <c:v>23.49</c:v>
                </c:pt>
                <c:pt idx="50">
                  <c:v>20.303333333333335</c:v>
                </c:pt>
                <c:pt idx="51">
                  <c:v>18.190000000000001</c:v>
                </c:pt>
                <c:pt idx="52">
                  <c:v>15.196666666666667</c:v>
                </c:pt>
                <c:pt idx="53">
                  <c:v>14.550000000000002</c:v>
                </c:pt>
                <c:pt idx="54">
                  <c:v>15.520000000000001</c:v>
                </c:pt>
                <c:pt idx="55">
                  <c:v>15.36</c:v>
                </c:pt>
                <c:pt idx="56">
                  <c:v>14.586666666666666</c:v>
                </c:pt>
                <c:pt idx="57">
                  <c:v>16.596666666666668</c:v>
                </c:pt>
                <c:pt idx="58">
                  <c:v>17.996666666666666</c:v>
                </c:pt>
                <c:pt idx="59">
                  <c:v>20.126666666666665</c:v>
                </c:pt>
                <c:pt idx="60">
                  <c:v>19.98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40-4FF8-A453-F209BDAAF320}"/>
            </c:ext>
          </c:extLst>
        </c:ser>
        <c:ser>
          <c:idx val="4"/>
          <c:order val="4"/>
          <c:tx>
            <c:strRef>
              <c:f>'איור מחסור בח"ג'!$M$3</c:f>
              <c:strCache>
                <c:ptCount val="1"/>
                <c:pt idx="0">
                  <c:v>בינוי - ממוצע נע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בח"ג'!$M$52:$M$127</c:f>
              <c:numCache>
                <c:formatCode>General</c:formatCode>
                <c:ptCount val="76"/>
                <c:pt idx="0">
                  <c:v>9.0166666666666657</c:v>
                </c:pt>
                <c:pt idx="1">
                  <c:v>10.576666666666666</c:v>
                </c:pt>
                <c:pt idx="2">
                  <c:v>10.346666666666666</c:v>
                </c:pt>
                <c:pt idx="3">
                  <c:v>10.096666666666666</c:v>
                </c:pt>
                <c:pt idx="4">
                  <c:v>8.0500000000000007</c:v>
                </c:pt>
                <c:pt idx="5">
                  <c:v>7.69</c:v>
                </c:pt>
                <c:pt idx="6">
                  <c:v>7.19</c:v>
                </c:pt>
                <c:pt idx="7">
                  <c:v>6.293333333333333</c:v>
                </c:pt>
                <c:pt idx="8">
                  <c:v>5.13</c:v>
                </c:pt>
                <c:pt idx="9">
                  <c:v>4.46</c:v>
                </c:pt>
                <c:pt idx="10">
                  <c:v>6.753333333333333</c:v>
                </c:pt>
                <c:pt idx="11">
                  <c:v>7.5533333333333319</c:v>
                </c:pt>
                <c:pt idx="12">
                  <c:v>9.2033333333333331</c:v>
                </c:pt>
                <c:pt idx="13">
                  <c:v>8.68</c:v>
                </c:pt>
                <c:pt idx="14">
                  <c:v>12.536666666666667</c:v>
                </c:pt>
                <c:pt idx="15">
                  <c:v>11.983333333333334</c:v>
                </c:pt>
                <c:pt idx="16">
                  <c:v>12.466666666666667</c:v>
                </c:pt>
                <c:pt idx="17">
                  <c:v>9.9366666666666674</c:v>
                </c:pt>
                <c:pt idx="18">
                  <c:v>11.903333333333334</c:v>
                </c:pt>
                <c:pt idx="19">
                  <c:v>11.219999999999999</c:v>
                </c:pt>
                <c:pt idx="20">
                  <c:v>11.46</c:v>
                </c:pt>
                <c:pt idx="21">
                  <c:v>11.086666666666668</c:v>
                </c:pt>
                <c:pt idx="22">
                  <c:v>11.473333333333334</c:v>
                </c:pt>
                <c:pt idx="23">
                  <c:v>12.089999999999998</c:v>
                </c:pt>
                <c:pt idx="24">
                  <c:v>12.57</c:v>
                </c:pt>
                <c:pt idx="25">
                  <c:v>13.483333333333334</c:v>
                </c:pt>
                <c:pt idx="26">
                  <c:v>13.393333333333336</c:v>
                </c:pt>
                <c:pt idx="27">
                  <c:v>14.956666666666665</c:v>
                </c:pt>
                <c:pt idx="28">
                  <c:v>16.14</c:v>
                </c:pt>
                <c:pt idx="29">
                  <c:v>18.403333333333332</c:v>
                </c:pt>
                <c:pt idx="30">
                  <c:v>19.813333333333333</c:v>
                </c:pt>
                <c:pt idx="31">
                  <c:v>21.706666666666667</c:v>
                </c:pt>
                <c:pt idx="32">
                  <c:v>22.956666666666667</c:v>
                </c:pt>
                <c:pt idx="33">
                  <c:v>21.213333333333335</c:v>
                </c:pt>
                <c:pt idx="34">
                  <c:v>22.426666666666666</c:v>
                </c:pt>
                <c:pt idx="35">
                  <c:v>23.426666666666666</c:v>
                </c:pt>
                <c:pt idx="36">
                  <c:v>26.06</c:v>
                </c:pt>
                <c:pt idx="37">
                  <c:v>25.283333333333331</c:v>
                </c:pt>
                <c:pt idx="38">
                  <c:v>26.076666666666664</c:v>
                </c:pt>
                <c:pt idx="39">
                  <c:v>27.14</c:v>
                </c:pt>
                <c:pt idx="40">
                  <c:v>28.456666666666667</c:v>
                </c:pt>
                <c:pt idx="41">
                  <c:v>27.99</c:v>
                </c:pt>
                <c:pt idx="42">
                  <c:v>25.856666666666666</c:v>
                </c:pt>
                <c:pt idx="43">
                  <c:v>22.543333333333333</c:v>
                </c:pt>
                <c:pt idx="44">
                  <c:v>19.056666666666665</c:v>
                </c:pt>
                <c:pt idx="45">
                  <c:v>16.97</c:v>
                </c:pt>
                <c:pt idx="46">
                  <c:v>15.733333333333333</c:v>
                </c:pt>
                <c:pt idx="47">
                  <c:v>14.563333333333333</c:v>
                </c:pt>
                <c:pt idx="48">
                  <c:v>12.43</c:v>
                </c:pt>
                <c:pt idx="49">
                  <c:v>10.540000000000001</c:v>
                </c:pt>
                <c:pt idx="50">
                  <c:v>10.733333333333334</c:v>
                </c:pt>
                <c:pt idx="51">
                  <c:v>12.363333333333335</c:v>
                </c:pt>
                <c:pt idx="52">
                  <c:v>13.67</c:v>
                </c:pt>
                <c:pt idx="53">
                  <c:v>11.86</c:v>
                </c:pt>
                <c:pt idx="54">
                  <c:v>10.633333333333333</c:v>
                </c:pt>
                <c:pt idx="55">
                  <c:v>9.1633333333333322</c:v>
                </c:pt>
                <c:pt idx="56">
                  <c:v>9.4833333333333325</c:v>
                </c:pt>
                <c:pt idx="57">
                  <c:v>13.229999999999999</c:v>
                </c:pt>
                <c:pt idx="58">
                  <c:v>16.376666666666669</c:v>
                </c:pt>
                <c:pt idx="59">
                  <c:v>19.790000000000003</c:v>
                </c:pt>
                <c:pt idx="60">
                  <c:v>17.843333333333334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40-4FF8-A453-F209BDAAF320}"/>
            </c:ext>
          </c:extLst>
        </c:ser>
        <c:ser>
          <c:idx val="5"/>
          <c:order val="5"/>
          <c:tx>
            <c:strRef>
              <c:f>'איור מחסור בח"ג'!$N$3</c:f>
              <c:strCache>
                <c:ptCount val="1"/>
                <c:pt idx="0">
                  <c:v>שירותים  - ממוצע נע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מחסור בח"ג'!$B$52:$B$112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'איור מחסור בח"ג'!$N$52:$N$125</c:f>
              <c:numCache>
                <c:formatCode>General</c:formatCode>
                <c:ptCount val="74"/>
                <c:pt idx="0">
                  <c:v>8.7700000000000014</c:v>
                </c:pt>
                <c:pt idx="1">
                  <c:v>8.6833333333333318</c:v>
                </c:pt>
                <c:pt idx="2">
                  <c:v>8.4066666666666663</c:v>
                </c:pt>
                <c:pt idx="3">
                  <c:v>8.0833333333333339</c:v>
                </c:pt>
                <c:pt idx="4">
                  <c:v>7.6933333333333325</c:v>
                </c:pt>
                <c:pt idx="5">
                  <c:v>7.8499999999999988</c:v>
                </c:pt>
                <c:pt idx="6">
                  <c:v>7.0666666666666664</c:v>
                </c:pt>
                <c:pt idx="7">
                  <c:v>6.5</c:v>
                </c:pt>
                <c:pt idx="8">
                  <c:v>5.8666666666666671</c:v>
                </c:pt>
                <c:pt idx="9">
                  <c:v>5.7333333333333334</c:v>
                </c:pt>
                <c:pt idx="10">
                  <c:v>6.8999999999999995</c:v>
                </c:pt>
                <c:pt idx="11">
                  <c:v>7.02</c:v>
                </c:pt>
                <c:pt idx="12">
                  <c:v>8.0399999999999991</c:v>
                </c:pt>
                <c:pt idx="13">
                  <c:v>7.22</c:v>
                </c:pt>
                <c:pt idx="14">
                  <c:v>9.3866666666666667</c:v>
                </c:pt>
                <c:pt idx="15">
                  <c:v>7.7799999999999985</c:v>
                </c:pt>
                <c:pt idx="16">
                  <c:v>9.32</c:v>
                </c:pt>
                <c:pt idx="17">
                  <c:v>8.2466666666666661</c:v>
                </c:pt>
                <c:pt idx="18">
                  <c:v>10.203333333333331</c:v>
                </c:pt>
                <c:pt idx="19">
                  <c:v>9.173333333333332</c:v>
                </c:pt>
                <c:pt idx="20">
                  <c:v>8.5833333333333321</c:v>
                </c:pt>
                <c:pt idx="21">
                  <c:v>7.629999999999999</c:v>
                </c:pt>
                <c:pt idx="22">
                  <c:v>8.8333333333333339</c:v>
                </c:pt>
                <c:pt idx="23">
                  <c:v>8.82</c:v>
                </c:pt>
                <c:pt idx="24">
                  <c:v>8.9766666666666666</c:v>
                </c:pt>
                <c:pt idx="25">
                  <c:v>7.5166666666666666</c:v>
                </c:pt>
                <c:pt idx="26">
                  <c:v>8.91</c:v>
                </c:pt>
                <c:pt idx="27">
                  <c:v>10.33</c:v>
                </c:pt>
                <c:pt idx="28">
                  <c:v>11.520000000000001</c:v>
                </c:pt>
                <c:pt idx="29">
                  <c:v>10.38</c:v>
                </c:pt>
                <c:pt idx="30">
                  <c:v>10.216666666666667</c:v>
                </c:pt>
                <c:pt idx="31">
                  <c:v>9.8133333333333326</c:v>
                </c:pt>
                <c:pt idx="32">
                  <c:v>10.466666666666667</c:v>
                </c:pt>
                <c:pt idx="33">
                  <c:v>9.6833333333333336</c:v>
                </c:pt>
                <c:pt idx="34">
                  <c:v>10.603333333333333</c:v>
                </c:pt>
                <c:pt idx="35">
                  <c:v>10.253333333333332</c:v>
                </c:pt>
                <c:pt idx="36">
                  <c:v>11.866666666666667</c:v>
                </c:pt>
                <c:pt idx="37">
                  <c:v>12.253333333333332</c:v>
                </c:pt>
                <c:pt idx="38">
                  <c:v>12.373333333333333</c:v>
                </c:pt>
                <c:pt idx="39">
                  <c:v>12.366666666666665</c:v>
                </c:pt>
                <c:pt idx="40">
                  <c:v>12.236666666666666</c:v>
                </c:pt>
                <c:pt idx="41">
                  <c:v>12.626666666666665</c:v>
                </c:pt>
                <c:pt idx="42">
                  <c:v>13.409999999999998</c:v>
                </c:pt>
                <c:pt idx="43">
                  <c:v>13.226666666666667</c:v>
                </c:pt>
                <c:pt idx="44">
                  <c:v>14.213333333333333</c:v>
                </c:pt>
                <c:pt idx="45">
                  <c:v>12.926666666666668</c:v>
                </c:pt>
                <c:pt idx="46">
                  <c:v>12.62</c:v>
                </c:pt>
                <c:pt idx="47">
                  <c:v>10.973333333333334</c:v>
                </c:pt>
                <c:pt idx="48">
                  <c:v>10.296666666666667</c:v>
                </c:pt>
                <c:pt idx="49">
                  <c:v>9.6833333333333336</c:v>
                </c:pt>
                <c:pt idx="50">
                  <c:v>9.9233333333333338</c:v>
                </c:pt>
                <c:pt idx="51">
                  <c:v>10.326666666666666</c:v>
                </c:pt>
                <c:pt idx="52">
                  <c:v>10.223333333333334</c:v>
                </c:pt>
                <c:pt idx="53">
                  <c:v>10.35</c:v>
                </c:pt>
                <c:pt idx="54">
                  <c:v>9.9166666666666661</c:v>
                </c:pt>
                <c:pt idx="55">
                  <c:v>9.06</c:v>
                </c:pt>
                <c:pt idx="56">
                  <c:v>8.5500000000000007</c:v>
                </c:pt>
                <c:pt idx="57">
                  <c:v>7.7666666666666657</c:v>
                </c:pt>
                <c:pt idx="58">
                  <c:v>9.4533333333333331</c:v>
                </c:pt>
                <c:pt idx="59">
                  <c:v>10.119999999999999</c:v>
                </c:pt>
                <c:pt idx="60">
                  <c:v>11.713333333333333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40-4FF8-A453-F209BDAAF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071400"/>
        <c:axId val="883065496"/>
      </c:lineChart>
      <c:dateAx>
        <c:axId val="883071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3"/>
        <c:majorTimeUnit val="months"/>
      </c:dateAx>
      <c:valAx>
        <c:axId val="883065496"/>
        <c:scaling>
          <c:orientation val="minMax"/>
          <c:max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65712481342234"/>
          <c:y val="0.83906466825478399"/>
          <c:w val="0.73868575037315531"/>
          <c:h val="0.14882984241417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kern="1200" dirty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23: הגעה יומית של ספינות תובלה לנמלי ישראל</a:t>
            </a:r>
            <a:r>
              <a:rPr lang="he-IL" sz="1800" b="0" i="0" baseline="0" dirty="0">
                <a:effectLst/>
              </a:rPr>
              <a:t/>
            </a:r>
            <a:br>
              <a:rPr lang="he-IL" sz="1800" b="0" i="0" baseline="0" dirty="0">
                <a:effectLst/>
              </a:rPr>
            </a:br>
            <a:r>
              <a:rPr lang="he-IL" sz="1800" b="0" i="0" baseline="0" dirty="0">
                <a:effectLst/>
              </a:rPr>
              <a:t>(מספר ספינות שהגיעו לנמל אשדוד, אשקלון וחיפה, ללא ניכוי עונתיות, ינואר 2023-פברואר 2024)</a:t>
            </a:r>
            <a:endParaRPr lang="he-IL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areaChart>
        <c:grouping val="stacked"/>
        <c:varyColors val="0"/>
        <c:ser>
          <c:idx val="4"/>
          <c:order val="3"/>
          <c:tx>
            <c:v>חרבות ברזל</c:v>
          </c:tx>
          <c:spPr>
            <a:solidFill>
              <a:schemeClr val="bg2">
                <a:lumMod val="90000"/>
                <a:alpha val="72000"/>
              </a:schemeClr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  <a:effectLst/>
          </c:spPr>
          <c:dPt>
            <c:idx val="1741"/>
            <c:bubble3D val="0"/>
            <c:spPr>
              <a:solidFill>
                <a:schemeClr val="bg2">
                  <a:lumMod val="90000"/>
                  <a:alpha val="72000"/>
                </a:schemeClr>
              </a:solidFill>
              <a:ln w="15875">
                <a:solidFill>
                  <a:schemeClr val="bg2">
                    <a:lumMod val="9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4-49AA-B9B0-35B81C074483}"/>
              </c:ext>
            </c:extLst>
          </c:dPt>
          <c:dPt>
            <c:idx val="1753"/>
            <c:bubble3D val="0"/>
            <c:spPr>
              <a:solidFill>
                <a:schemeClr val="bg2">
                  <a:lumMod val="90000"/>
                  <a:alpha val="72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4-49AA-B9B0-35B81C074483}"/>
              </c:ext>
            </c:extLst>
          </c:dPt>
          <c:cat>
            <c:numRef>
              <c:f>'איור 23 נתונים'!$B$4:$B$1880</c:f>
              <c:numCache>
                <c:formatCode>m/d/yyyy</c:formatCode>
                <c:ptCount val="1877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  <c:pt idx="1662">
                  <c:v>45128</c:v>
                </c:pt>
                <c:pt idx="1663">
                  <c:v>45129</c:v>
                </c:pt>
                <c:pt idx="1664">
                  <c:v>45130</c:v>
                </c:pt>
                <c:pt idx="1665">
                  <c:v>45131</c:v>
                </c:pt>
                <c:pt idx="1666">
                  <c:v>45132</c:v>
                </c:pt>
                <c:pt idx="1667">
                  <c:v>45133</c:v>
                </c:pt>
                <c:pt idx="1668">
                  <c:v>45134</c:v>
                </c:pt>
                <c:pt idx="1669">
                  <c:v>45135</c:v>
                </c:pt>
                <c:pt idx="1670">
                  <c:v>45136</c:v>
                </c:pt>
                <c:pt idx="1671">
                  <c:v>45137</c:v>
                </c:pt>
                <c:pt idx="1672">
                  <c:v>45138</c:v>
                </c:pt>
                <c:pt idx="1673">
                  <c:v>45139</c:v>
                </c:pt>
                <c:pt idx="1674">
                  <c:v>45140</c:v>
                </c:pt>
                <c:pt idx="1675">
                  <c:v>45141</c:v>
                </c:pt>
                <c:pt idx="1676">
                  <c:v>45142</c:v>
                </c:pt>
                <c:pt idx="1677">
                  <c:v>45143</c:v>
                </c:pt>
                <c:pt idx="1678">
                  <c:v>45144</c:v>
                </c:pt>
                <c:pt idx="1679">
                  <c:v>45145</c:v>
                </c:pt>
                <c:pt idx="1680">
                  <c:v>45146</c:v>
                </c:pt>
                <c:pt idx="1681">
                  <c:v>45147</c:v>
                </c:pt>
                <c:pt idx="1682">
                  <c:v>45148</c:v>
                </c:pt>
                <c:pt idx="1683">
                  <c:v>45149</c:v>
                </c:pt>
                <c:pt idx="1684">
                  <c:v>45150</c:v>
                </c:pt>
                <c:pt idx="1685">
                  <c:v>45151</c:v>
                </c:pt>
                <c:pt idx="1686">
                  <c:v>45152</c:v>
                </c:pt>
                <c:pt idx="1687">
                  <c:v>45153</c:v>
                </c:pt>
                <c:pt idx="1688">
                  <c:v>45154</c:v>
                </c:pt>
                <c:pt idx="1689">
                  <c:v>45155</c:v>
                </c:pt>
                <c:pt idx="1690">
                  <c:v>45156</c:v>
                </c:pt>
                <c:pt idx="1691">
                  <c:v>45157</c:v>
                </c:pt>
                <c:pt idx="1692">
                  <c:v>45158</c:v>
                </c:pt>
                <c:pt idx="1693">
                  <c:v>45159</c:v>
                </c:pt>
                <c:pt idx="1694">
                  <c:v>45160</c:v>
                </c:pt>
                <c:pt idx="1695">
                  <c:v>45161</c:v>
                </c:pt>
                <c:pt idx="1696">
                  <c:v>45162</c:v>
                </c:pt>
                <c:pt idx="1697">
                  <c:v>45163</c:v>
                </c:pt>
                <c:pt idx="1698">
                  <c:v>45164</c:v>
                </c:pt>
                <c:pt idx="1699">
                  <c:v>45165</c:v>
                </c:pt>
                <c:pt idx="1700">
                  <c:v>45166</c:v>
                </c:pt>
                <c:pt idx="1701">
                  <c:v>45167</c:v>
                </c:pt>
                <c:pt idx="1702">
                  <c:v>45168</c:v>
                </c:pt>
                <c:pt idx="1703">
                  <c:v>45169</c:v>
                </c:pt>
                <c:pt idx="1704">
                  <c:v>45170</c:v>
                </c:pt>
                <c:pt idx="1705">
                  <c:v>45171</c:v>
                </c:pt>
                <c:pt idx="1706">
                  <c:v>45172</c:v>
                </c:pt>
                <c:pt idx="1707">
                  <c:v>45173</c:v>
                </c:pt>
                <c:pt idx="1708">
                  <c:v>45174</c:v>
                </c:pt>
                <c:pt idx="1709">
                  <c:v>45175</c:v>
                </c:pt>
                <c:pt idx="1710">
                  <c:v>45176</c:v>
                </c:pt>
                <c:pt idx="1711">
                  <c:v>45177</c:v>
                </c:pt>
                <c:pt idx="1712">
                  <c:v>45178</c:v>
                </c:pt>
                <c:pt idx="1713">
                  <c:v>45179</c:v>
                </c:pt>
                <c:pt idx="1714">
                  <c:v>45180</c:v>
                </c:pt>
                <c:pt idx="1715">
                  <c:v>45181</c:v>
                </c:pt>
                <c:pt idx="1716">
                  <c:v>45182</c:v>
                </c:pt>
                <c:pt idx="1717">
                  <c:v>45183</c:v>
                </c:pt>
                <c:pt idx="1718">
                  <c:v>45184</c:v>
                </c:pt>
                <c:pt idx="1719">
                  <c:v>45185</c:v>
                </c:pt>
                <c:pt idx="1720">
                  <c:v>45186</c:v>
                </c:pt>
                <c:pt idx="1721">
                  <c:v>45187</c:v>
                </c:pt>
                <c:pt idx="1722">
                  <c:v>45188</c:v>
                </c:pt>
                <c:pt idx="1723">
                  <c:v>45189</c:v>
                </c:pt>
                <c:pt idx="1724">
                  <c:v>45190</c:v>
                </c:pt>
                <c:pt idx="1725">
                  <c:v>45191</c:v>
                </c:pt>
                <c:pt idx="1726">
                  <c:v>45192</c:v>
                </c:pt>
                <c:pt idx="1727">
                  <c:v>45193</c:v>
                </c:pt>
                <c:pt idx="1728">
                  <c:v>45194</c:v>
                </c:pt>
                <c:pt idx="1729">
                  <c:v>45195</c:v>
                </c:pt>
                <c:pt idx="1730">
                  <c:v>45196</c:v>
                </c:pt>
                <c:pt idx="1731">
                  <c:v>45197</c:v>
                </c:pt>
                <c:pt idx="1732">
                  <c:v>45198</c:v>
                </c:pt>
                <c:pt idx="1733">
                  <c:v>45199</c:v>
                </c:pt>
                <c:pt idx="1734">
                  <c:v>45200</c:v>
                </c:pt>
                <c:pt idx="1735">
                  <c:v>45201</c:v>
                </c:pt>
                <c:pt idx="1736">
                  <c:v>45202</c:v>
                </c:pt>
                <c:pt idx="1737">
                  <c:v>45203</c:v>
                </c:pt>
                <c:pt idx="1738">
                  <c:v>45204</c:v>
                </c:pt>
                <c:pt idx="1739">
                  <c:v>45205</c:v>
                </c:pt>
                <c:pt idx="1740">
                  <c:v>45206</c:v>
                </c:pt>
                <c:pt idx="1741">
                  <c:v>45207</c:v>
                </c:pt>
                <c:pt idx="1742">
                  <c:v>45208</c:v>
                </c:pt>
                <c:pt idx="1743">
                  <c:v>45209</c:v>
                </c:pt>
                <c:pt idx="1744">
                  <c:v>45210</c:v>
                </c:pt>
                <c:pt idx="1745">
                  <c:v>45211</c:v>
                </c:pt>
                <c:pt idx="1746">
                  <c:v>45212</c:v>
                </c:pt>
                <c:pt idx="1747">
                  <c:v>45213</c:v>
                </c:pt>
                <c:pt idx="1748">
                  <c:v>45214</c:v>
                </c:pt>
                <c:pt idx="1749">
                  <c:v>45215</c:v>
                </c:pt>
                <c:pt idx="1750">
                  <c:v>45216</c:v>
                </c:pt>
                <c:pt idx="1751">
                  <c:v>45217</c:v>
                </c:pt>
                <c:pt idx="1752">
                  <c:v>45218</c:v>
                </c:pt>
                <c:pt idx="1753">
                  <c:v>45219</c:v>
                </c:pt>
                <c:pt idx="1754">
                  <c:v>45220</c:v>
                </c:pt>
                <c:pt idx="1755">
                  <c:v>45221</c:v>
                </c:pt>
                <c:pt idx="1756">
                  <c:v>45222</c:v>
                </c:pt>
                <c:pt idx="1757">
                  <c:v>45223</c:v>
                </c:pt>
                <c:pt idx="1758">
                  <c:v>45224</c:v>
                </c:pt>
                <c:pt idx="1759">
                  <c:v>45225</c:v>
                </c:pt>
                <c:pt idx="1760">
                  <c:v>45226</c:v>
                </c:pt>
                <c:pt idx="1761">
                  <c:v>45227</c:v>
                </c:pt>
                <c:pt idx="1762">
                  <c:v>45228</c:v>
                </c:pt>
                <c:pt idx="1763">
                  <c:v>45229</c:v>
                </c:pt>
                <c:pt idx="1764">
                  <c:v>45230</c:v>
                </c:pt>
                <c:pt idx="1765">
                  <c:v>45231</c:v>
                </c:pt>
                <c:pt idx="1766">
                  <c:v>45232</c:v>
                </c:pt>
                <c:pt idx="1767">
                  <c:v>45233</c:v>
                </c:pt>
                <c:pt idx="1768">
                  <c:v>45234</c:v>
                </c:pt>
                <c:pt idx="1769">
                  <c:v>45235</c:v>
                </c:pt>
                <c:pt idx="1770">
                  <c:v>45236</c:v>
                </c:pt>
                <c:pt idx="1771">
                  <c:v>45237</c:v>
                </c:pt>
                <c:pt idx="1772">
                  <c:v>45238</c:v>
                </c:pt>
                <c:pt idx="1773">
                  <c:v>45239</c:v>
                </c:pt>
                <c:pt idx="1774">
                  <c:v>45240</c:v>
                </c:pt>
                <c:pt idx="1775">
                  <c:v>45241</c:v>
                </c:pt>
                <c:pt idx="1776">
                  <c:v>45242</c:v>
                </c:pt>
                <c:pt idx="1777">
                  <c:v>45243</c:v>
                </c:pt>
                <c:pt idx="1778">
                  <c:v>45244</c:v>
                </c:pt>
                <c:pt idx="1779">
                  <c:v>45245</c:v>
                </c:pt>
                <c:pt idx="1780">
                  <c:v>45246</c:v>
                </c:pt>
                <c:pt idx="1781">
                  <c:v>45247</c:v>
                </c:pt>
                <c:pt idx="1782">
                  <c:v>45248</c:v>
                </c:pt>
                <c:pt idx="1783">
                  <c:v>45249</c:v>
                </c:pt>
                <c:pt idx="1784">
                  <c:v>45250</c:v>
                </c:pt>
                <c:pt idx="1785">
                  <c:v>45251</c:v>
                </c:pt>
                <c:pt idx="1786">
                  <c:v>45252</c:v>
                </c:pt>
                <c:pt idx="1787">
                  <c:v>45253</c:v>
                </c:pt>
                <c:pt idx="1788">
                  <c:v>45254</c:v>
                </c:pt>
                <c:pt idx="1789">
                  <c:v>45255</c:v>
                </c:pt>
                <c:pt idx="1790">
                  <c:v>45256</c:v>
                </c:pt>
                <c:pt idx="1791">
                  <c:v>45257</c:v>
                </c:pt>
                <c:pt idx="1792">
                  <c:v>45258</c:v>
                </c:pt>
                <c:pt idx="1793">
                  <c:v>45259</c:v>
                </c:pt>
                <c:pt idx="1794">
                  <c:v>45260</c:v>
                </c:pt>
                <c:pt idx="1795">
                  <c:v>45261</c:v>
                </c:pt>
                <c:pt idx="1796">
                  <c:v>45262</c:v>
                </c:pt>
                <c:pt idx="1797">
                  <c:v>45263</c:v>
                </c:pt>
                <c:pt idx="1798">
                  <c:v>45264</c:v>
                </c:pt>
                <c:pt idx="1799">
                  <c:v>45265</c:v>
                </c:pt>
                <c:pt idx="1800">
                  <c:v>45266</c:v>
                </c:pt>
                <c:pt idx="1801">
                  <c:v>45267</c:v>
                </c:pt>
                <c:pt idx="1802">
                  <c:v>45268</c:v>
                </c:pt>
                <c:pt idx="1803">
                  <c:v>45269</c:v>
                </c:pt>
                <c:pt idx="1804">
                  <c:v>45270</c:v>
                </c:pt>
                <c:pt idx="1805">
                  <c:v>45271</c:v>
                </c:pt>
                <c:pt idx="1806">
                  <c:v>45272</c:v>
                </c:pt>
                <c:pt idx="1807">
                  <c:v>45273</c:v>
                </c:pt>
                <c:pt idx="1808">
                  <c:v>45274</c:v>
                </c:pt>
                <c:pt idx="1809">
                  <c:v>45275</c:v>
                </c:pt>
                <c:pt idx="1810">
                  <c:v>45276</c:v>
                </c:pt>
                <c:pt idx="1811">
                  <c:v>45277</c:v>
                </c:pt>
                <c:pt idx="1812">
                  <c:v>45278</c:v>
                </c:pt>
                <c:pt idx="1813">
                  <c:v>45279</c:v>
                </c:pt>
                <c:pt idx="1814">
                  <c:v>45280</c:v>
                </c:pt>
                <c:pt idx="1815">
                  <c:v>45281</c:v>
                </c:pt>
                <c:pt idx="1816">
                  <c:v>45282</c:v>
                </c:pt>
                <c:pt idx="1817">
                  <c:v>45283</c:v>
                </c:pt>
                <c:pt idx="1818">
                  <c:v>45284</c:v>
                </c:pt>
                <c:pt idx="1819">
                  <c:v>45285</c:v>
                </c:pt>
                <c:pt idx="1820">
                  <c:v>45286</c:v>
                </c:pt>
                <c:pt idx="1821">
                  <c:v>45287</c:v>
                </c:pt>
                <c:pt idx="1822">
                  <c:v>45288</c:v>
                </c:pt>
                <c:pt idx="1823">
                  <c:v>45289</c:v>
                </c:pt>
                <c:pt idx="1824">
                  <c:v>45290</c:v>
                </c:pt>
                <c:pt idx="1825">
                  <c:v>45291</c:v>
                </c:pt>
                <c:pt idx="1826">
                  <c:v>45292</c:v>
                </c:pt>
                <c:pt idx="1827">
                  <c:v>45293</c:v>
                </c:pt>
                <c:pt idx="1828">
                  <c:v>45294</c:v>
                </c:pt>
                <c:pt idx="1829">
                  <c:v>45295</c:v>
                </c:pt>
                <c:pt idx="1830">
                  <c:v>45296</c:v>
                </c:pt>
                <c:pt idx="1831">
                  <c:v>45297</c:v>
                </c:pt>
                <c:pt idx="1832">
                  <c:v>45298</c:v>
                </c:pt>
                <c:pt idx="1833">
                  <c:v>45299</c:v>
                </c:pt>
                <c:pt idx="1834">
                  <c:v>45300</c:v>
                </c:pt>
                <c:pt idx="1835">
                  <c:v>45301</c:v>
                </c:pt>
                <c:pt idx="1836">
                  <c:v>45302</c:v>
                </c:pt>
                <c:pt idx="1837">
                  <c:v>45303</c:v>
                </c:pt>
                <c:pt idx="1838">
                  <c:v>45304</c:v>
                </c:pt>
                <c:pt idx="1839">
                  <c:v>45305</c:v>
                </c:pt>
                <c:pt idx="1840">
                  <c:v>45306</c:v>
                </c:pt>
                <c:pt idx="1841">
                  <c:v>45307</c:v>
                </c:pt>
                <c:pt idx="1842">
                  <c:v>45308</c:v>
                </c:pt>
                <c:pt idx="1843">
                  <c:v>45309</c:v>
                </c:pt>
                <c:pt idx="1844">
                  <c:v>45310</c:v>
                </c:pt>
                <c:pt idx="1845">
                  <c:v>45311</c:v>
                </c:pt>
                <c:pt idx="1846">
                  <c:v>45312</c:v>
                </c:pt>
                <c:pt idx="1847">
                  <c:v>45313</c:v>
                </c:pt>
                <c:pt idx="1848">
                  <c:v>45314</c:v>
                </c:pt>
                <c:pt idx="1849">
                  <c:v>45315</c:v>
                </c:pt>
                <c:pt idx="1850">
                  <c:v>45316</c:v>
                </c:pt>
                <c:pt idx="1851">
                  <c:v>45317</c:v>
                </c:pt>
                <c:pt idx="1852">
                  <c:v>45318</c:v>
                </c:pt>
                <c:pt idx="1853">
                  <c:v>45319</c:v>
                </c:pt>
                <c:pt idx="1854">
                  <c:v>45320</c:v>
                </c:pt>
                <c:pt idx="1855">
                  <c:v>45321</c:v>
                </c:pt>
                <c:pt idx="1856">
                  <c:v>45322</c:v>
                </c:pt>
                <c:pt idx="1857">
                  <c:v>45323</c:v>
                </c:pt>
                <c:pt idx="1858">
                  <c:v>45324</c:v>
                </c:pt>
                <c:pt idx="1859">
                  <c:v>45325</c:v>
                </c:pt>
                <c:pt idx="1860">
                  <c:v>45326</c:v>
                </c:pt>
                <c:pt idx="1861">
                  <c:v>45327</c:v>
                </c:pt>
                <c:pt idx="1862">
                  <c:v>45328</c:v>
                </c:pt>
                <c:pt idx="1863">
                  <c:v>45329</c:v>
                </c:pt>
                <c:pt idx="1864">
                  <c:v>45330</c:v>
                </c:pt>
                <c:pt idx="1865">
                  <c:v>45331</c:v>
                </c:pt>
                <c:pt idx="1866">
                  <c:v>45332</c:v>
                </c:pt>
                <c:pt idx="1867">
                  <c:v>45333</c:v>
                </c:pt>
              </c:numCache>
            </c:numRef>
          </c:cat>
          <c:val>
            <c:numRef>
              <c:f>'איור 23 נתונים'!$F$3:$F$1880</c:f>
              <c:numCache>
                <c:formatCode>General</c:formatCode>
                <c:ptCount val="1878"/>
                <c:pt idx="1741">
                  <c:v>30</c:v>
                </c:pt>
                <c:pt idx="1742">
                  <c:v>30</c:v>
                </c:pt>
                <c:pt idx="1743">
                  <c:v>30</c:v>
                </c:pt>
                <c:pt idx="1744">
                  <c:v>30</c:v>
                </c:pt>
                <c:pt idx="1745">
                  <c:v>30</c:v>
                </c:pt>
                <c:pt idx="1746">
                  <c:v>30</c:v>
                </c:pt>
                <c:pt idx="1747">
                  <c:v>30</c:v>
                </c:pt>
                <c:pt idx="1748">
                  <c:v>30</c:v>
                </c:pt>
                <c:pt idx="1749">
                  <c:v>30</c:v>
                </c:pt>
                <c:pt idx="1750">
                  <c:v>30</c:v>
                </c:pt>
                <c:pt idx="1751">
                  <c:v>30</c:v>
                </c:pt>
                <c:pt idx="1752">
                  <c:v>30</c:v>
                </c:pt>
                <c:pt idx="1753">
                  <c:v>30</c:v>
                </c:pt>
                <c:pt idx="1754">
                  <c:v>30</c:v>
                </c:pt>
                <c:pt idx="1755">
                  <c:v>30</c:v>
                </c:pt>
                <c:pt idx="1756">
                  <c:v>30</c:v>
                </c:pt>
                <c:pt idx="1757">
                  <c:v>30</c:v>
                </c:pt>
                <c:pt idx="1758">
                  <c:v>30</c:v>
                </c:pt>
                <c:pt idx="1759">
                  <c:v>30</c:v>
                </c:pt>
                <c:pt idx="1760">
                  <c:v>30</c:v>
                </c:pt>
                <c:pt idx="1761">
                  <c:v>30</c:v>
                </c:pt>
                <c:pt idx="1762">
                  <c:v>30</c:v>
                </c:pt>
                <c:pt idx="1763">
                  <c:v>30</c:v>
                </c:pt>
                <c:pt idx="1764">
                  <c:v>30</c:v>
                </c:pt>
                <c:pt idx="1765">
                  <c:v>30</c:v>
                </c:pt>
                <c:pt idx="1766">
                  <c:v>30</c:v>
                </c:pt>
                <c:pt idx="1767">
                  <c:v>30</c:v>
                </c:pt>
                <c:pt idx="1768">
                  <c:v>30</c:v>
                </c:pt>
                <c:pt idx="1769">
                  <c:v>30</c:v>
                </c:pt>
                <c:pt idx="1770">
                  <c:v>30</c:v>
                </c:pt>
                <c:pt idx="1771">
                  <c:v>30</c:v>
                </c:pt>
                <c:pt idx="1772">
                  <c:v>30</c:v>
                </c:pt>
                <c:pt idx="1773">
                  <c:v>30</c:v>
                </c:pt>
                <c:pt idx="1774">
                  <c:v>30</c:v>
                </c:pt>
                <c:pt idx="1775">
                  <c:v>30</c:v>
                </c:pt>
                <c:pt idx="1776">
                  <c:v>30</c:v>
                </c:pt>
                <c:pt idx="1777">
                  <c:v>30</c:v>
                </c:pt>
                <c:pt idx="1778">
                  <c:v>30</c:v>
                </c:pt>
                <c:pt idx="1779">
                  <c:v>30</c:v>
                </c:pt>
                <c:pt idx="1780">
                  <c:v>30</c:v>
                </c:pt>
                <c:pt idx="1781">
                  <c:v>30</c:v>
                </c:pt>
                <c:pt idx="1782">
                  <c:v>30</c:v>
                </c:pt>
                <c:pt idx="1783">
                  <c:v>30</c:v>
                </c:pt>
                <c:pt idx="1784">
                  <c:v>30</c:v>
                </c:pt>
                <c:pt idx="1785">
                  <c:v>30</c:v>
                </c:pt>
                <c:pt idx="1786">
                  <c:v>30</c:v>
                </c:pt>
                <c:pt idx="1787">
                  <c:v>30</c:v>
                </c:pt>
                <c:pt idx="1788">
                  <c:v>30</c:v>
                </c:pt>
                <c:pt idx="1789">
                  <c:v>30</c:v>
                </c:pt>
                <c:pt idx="1790">
                  <c:v>30</c:v>
                </c:pt>
                <c:pt idx="1791">
                  <c:v>30</c:v>
                </c:pt>
                <c:pt idx="1792">
                  <c:v>30</c:v>
                </c:pt>
                <c:pt idx="1793">
                  <c:v>30</c:v>
                </c:pt>
                <c:pt idx="1794">
                  <c:v>30</c:v>
                </c:pt>
                <c:pt idx="1795">
                  <c:v>30</c:v>
                </c:pt>
                <c:pt idx="1796">
                  <c:v>30</c:v>
                </c:pt>
                <c:pt idx="1797">
                  <c:v>30</c:v>
                </c:pt>
                <c:pt idx="1798">
                  <c:v>30</c:v>
                </c:pt>
                <c:pt idx="1799">
                  <c:v>30</c:v>
                </c:pt>
                <c:pt idx="1800">
                  <c:v>30</c:v>
                </c:pt>
                <c:pt idx="1801">
                  <c:v>30</c:v>
                </c:pt>
                <c:pt idx="1802">
                  <c:v>30</c:v>
                </c:pt>
                <c:pt idx="1803">
                  <c:v>30</c:v>
                </c:pt>
                <c:pt idx="1804">
                  <c:v>30</c:v>
                </c:pt>
                <c:pt idx="1805">
                  <c:v>30</c:v>
                </c:pt>
                <c:pt idx="1806">
                  <c:v>30</c:v>
                </c:pt>
                <c:pt idx="1807">
                  <c:v>30</c:v>
                </c:pt>
                <c:pt idx="1808">
                  <c:v>30</c:v>
                </c:pt>
                <c:pt idx="1809">
                  <c:v>30</c:v>
                </c:pt>
                <c:pt idx="1810">
                  <c:v>30</c:v>
                </c:pt>
                <c:pt idx="1811">
                  <c:v>30</c:v>
                </c:pt>
                <c:pt idx="1812">
                  <c:v>30</c:v>
                </c:pt>
                <c:pt idx="1813">
                  <c:v>30</c:v>
                </c:pt>
                <c:pt idx="1814">
                  <c:v>30</c:v>
                </c:pt>
                <c:pt idx="1815">
                  <c:v>30</c:v>
                </c:pt>
                <c:pt idx="1816">
                  <c:v>30</c:v>
                </c:pt>
                <c:pt idx="1817">
                  <c:v>30</c:v>
                </c:pt>
                <c:pt idx="1818">
                  <c:v>30</c:v>
                </c:pt>
                <c:pt idx="1819">
                  <c:v>30</c:v>
                </c:pt>
                <c:pt idx="1820">
                  <c:v>30</c:v>
                </c:pt>
                <c:pt idx="1821">
                  <c:v>30</c:v>
                </c:pt>
                <c:pt idx="1822">
                  <c:v>30</c:v>
                </c:pt>
                <c:pt idx="1823">
                  <c:v>30</c:v>
                </c:pt>
                <c:pt idx="1824">
                  <c:v>30</c:v>
                </c:pt>
                <c:pt idx="1825">
                  <c:v>30</c:v>
                </c:pt>
                <c:pt idx="1826">
                  <c:v>30</c:v>
                </c:pt>
                <c:pt idx="1827">
                  <c:v>30</c:v>
                </c:pt>
                <c:pt idx="1828">
                  <c:v>30</c:v>
                </c:pt>
                <c:pt idx="1829">
                  <c:v>30</c:v>
                </c:pt>
                <c:pt idx="1830">
                  <c:v>30</c:v>
                </c:pt>
                <c:pt idx="1831">
                  <c:v>30</c:v>
                </c:pt>
                <c:pt idx="1832">
                  <c:v>30</c:v>
                </c:pt>
                <c:pt idx="1833">
                  <c:v>30</c:v>
                </c:pt>
                <c:pt idx="1834">
                  <c:v>30</c:v>
                </c:pt>
                <c:pt idx="1835">
                  <c:v>30</c:v>
                </c:pt>
                <c:pt idx="1836">
                  <c:v>30</c:v>
                </c:pt>
                <c:pt idx="1837">
                  <c:v>30</c:v>
                </c:pt>
                <c:pt idx="1838">
                  <c:v>30</c:v>
                </c:pt>
                <c:pt idx="1839">
                  <c:v>30</c:v>
                </c:pt>
                <c:pt idx="1840">
                  <c:v>30</c:v>
                </c:pt>
                <c:pt idx="1841">
                  <c:v>30</c:v>
                </c:pt>
                <c:pt idx="1842">
                  <c:v>30</c:v>
                </c:pt>
                <c:pt idx="1843">
                  <c:v>30</c:v>
                </c:pt>
                <c:pt idx="1844">
                  <c:v>30</c:v>
                </c:pt>
                <c:pt idx="1845">
                  <c:v>30</c:v>
                </c:pt>
                <c:pt idx="1846">
                  <c:v>30</c:v>
                </c:pt>
                <c:pt idx="1847">
                  <c:v>30</c:v>
                </c:pt>
                <c:pt idx="1848">
                  <c:v>30</c:v>
                </c:pt>
                <c:pt idx="1849">
                  <c:v>30</c:v>
                </c:pt>
                <c:pt idx="1850">
                  <c:v>30</c:v>
                </c:pt>
                <c:pt idx="1851">
                  <c:v>30</c:v>
                </c:pt>
                <c:pt idx="1852">
                  <c:v>30</c:v>
                </c:pt>
                <c:pt idx="1853">
                  <c:v>30</c:v>
                </c:pt>
                <c:pt idx="1854">
                  <c:v>30</c:v>
                </c:pt>
                <c:pt idx="1855">
                  <c:v>30</c:v>
                </c:pt>
                <c:pt idx="1856">
                  <c:v>30</c:v>
                </c:pt>
                <c:pt idx="1857">
                  <c:v>30</c:v>
                </c:pt>
                <c:pt idx="1858">
                  <c:v>30</c:v>
                </c:pt>
                <c:pt idx="1859">
                  <c:v>30</c:v>
                </c:pt>
                <c:pt idx="1860">
                  <c:v>30</c:v>
                </c:pt>
                <c:pt idx="1861">
                  <c:v>30</c:v>
                </c:pt>
                <c:pt idx="1862">
                  <c:v>30</c:v>
                </c:pt>
                <c:pt idx="1863">
                  <c:v>30</c:v>
                </c:pt>
                <c:pt idx="1864">
                  <c:v>30</c:v>
                </c:pt>
                <c:pt idx="1865">
                  <c:v>30</c:v>
                </c:pt>
                <c:pt idx="1866">
                  <c:v>30</c:v>
                </c:pt>
                <c:pt idx="1867">
                  <c:v>30</c:v>
                </c:pt>
                <c:pt idx="186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F4-49AA-B9B0-35B81C074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740752"/>
        <c:axId val="1165739440"/>
      </c:areaChar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740752"/>
        <c:axId val="1165739440"/>
        <c:extLst>
          <c:ext xmlns:c15="http://schemas.microsoft.com/office/drawing/2012/chart" uri="{02D57815-91ED-43cb-92C2-25804820EDAC}">
            <c15:filteredBarSeries>
              <c15:ser>
                <c:idx val="0"/>
                <c:order val="2"/>
                <c:tx>
                  <c:v>תקיפה ח'ותית ראשונה</c:v>
                </c:tx>
                <c:spPr>
                  <a:solidFill>
                    <a:schemeClr val="accent1"/>
                  </a:solidFill>
                  <a:ln>
                    <a:solidFill>
                      <a:srgbClr val="FF0000"/>
                    </a:solidFill>
                  </a:ln>
                  <a:effectLst/>
                </c:spPr>
                <c:invertIfNegative val="0"/>
                <c:dPt>
                  <c:idx val="1752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2AF4-49AA-B9B0-35B81C074483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'איור 23 נתונים'!$G$4:$G$1851</c15:sqref>
                        </c15:formulaRef>
                      </c:ext>
                    </c:extLst>
                    <c:numCache>
                      <c:formatCode>General</c:formatCode>
                      <c:ptCount val="184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AF4-49AA-B9B0-35B81C07448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0"/>
          <c:tx>
            <c:strRef>
              <c:f>'איור 23 נתונים'!$D$2</c:f>
              <c:strCache>
                <c:ptCount val="1"/>
                <c:pt idx="0">
                  <c:v>ממוצע נע (7 ימים)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'איור 23 נתונים'!$A$4:$A$1871</c:f>
              <c:numCache>
                <c:formatCode>mmm\-yy</c:formatCode>
                <c:ptCount val="1868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  <c:pt idx="1662">
                  <c:v>45128</c:v>
                </c:pt>
                <c:pt idx="1663">
                  <c:v>45129</c:v>
                </c:pt>
                <c:pt idx="1664">
                  <c:v>45130</c:v>
                </c:pt>
                <c:pt idx="1665">
                  <c:v>45131</c:v>
                </c:pt>
                <c:pt idx="1666">
                  <c:v>45132</c:v>
                </c:pt>
                <c:pt idx="1667">
                  <c:v>45133</c:v>
                </c:pt>
                <c:pt idx="1668">
                  <c:v>45134</c:v>
                </c:pt>
                <c:pt idx="1669">
                  <c:v>45135</c:v>
                </c:pt>
                <c:pt idx="1670">
                  <c:v>45136</c:v>
                </c:pt>
                <c:pt idx="1671">
                  <c:v>45137</c:v>
                </c:pt>
                <c:pt idx="1672">
                  <c:v>45138</c:v>
                </c:pt>
                <c:pt idx="1673">
                  <c:v>45139</c:v>
                </c:pt>
                <c:pt idx="1674">
                  <c:v>45140</c:v>
                </c:pt>
                <c:pt idx="1675">
                  <c:v>45141</c:v>
                </c:pt>
                <c:pt idx="1676">
                  <c:v>45142</c:v>
                </c:pt>
                <c:pt idx="1677">
                  <c:v>45143</c:v>
                </c:pt>
                <c:pt idx="1678">
                  <c:v>45144</c:v>
                </c:pt>
                <c:pt idx="1679">
                  <c:v>45145</c:v>
                </c:pt>
                <c:pt idx="1680">
                  <c:v>45146</c:v>
                </c:pt>
                <c:pt idx="1681">
                  <c:v>45147</c:v>
                </c:pt>
                <c:pt idx="1682">
                  <c:v>45148</c:v>
                </c:pt>
                <c:pt idx="1683">
                  <c:v>45149</c:v>
                </c:pt>
                <c:pt idx="1684">
                  <c:v>45150</c:v>
                </c:pt>
                <c:pt idx="1685">
                  <c:v>45151</c:v>
                </c:pt>
                <c:pt idx="1686">
                  <c:v>45152</c:v>
                </c:pt>
                <c:pt idx="1687">
                  <c:v>45153</c:v>
                </c:pt>
                <c:pt idx="1688">
                  <c:v>45154</c:v>
                </c:pt>
                <c:pt idx="1689">
                  <c:v>45155</c:v>
                </c:pt>
                <c:pt idx="1690">
                  <c:v>45156</c:v>
                </c:pt>
                <c:pt idx="1691">
                  <c:v>45157</c:v>
                </c:pt>
                <c:pt idx="1692">
                  <c:v>45158</c:v>
                </c:pt>
                <c:pt idx="1693">
                  <c:v>45159</c:v>
                </c:pt>
                <c:pt idx="1694">
                  <c:v>45160</c:v>
                </c:pt>
                <c:pt idx="1695">
                  <c:v>45161</c:v>
                </c:pt>
                <c:pt idx="1696">
                  <c:v>45162</c:v>
                </c:pt>
                <c:pt idx="1697">
                  <c:v>45163</c:v>
                </c:pt>
                <c:pt idx="1698">
                  <c:v>45164</c:v>
                </c:pt>
                <c:pt idx="1699">
                  <c:v>45165</c:v>
                </c:pt>
                <c:pt idx="1700">
                  <c:v>45166</c:v>
                </c:pt>
                <c:pt idx="1701">
                  <c:v>45167</c:v>
                </c:pt>
                <c:pt idx="1702">
                  <c:v>45168</c:v>
                </c:pt>
                <c:pt idx="1703">
                  <c:v>45169</c:v>
                </c:pt>
                <c:pt idx="1704">
                  <c:v>45170</c:v>
                </c:pt>
                <c:pt idx="1705">
                  <c:v>45171</c:v>
                </c:pt>
                <c:pt idx="1706">
                  <c:v>45172</c:v>
                </c:pt>
                <c:pt idx="1707">
                  <c:v>45173</c:v>
                </c:pt>
                <c:pt idx="1708">
                  <c:v>45174</c:v>
                </c:pt>
                <c:pt idx="1709">
                  <c:v>45175</c:v>
                </c:pt>
                <c:pt idx="1710">
                  <c:v>45176</c:v>
                </c:pt>
                <c:pt idx="1711">
                  <c:v>45177</c:v>
                </c:pt>
                <c:pt idx="1712">
                  <c:v>45178</c:v>
                </c:pt>
                <c:pt idx="1713">
                  <c:v>45179</c:v>
                </c:pt>
                <c:pt idx="1714">
                  <c:v>45180</c:v>
                </c:pt>
                <c:pt idx="1715">
                  <c:v>45181</c:v>
                </c:pt>
                <c:pt idx="1716">
                  <c:v>45182</c:v>
                </c:pt>
                <c:pt idx="1717">
                  <c:v>45183</c:v>
                </c:pt>
                <c:pt idx="1718">
                  <c:v>45184</c:v>
                </c:pt>
                <c:pt idx="1719">
                  <c:v>45185</c:v>
                </c:pt>
                <c:pt idx="1720">
                  <c:v>45186</c:v>
                </c:pt>
                <c:pt idx="1721">
                  <c:v>45187</c:v>
                </c:pt>
                <c:pt idx="1722">
                  <c:v>45188</c:v>
                </c:pt>
                <c:pt idx="1723">
                  <c:v>45189</c:v>
                </c:pt>
                <c:pt idx="1724">
                  <c:v>45190</c:v>
                </c:pt>
                <c:pt idx="1725">
                  <c:v>45191</c:v>
                </c:pt>
                <c:pt idx="1726">
                  <c:v>45192</c:v>
                </c:pt>
                <c:pt idx="1727">
                  <c:v>45193</c:v>
                </c:pt>
                <c:pt idx="1728">
                  <c:v>45194</c:v>
                </c:pt>
                <c:pt idx="1729">
                  <c:v>45195</c:v>
                </c:pt>
                <c:pt idx="1730">
                  <c:v>45196</c:v>
                </c:pt>
                <c:pt idx="1731">
                  <c:v>45197</c:v>
                </c:pt>
                <c:pt idx="1732">
                  <c:v>45198</c:v>
                </c:pt>
                <c:pt idx="1733">
                  <c:v>45199</c:v>
                </c:pt>
                <c:pt idx="1734">
                  <c:v>45200</c:v>
                </c:pt>
                <c:pt idx="1735">
                  <c:v>45201</c:v>
                </c:pt>
                <c:pt idx="1736">
                  <c:v>45202</c:v>
                </c:pt>
                <c:pt idx="1737">
                  <c:v>45203</c:v>
                </c:pt>
                <c:pt idx="1738">
                  <c:v>45204</c:v>
                </c:pt>
                <c:pt idx="1739">
                  <c:v>45205</c:v>
                </c:pt>
                <c:pt idx="1740">
                  <c:v>45206</c:v>
                </c:pt>
                <c:pt idx="1741">
                  <c:v>45207</c:v>
                </c:pt>
                <c:pt idx="1742">
                  <c:v>45208</c:v>
                </c:pt>
                <c:pt idx="1743">
                  <c:v>45209</c:v>
                </c:pt>
                <c:pt idx="1744">
                  <c:v>45210</c:v>
                </c:pt>
                <c:pt idx="1745">
                  <c:v>45211</c:v>
                </c:pt>
                <c:pt idx="1746">
                  <c:v>45212</c:v>
                </c:pt>
                <c:pt idx="1747">
                  <c:v>45213</c:v>
                </c:pt>
                <c:pt idx="1748">
                  <c:v>45214</c:v>
                </c:pt>
                <c:pt idx="1749">
                  <c:v>45215</c:v>
                </c:pt>
                <c:pt idx="1750">
                  <c:v>45216</c:v>
                </c:pt>
                <c:pt idx="1751">
                  <c:v>45217</c:v>
                </c:pt>
                <c:pt idx="1752">
                  <c:v>45218</c:v>
                </c:pt>
                <c:pt idx="1753">
                  <c:v>45219</c:v>
                </c:pt>
                <c:pt idx="1754">
                  <c:v>45220</c:v>
                </c:pt>
                <c:pt idx="1755">
                  <c:v>45221</c:v>
                </c:pt>
                <c:pt idx="1756">
                  <c:v>45222</c:v>
                </c:pt>
                <c:pt idx="1757">
                  <c:v>45223</c:v>
                </c:pt>
                <c:pt idx="1758">
                  <c:v>45224</c:v>
                </c:pt>
                <c:pt idx="1759">
                  <c:v>45225</c:v>
                </c:pt>
                <c:pt idx="1760">
                  <c:v>45226</c:v>
                </c:pt>
                <c:pt idx="1761">
                  <c:v>45227</c:v>
                </c:pt>
                <c:pt idx="1762">
                  <c:v>45228</c:v>
                </c:pt>
                <c:pt idx="1763">
                  <c:v>45229</c:v>
                </c:pt>
                <c:pt idx="1764">
                  <c:v>45230</c:v>
                </c:pt>
                <c:pt idx="1765">
                  <c:v>45231</c:v>
                </c:pt>
                <c:pt idx="1766">
                  <c:v>45232</c:v>
                </c:pt>
                <c:pt idx="1767">
                  <c:v>45233</c:v>
                </c:pt>
                <c:pt idx="1768">
                  <c:v>45234</c:v>
                </c:pt>
                <c:pt idx="1769">
                  <c:v>45235</c:v>
                </c:pt>
                <c:pt idx="1770">
                  <c:v>45236</c:v>
                </c:pt>
                <c:pt idx="1771">
                  <c:v>45237</c:v>
                </c:pt>
                <c:pt idx="1772">
                  <c:v>45238</c:v>
                </c:pt>
                <c:pt idx="1773">
                  <c:v>45239</c:v>
                </c:pt>
                <c:pt idx="1774">
                  <c:v>45240</c:v>
                </c:pt>
                <c:pt idx="1775">
                  <c:v>45241</c:v>
                </c:pt>
                <c:pt idx="1776">
                  <c:v>45242</c:v>
                </c:pt>
                <c:pt idx="1777">
                  <c:v>45243</c:v>
                </c:pt>
                <c:pt idx="1778">
                  <c:v>45244</c:v>
                </c:pt>
                <c:pt idx="1779">
                  <c:v>45245</c:v>
                </c:pt>
                <c:pt idx="1780">
                  <c:v>45246</c:v>
                </c:pt>
                <c:pt idx="1781">
                  <c:v>45247</c:v>
                </c:pt>
                <c:pt idx="1782">
                  <c:v>45248</c:v>
                </c:pt>
                <c:pt idx="1783">
                  <c:v>45249</c:v>
                </c:pt>
                <c:pt idx="1784">
                  <c:v>45250</c:v>
                </c:pt>
                <c:pt idx="1785">
                  <c:v>45251</c:v>
                </c:pt>
                <c:pt idx="1786">
                  <c:v>45252</c:v>
                </c:pt>
                <c:pt idx="1787">
                  <c:v>45253</c:v>
                </c:pt>
                <c:pt idx="1788">
                  <c:v>45254</c:v>
                </c:pt>
                <c:pt idx="1789">
                  <c:v>45255</c:v>
                </c:pt>
                <c:pt idx="1790">
                  <c:v>45256</c:v>
                </c:pt>
                <c:pt idx="1791">
                  <c:v>45257</c:v>
                </c:pt>
                <c:pt idx="1792">
                  <c:v>45258</c:v>
                </c:pt>
                <c:pt idx="1793">
                  <c:v>45259</c:v>
                </c:pt>
                <c:pt idx="1794">
                  <c:v>45260</c:v>
                </c:pt>
                <c:pt idx="1795">
                  <c:v>45261</c:v>
                </c:pt>
                <c:pt idx="1796">
                  <c:v>45262</c:v>
                </c:pt>
                <c:pt idx="1797">
                  <c:v>45263</c:v>
                </c:pt>
                <c:pt idx="1798">
                  <c:v>45264</c:v>
                </c:pt>
                <c:pt idx="1799">
                  <c:v>45265</c:v>
                </c:pt>
                <c:pt idx="1800">
                  <c:v>45266</c:v>
                </c:pt>
                <c:pt idx="1801">
                  <c:v>45267</c:v>
                </c:pt>
                <c:pt idx="1802">
                  <c:v>45268</c:v>
                </c:pt>
                <c:pt idx="1803">
                  <c:v>45269</c:v>
                </c:pt>
                <c:pt idx="1804">
                  <c:v>45270</c:v>
                </c:pt>
                <c:pt idx="1805">
                  <c:v>45271</c:v>
                </c:pt>
                <c:pt idx="1806">
                  <c:v>45272</c:v>
                </c:pt>
                <c:pt idx="1807">
                  <c:v>45273</c:v>
                </c:pt>
                <c:pt idx="1808">
                  <c:v>45274</c:v>
                </c:pt>
                <c:pt idx="1809">
                  <c:v>45275</c:v>
                </c:pt>
                <c:pt idx="1810">
                  <c:v>45276</c:v>
                </c:pt>
                <c:pt idx="1811">
                  <c:v>45277</c:v>
                </c:pt>
                <c:pt idx="1812">
                  <c:v>45278</c:v>
                </c:pt>
                <c:pt idx="1813">
                  <c:v>45279</c:v>
                </c:pt>
                <c:pt idx="1814">
                  <c:v>45280</c:v>
                </c:pt>
                <c:pt idx="1815">
                  <c:v>45281</c:v>
                </c:pt>
                <c:pt idx="1816">
                  <c:v>45282</c:v>
                </c:pt>
                <c:pt idx="1817">
                  <c:v>45283</c:v>
                </c:pt>
                <c:pt idx="1818">
                  <c:v>45284</c:v>
                </c:pt>
                <c:pt idx="1819">
                  <c:v>45285</c:v>
                </c:pt>
                <c:pt idx="1820">
                  <c:v>45286</c:v>
                </c:pt>
                <c:pt idx="1821">
                  <c:v>45287</c:v>
                </c:pt>
                <c:pt idx="1822">
                  <c:v>45288</c:v>
                </c:pt>
                <c:pt idx="1823">
                  <c:v>45289</c:v>
                </c:pt>
                <c:pt idx="1824">
                  <c:v>45290</c:v>
                </c:pt>
                <c:pt idx="1825">
                  <c:v>45291</c:v>
                </c:pt>
                <c:pt idx="1826">
                  <c:v>45292</c:v>
                </c:pt>
                <c:pt idx="1827">
                  <c:v>45293</c:v>
                </c:pt>
                <c:pt idx="1828">
                  <c:v>45294</c:v>
                </c:pt>
                <c:pt idx="1829">
                  <c:v>45295</c:v>
                </c:pt>
                <c:pt idx="1830">
                  <c:v>45296</c:v>
                </c:pt>
                <c:pt idx="1831">
                  <c:v>45297</c:v>
                </c:pt>
                <c:pt idx="1832">
                  <c:v>45298</c:v>
                </c:pt>
                <c:pt idx="1833">
                  <c:v>45299</c:v>
                </c:pt>
                <c:pt idx="1834">
                  <c:v>45300</c:v>
                </c:pt>
                <c:pt idx="1835">
                  <c:v>45301</c:v>
                </c:pt>
                <c:pt idx="1836">
                  <c:v>45302</c:v>
                </c:pt>
                <c:pt idx="1837">
                  <c:v>45303</c:v>
                </c:pt>
                <c:pt idx="1838">
                  <c:v>45304</c:v>
                </c:pt>
                <c:pt idx="1839">
                  <c:v>45305</c:v>
                </c:pt>
                <c:pt idx="1840">
                  <c:v>45306</c:v>
                </c:pt>
                <c:pt idx="1841">
                  <c:v>45307</c:v>
                </c:pt>
                <c:pt idx="1842">
                  <c:v>45308</c:v>
                </c:pt>
                <c:pt idx="1843">
                  <c:v>45309</c:v>
                </c:pt>
                <c:pt idx="1844">
                  <c:v>45310</c:v>
                </c:pt>
                <c:pt idx="1845">
                  <c:v>45311</c:v>
                </c:pt>
                <c:pt idx="1846">
                  <c:v>45312</c:v>
                </c:pt>
                <c:pt idx="1847">
                  <c:v>45313</c:v>
                </c:pt>
                <c:pt idx="1848">
                  <c:v>45314</c:v>
                </c:pt>
                <c:pt idx="1849">
                  <c:v>45315</c:v>
                </c:pt>
                <c:pt idx="1850">
                  <c:v>45316</c:v>
                </c:pt>
                <c:pt idx="1851">
                  <c:v>45317</c:v>
                </c:pt>
                <c:pt idx="1852">
                  <c:v>45318</c:v>
                </c:pt>
                <c:pt idx="1853">
                  <c:v>45319</c:v>
                </c:pt>
                <c:pt idx="1854">
                  <c:v>45320</c:v>
                </c:pt>
                <c:pt idx="1855">
                  <c:v>45321</c:v>
                </c:pt>
                <c:pt idx="1856">
                  <c:v>45322</c:v>
                </c:pt>
                <c:pt idx="1857">
                  <c:v>45323</c:v>
                </c:pt>
                <c:pt idx="1858">
                  <c:v>45324</c:v>
                </c:pt>
                <c:pt idx="1859">
                  <c:v>45325</c:v>
                </c:pt>
                <c:pt idx="1860">
                  <c:v>45326</c:v>
                </c:pt>
                <c:pt idx="1861">
                  <c:v>45327</c:v>
                </c:pt>
                <c:pt idx="1862">
                  <c:v>45328</c:v>
                </c:pt>
                <c:pt idx="1863">
                  <c:v>45329</c:v>
                </c:pt>
                <c:pt idx="1864">
                  <c:v>45330</c:v>
                </c:pt>
                <c:pt idx="1865">
                  <c:v>45331</c:v>
                </c:pt>
                <c:pt idx="1866">
                  <c:v>45332</c:v>
                </c:pt>
                <c:pt idx="1867">
                  <c:v>45333</c:v>
                </c:pt>
              </c:numCache>
            </c:numRef>
          </c:cat>
          <c:val>
            <c:numRef>
              <c:f>'איור 23 נתונים'!$D$4:$D$1871</c:f>
              <c:numCache>
                <c:formatCode>General</c:formatCode>
                <c:ptCount val="1868"/>
                <c:pt idx="0">
                  <c:v>42</c:v>
                </c:pt>
                <c:pt idx="1">
                  <c:v>27.5</c:v>
                </c:pt>
                <c:pt idx="2">
                  <c:v>21.333333333333332</c:v>
                </c:pt>
                <c:pt idx="3">
                  <c:v>17.5</c:v>
                </c:pt>
                <c:pt idx="4">
                  <c:v>17.600000000000001</c:v>
                </c:pt>
                <c:pt idx="5">
                  <c:v>15.333333333333334</c:v>
                </c:pt>
                <c:pt idx="6">
                  <c:v>15</c:v>
                </c:pt>
                <c:pt idx="7">
                  <c:v>9.7142857142857135</c:v>
                </c:pt>
                <c:pt idx="8">
                  <c:v>10.428571428571429</c:v>
                </c:pt>
                <c:pt idx="9">
                  <c:v>12</c:v>
                </c:pt>
                <c:pt idx="10">
                  <c:v>11.857142857142858</c:v>
                </c:pt>
                <c:pt idx="11">
                  <c:v>11.142857142857142</c:v>
                </c:pt>
                <c:pt idx="12">
                  <c:v>11.714285714285714</c:v>
                </c:pt>
                <c:pt idx="13">
                  <c:v>11.714285714285714</c:v>
                </c:pt>
                <c:pt idx="14">
                  <c:v>12.428571428571429</c:v>
                </c:pt>
                <c:pt idx="15">
                  <c:v>10</c:v>
                </c:pt>
                <c:pt idx="16">
                  <c:v>9</c:v>
                </c:pt>
                <c:pt idx="17">
                  <c:v>10.285714285714286</c:v>
                </c:pt>
                <c:pt idx="18">
                  <c:v>10.571428571428571</c:v>
                </c:pt>
                <c:pt idx="19">
                  <c:v>10.428571428571429</c:v>
                </c:pt>
                <c:pt idx="20">
                  <c:v>11.285714285714286</c:v>
                </c:pt>
                <c:pt idx="21">
                  <c:v>13</c:v>
                </c:pt>
                <c:pt idx="22">
                  <c:v>15.428571428571429</c:v>
                </c:pt>
                <c:pt idx="23">
                  <c:v>16.285714285714285</c:v>
                </c:pt>
                <c:pt idx="24">
                  <c:v>15.714285714285714</c:v>
                </c:pt>
                <c:pt idx="25">
                  <c:v>15.571428571428571</c:v>
                </c:pt>
                <c:pt idx="26">
                  <c:v>16.714285714285715</c:v>
                </c:pt>
                <c:pt idx="27">
                  <c:v>16.428571428571427</c:v>
                </c:pt>
                <c:pt idx="28">
                  <c:v>15.285714285714286</c:v>
                </c:pt>
                <c:pt idx="29">
                  <c:v>14.571428571428571</c:v>
                </c:pt>
                <c:pt idx="30">
                  <c:v>14.571428571428571</c:v>
                </c:pt>
                <c:pt idx="31">
                  <c:v>13.857142857142858</c:v>
                </c:pt>
                <c:pt idx="32">
                  <c:v>13.714285714285714</c:v>
                </c:pt>
                <c:pt idx="33">
                  <c:v>13.857142857142858</c:v>
                </c:pt>
                <c:pt idx="34">
                  <c:v>14.857142857142858</c:v>
                </c:pt>
                <c:pt idx="35">
                  <c:v>14</c:v>
                </c:pt>
                <c:pt idx="36">
                  <c:v>14.714285714285714</c:v>
                </c:pt>
                <c:pt idx="37">
                  <c:v>14.714285714285714</c:v>
                </c:pt>
                <c:pt idx="38">
                  <c:v>15.428571428571429</c:v>
                </c:pt>
                <c:pt idx="39">
                  <c:v>15.571428571428571</c:v>
                </c:pt>
                <c:pt idx="40">
                  <c:v>15.285714285714286</c:v>
                </c:pt>
                <c:pt idx="41">
                  <c:v>14.142857142857142</c:v>
                </c:pt>
                <c:pt idx="42">
                  <c:v>16</c:v>
                </c:pt>
                <c:pt idx="43">
                  <c:v>16</c:v>
                </c:pt>
                <c:pt idx="44">
                  <c:v>15.714285714285714</c:v>
                </c:pt>
                <c:pt idx="45">
                  <c:v>15.142857142857142</c:v>
                </c:pt>
                <c:pt idx="46">
                  <c:v>14.714285714285714</c:v>
                </c:pt>
                <c:pt idx="47">
                  <c:v>14.428571428571429</c:v>
                </c:pt>
                <c:pt idx="48">
                  <c:v>15.428571428571429</c:v>
                </c:pt>
                <c:pt idx="49">
                  <c:v>14.285714285714286</c:v>
                </c:pt>
                <c:pt idx="50">
                  <c:v>14.285714285714286</c:v>
                </c:pt>
                <c:pt idx="51">
                  <c:v>14.285714285714286</c:v>
                </c:pt>
                <c:pt idx="52">
                  <c:v>14.285714285714286</c:v>
                </c:pt>
                <c:pt idx="53">
                  <c:v>14.285714285714286</c:v>
                </c:pt>
                <c:pt idx="54">
                  <c:v>14</c:v>
                </c:pt>
                <c:pt idx="55">
                  <c:v>13.142857142857142</c:v>
                </c:pt>
                <c:pt idx="56">
                  <c:v>13.714285714285714</c:v>
                </c:pt>
                <c:pt idx="57">
                  <c:v>12.857142857142858</c:v>
                </c:pt>
                <c:pt idx="58">
                  <c:v>10.428571428571429</c:v>
                </c:pt>
                <c:pt idx="59">
                  <c:v>11.714285714285714</c:v>
                </c:pt>
                <c:pt idx="60">
                  <c:v>12.571428571428571</c:v>
                </c:pt>
                <c:pt idx="61">
                  <c:v>12.714285714285714</c:v>
                </c:pt>
                <c:pt idx="62">
                  <c:v>12</c:v>
                </c:pt>
                <c:pt idx="63">
                  <c:v>12.714285714285714</c:v>
                </c:pt>
                <c:pt idx="64">
                  <c:v>13.571428571428571</c:v>
                </c:pt>
                <c:pt idx="65">
                  <c:v>15.857142857142858</c:v>
                </c:pt>
                <c:pt idx="66">
                  <c:v>14.714285714285714</c:v>
                </c:pt>
                <c:pt idx="67">
                  <c:v>13.857142857142858</c:v>
                </c:pt>
                <c:pt idx="68">
                  <c:v>13.714285714285714</c:v>
                </c:pt>
                <c:pt idx="69">
                  <c:v>14.285714285714286</c:v>
                </c:pt>
                <c:pt idx="70">
                  <c:v>13.142857142857142</c:v>
                </c:pt>
                <c:pt idx="71">
                  <c:v>12</c:v>
                </c:pt>
                <c:pt idx="72">
                  <c:v>11.428571428571429</c:v>
                </c:pt>
                <c:pt idx="73">
                  <c:v>11.857142857142858</c:v>
                </c:pt>
                <c:pt idx="74">
                  <c:v>11.285714285714286</c:v>
                </c:pt>
                <c:pt idx="75">
                  <c:v>12.285714285714286</c:v>
                </c:pt>
                <c:pt idx="76">
                  <c:v>13</c:v>
                </c:pt>
                <c:pt idx="77">
                  <c:v>13</c:v>
                </c:pt>
                <c:pt idx="78">
                  <c:v>13.714285714285714</c:v>
                </c:pt>
                <c:pt idx="79">
                  <c:v>14.285714285714286</c:v>
                </c:pt>
                <c:pt idx="80">
                  <c:v>14.142857142857142</c:v>
                </c:pt>
                <c:pt idx="81">
                  <c:v>14.714285714285714</c:v>
                </c:pt>
                <c:pt idx="82">
                  <c:v>14.571428571428571</c:v>
                </c:pt>
                <c:pt idx="83">
                  <c:v>13.428571428571429</c:v>
                </c:pt>
                <c:pt idx="84">
                  <c:v>13.428571428571429</c:v>
                </c:pt>
                <c:pt idx="85">
                  <c:v>13.714285714285714</c:v>
                </c:pt>
                <c:pt idx="86">
                  <c:v>13.285714285714286</c:v>
                </c:pt>
                <c:pt idx="87">
                  <c:v>12.714285714285714</c:v>
                </c:pt>
                <c:pt idx="88">
                  <c:v>12.571428571428571</c:v>
                </c:pt>
                <c:pt idx="89">
                  <c:v>11.714285714285714</c:v>
                </c:pt>
                <c:pt idx="90">
                  <c:v>12.428571428571429</c:v>
                </c:pt>
                <c:pt idx="91">
                  <c:v>13.428571428571429</c:v>
                </c:pt>
                <c:pt idx="92">
                  <c:v>12.285714285714286</c:v>
                </c:pt>
                <c:pt idx="93">
                  <c:v>13.857142857142858</c:v>
                </c:pt>
                <c:pt idx="94">
                  <c:v>13.714285714285714</c:v>
                </c:pt>
                <c:pt idx="95">
                  <c:v>13.714285714285714</c:v>
                </c:pt>
                <c:pt idx="96">
                  <c:v>14.285714285714286</c:v>
                </c:pt>
                <c:pt idx="97">
                  <c:v>13.571428571428571</c:v>
                </c:pt>
                <c:pt idx="98">
                  <c:v>13</c:v>
                </c:pt>
                <c:pt idx="99">
                  <c:v>13.571428571428571</c:v>
                </c:pt>
                <c:pt idx="100">
                  <c:v>12.571428571428571</c:v>
                </c:pt>
                <c:pt idx="101">
                  <c:v>12.714285714285714</c:v>
                </c:pt>
                <c:pt idx="102">
                  <c:v>13.142857142857142</c:v>
                </c:pt>
                <c:pt idx="103">
                  <c:v>12.857142857142858</c:v>
                </c:pt>
                <c:pt idx="104">
                  <c:v>13.571428571428571</c:v>
                </c:pt>
                <c:pt idx="105">
                  <c:v>13.142857142857142</c:v>
                </c:pt>
                <c:pt idx="106">
                  <c:v>13.857142857142858</c:v>
                </c:pt>
                <c:pt idx="107">
                  <c:v>13.857142857142858</c:v>
                </c:pt>
                <c:pt idx="108">
                  <c:v>13.428571428571429</c:v>
                </c:pt>
                <c:pt idx="109">
                  <c:v>13.428571428571429</c:v>
                </c:pt>
                <c:pt idx="110">
                  <c:v>12.571428571428571</c:v>
                </c:pt>
                <c:pt idx="111">
                  <c:v>12</c:v>
                </c:pt>
                <c:pt idx="112">
                  <c:v>12.714285714285714</c:v>
                </c:pt>
                <c:pt idx="113">
                  <c:v>11.285714285714286</c:v>
                </c:pt>
                <c:pt idx="114">
                  <c:v>9.2857142857142865</c:v>
                </c:pt>
                <c:pt idx="115">
                  <c:v>10.571428571428571</c:v>
                </c:pt>
                <c:pt idx="116">
                  <c:v>10.857142857142858</c:v>
                </c:pt>
                <c:pt idx="117">
                  <c:v>11.571428571428571</c:v>
                </c:pt>
                <c:pt idx="118">
                  <c:v>12.285714285714286</c:v>
                </c:pt>
                <c:pt idx="119">
                  <c:v>10.571428571428571</c:v>
                </c:pt>
                <c:pt idx="120">
                  <c:v>12.714285714285714</c:v>
                </c:pt>
                <c:pt idx="121">
                  <c:v>14.857142857142858</c:v>
                </c:pt>
                <c:pt idx="122">
                  <c:v>13.571428571428571</c:v>
                </c:pt>
                <c:pt idx="123">
                  <c:v>13</c:v>
                </c:pt>
                <c:pt idx="124">
                  <c:v>14.142857142857142</c:v>
                </c:pt>
                <c:pt idx="125">
                  <c:v>13.428571428571429</c:v>
                </c:pt>
                <c:pt idx="126">
                  <c:v>15.285714285714286</c:v>
                </c:pt>
                <c:pt idx="127">
                  <c:v>13</c:v>
                </c:pt>
                <c:pt idx="128">
                  <c:v>11.571428571428571</c:v>
                </c:pt>
                <c:pt idx="129">
                  <c:v>12.428571428571429</c:v>
                </c:pt>
                <c:pt idx="130">
                  <c:v>12.285714285714286</c:v>
                </c:pt>
                <c:pt idx="131">
                  <c:v>11.571428571428571</c:v>
                </c:pt>
                <c:pt idx="132">
                  <c:v>12.142857142857142</c:v>
                </c:pt>
                <c:pt idx="133">
                  <c:v>11.571428571428571</c:v>
                </c:pt>
                <c:pt idx="134">
                  <c:v>13.285714285714286</c:v>
                </c:pt>
                <c:pt idx="135">
                  <c:v>14.285714285714286</c:v>
                </c:pt>
                <c:pt idx="136">
                  <c:v>13.571428571428571</c:v>
                </c:pt>
                <c:pt idx="137">
                  <c:v>13.428571428571429</c:v>
                </c:pt>
                <c:pt idx="138">
                  <c:v>14</c:v>
                </c:pt>
                <c:pt idx="139">
                  <c:v>13.857142857142858</c:v>
                </c:pt>
                <c:pt idx="140">
                  <c:v>14.142857142857142</c:v>
                </c:pt>
                <c:pt idx="141">
                  <c:v>12.857142857142858</c:v>
                </c:pt>
                <c:pt idx="142">
                  <c:v>12.571428571428571</c:v>
                </c:pt>
                <c:pt idx="143">
                  <c:v>12.714285714285714</c:v>
                </c:pt>
                <c:pt idx="144">
                  <c:v>12.714285714285714</c:v>
                </c:pt>
                <c:pt idx="145">
                  <c:v>11.857142857142858</c:v>
                </c:pt>
                <c:pt idx="146">
                  <c:v>11.571428571428571</c:v>
                </c:pt>
                <c:pt idx="147">
                  <c:v>12.142857142857142</c:v>
                </c:pt>
                <c:pt idx="148">
                  <c:v>12.714285714285714</c:v>
                </c:pt>
                <c:pt idx="149">
                  <c:v>12.857142857142858</c:v>
                </c:pt>
                <c:pt idx="150">
                  <c:v>13.428571428571429</c:v>
                </c:pt>
                <c:pt idx="151">
                  <c:v>14</c:v>
                </c:pt>
                <c:pt idx="152">
                  <c:v>14</c:v>
                </c:pt>
                <c:pt idx="153">
                  <c:v>14.142857142857142</c:v>
                </c:pt>
                <c:pt idx="154">
                  <c:v>13.285714285714286</c:v>
                </c:pt>
                <c:pt idx="155">
                  <c:v>12.857142857142858</c:v>
                </c:pt>
                <c:pt idx="156">
                  <c:v>12.714285714285714</c:v>
                </c:pt>
                <c:pt idx="157">
                  <c:v>12.714285714285714</c:v>
                </c:pt>
                <c:pt idx="158">
                  <c:v>11.428571428571429</c:v>
                </c:pt>
                <c:pt idx="159">
                  <c:v>11.571428571428571</c:v>
                </c:pt>
                <c:pt idx="160">
                  <c:v>11.714285714285714</c:v>
                </c:pt>
                <c:pt idx="161">
                  <c:v>12</c:v>
                </c:pt>
                <c:pt idx="162">
                  <c:v>12.571428571428571</c:v>
                </c:pt>
                <c:pt idx="163">
                  <c:v>13.428571428571429</c:v>
                </c:pt>
                <c:pt idx="164">
                  <c:v>13.142857142857142</c:v>
                </c:pt>
                <c:pt idx="165">
                  <c:v>13.571428571428571</c:v>
                </c:pt>
                <c:pt idx="166">
                  <c:v>13.285714285714286</c:v>
                </c:pt>
                <c:pt idx="167">
                  <c:v>12.857142857142858</c:v>
                </c:pt>
                <c:pt idx="168">
                  <c:v>12.285714285714286</c:v>
                </c:pt>
                <c:pt idx="169">
                  <c:v>11.285714285714286</c:v>
                </c:pt>
                <c:pt idx="170">
                  <c:v>10.857142857142858</c:v>
                </c:pt>
                <c:pt idx="171">
                  <c:v>11.142857142857142</c:v>
                </c:pt>
                <c:pt idx="172">
                  <c:v>11.428571428571429</c:v>
                </c:pt>
                <c:pt idx="173">
                  <c:v>11.857142857142858</c:v>
                </c:pt>
                <c:pt idx="174">
                  <c:v>12.571428571428571</c:v>
                </c:pt>
                <c:pt idx="175">
                  <c:v>12.428571428571429</c:v>
                </c:pt>
                <c:pt idx="176">
                  <c:v>13.142857142857142</c:v>
                </c:pt>
                <c:pt idx="177">
                  <c:v>13</c:v>
                </c:pt>
                <c:pt idx="178">
                  <c:v>12.571428571428571</c:v>
                </c:pt>
                <c:pt idx="179">
                  <c:v>13.714285714285714</c:v>
                </c:pt>
                <c:pt idx="180">
                  <c:v>12.857142857142858</c:v>
                </c:pt>
                <c:pt idx="181">
                  <c:v>13</c:v>
                </c:pt>
                <c:pt idx="182">
                  <c:v>13.857142857142858</c:v>
                </c:pt>
                <c:pt idx="183">
                  <c:v>14</c:v>
                </c:pt>
                <c:pt idx="184">
                  <c:v>14.285714285714286</c:v>
                </c:pt>
                <c:pt idx="185">
                  <c:v>14.285714285714286</c:v>
                </c:pt>
                <c:pt idx="186">
                  <c:v>14</c:v>
                </c:pt>
                <c:pt idx="187">
                  <c:v>14.571428571428571</c:v>
                </c:pt>
                <c:pt idx="188">
                  <c:v>13.857142857142858</c:v>
                </c:pt>
                <c:pt idx="189">
                  <c:v>13.571428571428571</c:v>
                </c:pt>
                <c:pt idx="190">
                  <c:v>14.142857142857142</c:v>
                </c:pt>
                <c:pt idx="191">
                  <c:v>14.142857142857142</c:v>
                </c:pt>
                <c:pt idx="192">
                  <c:v>13.857142857142858</c:v>
                </c:pt>
                <c:pt idx="193">
                  <c:v>13.428571428571429</c:v>
                </c:pt>
                <c:pt idx="194">
                  <c:v>13.857142857142858</c:v>
                </c:pt>
                <c:pt idx="195">
                  <c:v>14.285714285714286</c:v>
                </c:pt>
                <c:pt idx="196">
                  <c:v>14.428571428571429</c:v>
                </c:pt>
                <c:pt idx="197">
                  <c:v>14.428571428571429</c:v>
                </c:pt>
                <c:pt idx="198">
                  <c:v>14</c:v>
                </c:pt>
                <c:pt idx="199">
                  <c:v>14.285714285714286</c:v>
                </c:pt>
                <c:pt idx="200">
                  <c:v>13.714285714285714</c:v>
                </c:pt>
                <c:pt idx="201">
                  <c:v>14.142857142857142</c:v>
                </c:pt>
                <c:pt idx="202">
                  <c:v>13.428571428571429</c:v>
                </c:pt>
                <c:pt idx="203">
                  <c:v>13.142857142857142</c:v>
                </c:pt>
                <c:pt idx="204">
                  <c:v>12.857142857142858</c:v>
                </c:pt>
                <c:pt idx="205">
                  <c:v>13.142857142857142</c:v>
                </c:pt>
                <c:pt idx="206">
                  <c:v>13.571428571428571</c:v>
                </c:pt>
                <c:pt idx="207">
                  <c:v>13.428571428571429</c:v>
                </c:pt>
                <c:pt idx="208">
                  <c:v>13.571428571428571</c:v>
                </c:pt>
                <c:pt idx="209">
                  <c:v>14</c:v>
                </c:pt>
                <c:pt idx="210">
                  <c:v>15.285714285714286</c:v>
                </c:pt>
                <c:pt idx="211">
                  <c:v>14.571428571428571</c:v>
                </c:pt>
                <c:pt idx="212">
                  <c:v>15</c:v>
                </c:pt>
                <c:pt idx="213">
                  <c:v>14</c:v>
                </c:pt>
                <c:pt idx="214">
                  <c:v>14.285714285714286</c:v>
                </c:pt>
                <c:pt idx="215">
                  <c:v>14.142857142857142</c:v>
                </c:pt>
                <c:pt idx="216">
                  <c:v>14.428571428571429</c:v>
                </c:pt>
                <c:pt idx="217">
                  <c:v>13.714285714285714</c:v>
                </c:pt>
                <c:pt idx="218">
                  <c:v>13.857142857142858</c:v>
                </c:pt>
                <c:pt idx="219">
                  <c:v>13.428571428571429</c:v>
                </c:pt>
                <c:pt idx="220">
                  <c:v>14</c:v>
                </c:pt>
                <c:pt idx="221">
                  <c:v>14.142857142857142</c:v>
                </c:pt>
                <c:pt idx="222">
                  <c:v>14</c:v>
                </c:pt>
                <c:pt idx="223">
                  <c:v>13.142857142857142</c:v>
                </c:pt>
                <c:pt idx="224">
                  <c:v>13.142857142857142</c:v>
                </c:pt>
                <c:pt idx="225">
                  <c:v>14.142857142857142</c:v>
                </c:pt>
                <c:pt idx="226">
                  <c:v>13.571428571428571</c:v>
                </c:pt>
                <c:pt idx="227">
                  <c:v>14</c:v>
                </c:pt>
                <c:pt idx="228">
                  <c:v>13.714285714285714</c:v>
                </c:pt>
                <c:pt idx="229">
                  <c:v>13.428571428571429</c:v>
                </c:pt>
                <c:pt idx="230">
                  <c:v>12.857142857142858</c:v>
                </c:pt>
                <c:pt idx="231">
                  <c:v>12.285714285714286</c:v>
                </c:pt>
                <c:pt idx="232">
                  <c:v>12.571428571428571</c:v>
                </c:pt>
                <c:pt idx="233">
                  <c:v>12.285714285714286</c:v>
                </c:pt>
                <c:pt idx="234">
                  <c:v>11.857142857142858</c:v>
                </c:pt>
                <c:pt idx="235">
                  <c:v>12.571428571428571</c:v>
                </c:pt>
                <c:pt idx="236">
                  <c:v>13</c:v>
                </c:pt>
                <c:pt idx="237">
                  <c:v>14</c:v>
                </c:pt>
                <c:pt idx="238">
                  <c:v>14</c:v>
                </c:pt>
                <c:pt idx="239">
                  <c:v>13.428571428571429</c:v>
                </c:pt>
                <c:pt idx="240">
                  <c:v>14.571428571428571</c:v>
                </c:pt>
                <c:pt idx="241">
                  <c:v>14.714285714285714</c:v>
                </c:pt>
                <c:pt idx="242">
                  <c:v>14</c:v>
                </c:pt>
                <c:pt idx="243">
                  <c:v>13.142857142857142</c:v>
                </c:pt>
                <c:pt idx="244">
                  <c:v>13.857142857142858</c:v>
                </c:pt>
                <c:pt idx="245">
                  <c:v>13.857142857142858</c:v>
                </c:pt>
                <c:pt idx="246">
                  <c:v>13.142857142857142</c:v>
                </c:pt>
                <c:pt idx="247">
                  <c:v>12.571428571428571</c:v>
                </c:pt>
                <c:pt idx="248">
                  <c:v>12.428571428571429</c:v>
                </c:pt>
                <c:pt idx="249">
                  <c:v>13.428571428571429</c:v>
                </c:pt>
                <c:pt idx="250">
                  <c:v>13.714285714285714</c:v>
                </c:pt>
                <c:pt idx="251">
                  <c:v>13.428571428571429</c:v>
                </c:pt>
                <c:pt idx="252">
                  <c:v>13.857142857142858</c:v>
                </c:pt>
                <c:pt idx="253">
                  <c:v>14</c:v>
                </c:pt>
                <c:pt idx="254">
                  <c:v>13.857142857142858</c:v>
                </c:pt>
                <c:pt idx="255">
                  <c:v>13.428571428571429</c:v>
                </c:pt>
                <c:pt idx="256">
                  <c:v>13.428571428571429</c:v>
                </c:pt>
                <c:pt idx="257">
                  <c:v>13.428571428571429</c:v>
                </c:pt>
                <c:pt idx="258">
                  <c:v>12.428571428571429</c:v>
                </c:pt>
                <c:pt idx="259">
                  <c:v>11.857142857142858</c:v>
                </c:pt>
                <c:pt idx="260">
                  <c:v>12</c:v>
                </c:pt>
                <c:pt idx="261">
                  <c:v>12.142857142857142</c:v>
                </c:pt>
                <c:pt idx="262">
                  <c:v>13.142857142857142</c:v>
                </c:pt>
                <c:pt idx="263">
                  <c:v>12.285714285714286</c:v>
                </c:pt>
                <c:pt idx="264">
                  <c:v>12</c:v>
                </c:pt>
                <c:pt idx="265">
                  <c:v>12.857142857142858</c:v>
                </c:pt>
                <c:pt idx="266">
                  <c:v>13.142857142857142</c:v>
                </c:pt>
                <c:pt idx="267">
                  <c:v>14</c:v>
                </c:pt>
                <c:pt idx="268">
                  <c:v>14.142857142857142</c:v>
                </c:pt>
                <c:pt idx="269">
                  <c:v>13</c:v>
                </c:pt>
                <c:pt idx="270">
                  <c:v>13.571428571428571</c:v>
                </c:pt>
                <c:pt idx="271">
                  <c:v>12</c:v>
                </c:pt>
                <c:pt idx="272">
                  <c:v>10.142857142857142</c:v>
                </c:pt>
                <c:pt idx="273">
                  <c:v>10.285714285714286</c:v>
                </c:pt>
                <c:pt idx="274">
                  <c:v>10</c:v>
                </c:pt>
                <c:pt idx="275">
                  <c:v>10.428571428571429</c:v>
                </c:pt>
                <c:pt idx="276">
                  <c:v>11.142857142857142</c:v>
                </c:pt>
                <c:pt idx="277">
                  <c:v>11.285714285714286</c:v>
                </c:pt>
                <c:pt idx="278">
                  <c:v>14</c:v>
                </c:pt>
                <c:pt idx="279">
                  <c:v>15.571428571428571</c:v>
                </c:pt>
                <c:pt idx="280">
                  <c:v>13.571428571428571</c:v>
                </c:pt>
                <c:pt idx="281">
                  <c:v>12.285714285714286</c:v>
                </c:pt>
                <c:pt idx="282">
                  <c:v>12.428571428571429</c:v>
                </c:pt>
                <c:pt idx="283">
                  <c:v>12.571428571428571</c:v>
                </c:pt>
                <c:pt idx="284">
                  <c:v>12.428571428571429</c:v>
                </c:pt>
                <c:pt idx="285">
                  <c:v>10.285714285714286</c:v>
                </c:pt>
                <c:pt idx="286">
                  <c:v>9.5714285714285712</c:v>
                </c:pt>
                <c:pt idx="287">
                  <c:v>11.142857142857142</c:v>
                </c:pt>
                <c:pt idx="288">
                  <c:v>12.857142857142858</c:v>
                </c:pt>
                <c:pt idx="289">
                  <c:v>12</c:v>
                </c:pt>
                <c:pt idx="290">
                  <c:v>11.714285714285714</c:v>
                </c:pt>
                <c:pt idx="291">
                  <c:v>11</c:v>
                </c:pt>
                <c:pt idx="292">
                  <c:v>11.285714285714286</c:v>
                </c:pt>
                <c:pt idx="293">
                  <c:v>12.285714285714286</c:v>
                </c:pt>
                <c:pt idx="294">
                  <c:v>12.714285714285714</c:v>
                </c:pt>
                <c:pt idx="295">
                  <c:v>12</c:v>
                </c:pt>
                <c:pt idx="296">
                  <c:v>12.142857142857142</c:v>
                </c:pt>
                <c:pt idx="297">
                  <c:v>12.285714285714286</c:v>
                </c:pt>
                <c:pt idx="298">
                  <c:v>12.714285714285714</c:v>
                </c:pt>
                <c:pt idx="299">
                  <c:v>13.571428571428571</c:v>
                </c:pt>
                <c:pt idx="300">
                  <c:v>13.285714285714286</c:v>
                </c:pt>
                <c:pt idx="301">
                  <c:v>13.285714285714286</c:v>
                </c:pt>
                <c:pt idx="302">
                  <c:v>13.428571428571429</c:v>
                </c:pt>
                <c:pt idx="303">
                  <c:v>13.285714285714286</c:v>
                </c:pt>
                <c:pt idx="304">
                  <c:v>13.428571428571429</c:v>
                </c:pt>
                <c:pt idx="305">
                  <c:v>14.285714285714286</c:v>
                </c:pt>
                <c:pt idx="306">
                  <c:v>14.428571428571429</c:v>
                </c:pt>
                <c:pt idx="307">
                  <c:v>14</c:v>
                </c:pt>
                <c:pt idx="308">
                  <c:v>13.857142857142858</c:v>
                </c:pt>
                <c:pt idx="309">
                  <c:v>13.714285714285714</c:v>
                </c:pt>
                <c:pt idx="310">
                  <c:v>14.428571428571429</c:v>
                </c:pt>
                <c:pt idx="311">
                  <c:v>13.571428571428571</c:v>
                </c:pt>
                <c:pt idx="312">
                  <c:v>13.142857142857142</c:v>
                </c:pt>
                <c:pt idx="313">
                  <c:v>13.142857142857142</c:v>
                </c:pt>
                <c:pt idx="314">
                  <c:v>13.428571428571429</c:v>
                </c:pt>
                <c:pt idx="315">
                  <c:v>12.714285714285714</c:v>
                </c:pt>
                <c:pt idx="316">
                  <c:v>13.142857142857142</c:v>
                </c:pt>
                <c:pt idx="317">
                  <c:v>12.857142857142858</c:v>
                </c:pt>
                <c:pt idx="318">
                  <c:v>13.714285714285714</c:v>
                </c:pt>
                <c:pt idx="319">
                  <c:v>13.142857142857142</c:v>
                </c:pt>
                <c:pt idx="320">
                  <c:v>12.285714285714286</c:v>
                </c:pt>
                <c:pt idx="321">
                  <c:v>12.857142857142858</c:v>
                </c:pt>
                <c:pt idx="322">
                  <c:v>13.857142857142858</c:v>
                </c:pt>
                <c:pt idx="323">
                  <c:v>13.428571428571429</c:v>
                </c:pt>
                <c:pt idx="324">
                  <c:v>12.714285714285714</c:v>
                </c:pt>
                <c:pt idx="325">
                  <c:v>12.428571428571429</c:v>
                </c:pt>
                <c:pt idx="326">
                  <c:v>12.857142857142858</c:v>
                </c:pt>
                <c:pt idx="327">
                  <c:v>13.571428571428571</c:v>
                </c:pt>
                <c:pt idx="328">
                  <c:v>13.571428571428571</c:v>
                </c:pt>
                <c:pt idx="329">
                  <c:v>13.428571428571429</c:v>
                </c:pt>
                <c:pt idx="330">
                  <c:v>13</c:v>
                </c:pt>
                <c:pt idx="331">
                  <c:v>13.857142857142858</c:v>
                </c:pt>
                <c:pt idx="332">
                  <c:v>13.571428571428571</c:v>
                </c:pt>
                <c:pt idx="333">
                  <c:v>13.428571428571429</c:v>
                </c:pt>
                <c:pt idx="334">
                  <c:v>12.857142857142858</c:v>
                </c:pt>
                <c:pt idx="335">
                  <c:v>12.571428571428571</c:v>
                </c:pt>
                <c:pt idx="336">
                  <c:v>12.571428571428571</c:v>
                </c:pt>
                <c:pt idx="337">
                  <c:v>12.714285714285714</c:v>
                </c:pt>
                <c:pt idx="338">
                  <c:v>12.571428571428571</c:v>
                </c:pt>
                <c:pt idx="339">
                  <c:v>13.428571428571429</c:v>
                </c:pt>
                <c:pt idx="340">
                  <c:v>13.428571428571429</c:v>
                </c:pt>
                <c:pt idx="341">
                  <c:v>13.857142857142858</c:v>
                </c:pt>
                <c:pt idx="342">
                  <c:v>13.714285714285714</c:v>
                </c:pt>
                <c:pt idx="343">
                  <c:v>12.428571428571429</c:v>
                </c:pt>
                <c:pt idx="344">
                  <c:v>13.428571428571429</c:v>
                </c:pt>
                <c:pt idx="345">
                  <c:v>12.714285714285714</c:v>
                </c:pt>
                <c:pt idx="346">
                  <c:v>12.714285714285714</c:v>
                </c:pt>
                <c:pt idx="347">
                  <c:v>12.142857142857142</c:v>
                </c:pt>
                <c:pt idx="348">
                  <c:v>13.428571428571429</c:v>
                </c:pt>
                <c:pt idx="349">
                  <c:v>13.428571428571429</c:v>
                </c:pt>
                <c:pt idx="350">
                  <c:v>14.571428571428571</c:v>
                </c:pt>
                <c:pt idx="351">
                  <c:v>14.142857142857142</c:v>
                </c:pt>
                <c:pt idx="352">
                  <c:v>14.428571428571429</c:v>
                </c:pt>
                <c:pt idx="353">
                  <c:v>14</c:v>
                </c:pt>
                <c:pt idx="354">
                  <c:v>13.857142857142858</c:v>
                </c:pt>
                <c:pt idx="355">
                  <c:v>13.714285714285714</c:v>
                </c:pt>
                <c:pt idx="356">
                  <c:v>14.857142857142858</c:v>
                </c:pt>
                <c:pt idx="357">
                  <c:v>14.142857142857142</c:v>
                </c:pt>
                <c:pt idx="358">
                  <c:v>11.714285714285714</c:v>
                </c:pt>
                <c:pt idx="359">
                  <c:v>10.142857142857142</c:v>
                </c:pt>
                <c:pt idx="360">
                  <c:v>10.142857142857142</c:v>
                </c:pt>
                <c:pt idx="361">
                  <c:v>10.714285714285714</c:v>
                </c:pt>
                <c:pt idx="362">
                  <c:v>10.285714285714286</c:v>
                </c:pt>
                <c:pt idx="363">
                  <c:v>9.1428571428571423</c:v>
                </c:pt>
                <c:pt idx="364">
                  <c:v>10.142857142857142</c:v>
                </c:pt>
                <c:pt idx="365">
                  <c:v>12.142857142857142</c:v>
                </c:pt>
                <c:pt idx="366">
                  <c:v>14.142857142857142</c:v>
                </c:pt>
                <c:pt idx="367">
                  <c:v>14</c:v>
                </c:pt>
                <c:pt idx="368">
                  <c:v>14.285714285714286</c:v>
                </c:pt>
                <c:pt idx="369">
                  <c:v>13.285714285714286</c:v>
                </c:pt>
                <c:pt idx="370">
                  <c:v>13.857142857142858</c:v>
                </c:pt>
                <c:pt idx="371">
                  <c:v>13.285714285714286</c:v>
                </c:pt>
                <c:pt idx="372">
                  <c:v>11.571428571428571</c:v>
                </c:pt>
                <c:pt idx="373">
                  <c:v>10.714285714285714</c:v>
                </c:pt>
                <c:pt idx="374">
                  <c:v>11.285714285714286</c:v>
                </c:pt>
                <c:pt idx="375">
                  <c:v>10.714285714285714</c:v>
                </c:pt>
                <c:pt idx="376">
                  <c:v>11</c:v>
                </c:pt>
                <c:pt idx="377">
                  <c:v>11</c:v>
                </c:pt>
                <c:pt idx="378">
                  <c:v>11.857142857142858</c:v>
                </c:pt>
                <c:pt idx="379">
                  <c:v>13.857142857142858</c:v>
                </c:pt>
                <c:pt idx="380">
                  <c:v>14.142857142857142</c:v>
                </c:pt>
                <c:pt idx="381">
                  <c:v>14</c:v>
                </c:pt>
                <c:pt idx="382">
                  <c:v>14.285714285714286</c:v>
                </c:pt>
                <c:pt idx="383">
                  <c:v>14.285714285714286</c:v>
                </c:pt>
                <c:pt idx="384">
                  <c:v>13.571428571428571</c:v>
                </c:pt>
                <c:pt idx="385">
                  <c:v>13.142857142857142</c:v>
                </c:pt>
                <c:pt idx="386">
                  <c:v>12.714285714285714</c:v>
                </c:pt>
                <c:pt idx="387">
                  <c:v>13.714285714285714</c:v>
                </c:pt>
                <c:pt idx="388">
                  <c:v>13</c:v>
                </c:pt>
                <c:pt idx="389">
                  <c:v>13.428571428571429</c:v>
                </c:pt>
                <c:pt idx="390">
                  <c:v>13.428571428571429</c:v>
                </c:pt>
                <c:pt idx="391">
                  <c:v>13.428571428571429</c:v>
                </c:pt>
                <c:pt idx="392">
                  <c:v>14</c:v>
                </c:pt>
                <c:pt idx="393">
                  <c:v>14.428571428571429</c:v>
                </c:pt>
                <c:pt idx="394">
                  <c:v>13.285714285714286</c:v>
                </c:pt>
                <c:pt idx="395">
                  <c:v>13</c:v>
                </c:pt>
                <c:pt idx="396">
                  <c:v>12.571428571428571</c:v>
                </c:pt>
                <c:pt idx="397">
                  <c:v>13.142857142857142</c:v>
                </c:pt>
                <c:pt idx="398">
                  <c:v>13</c:v>
                </c:pt>
                <c:pt idx="399">
                  <c:v>12.571428571428571</c:v>
                </c:pt>
                <c:pt idx="400">
                  <c:v>13</c:v>
                </c:pt>
                <c:pt idx="401">
                  <c:v>14</c:v>
                </c:pt>
                <c:pt idx="402">
                  <c:v>15</c:v>
                </c:pt>
                <c:pt idx="403">
                  <c:v>13.428571428571429</c:v>
                </c:pt>
                <c:pt idx="404">
                  <c:v>13.857142857142858</c:v>
                </c:pt>
                <c:pt idx="405">
                  <c:v>14.142857142857142</c:v>
                </c:pt>
                <c:pt idx="406">
                  <c:v>14.142857142857142</c:v>
                </c:pt>
                <c:pt idx="407">
                  <c:v>13</c:v>
                </c:pt>
                <c:pt idx="408">
                  <c:v>12.285714285714286</c:v>
                </c:pt>
                <c:pt idx="409">
                  <c:v>12.142857142857142</c:v>
                </c:pt>
                <c:pt idx="410">
                  <c:v>13.857142857142858</c:v>
                </c:pt>
                <c:pt idx="411">
                  <c:v>13.428571428571429</c:v>
                </c:pt>
                <c:pt idx="412">
                  <c:v>12.857142857142858</c:v>
                </c:pt>
                <c:pt idx="413">
                  <c:v>13.428571428571429</c:v>
                </c:pt>
                <c:pt idx="414">
                  <c:v>13.571428571428571</c:v>
                </c:pt>
                <c:pt idx="415">
                  <c:v>13.714285714285714</c:v>
                </c:pt>
                <c:pt idx="416">
                  <c:v>13.285714285714286</c:v>
                </c:pt>
                <c:pt idx="417">
                  <c:v>13.428571428571429</c:v>
                </c:pt>
                <c:pt idx="418">
                  <c:v>13.142857142857142</c:v>
                </c:pt>
                <c:pt idx="419">
                  <c:v>14</c:v>
                </c:pt>
                <c:pt idx="420">
                  <c:v>13.285714285714286</c:v>
                </c:pt>
                <c:pt idx="421">
                  <c:v>13.857142857142858</c:v>
                </c:pt>
                <c:pt idx="422">
                  <c:v>14.571428571428571</c:v>
                </c:pt>
                <c:pt idx="423">
                  <c:v>15.142857142857142</c:v>
                </c:pt>
                <c:pt idx="424">
                  <c:v>15.142857142857142</c:v>
                </c:pt>
                <c:pt idx="425">
                  <c:v>13.714285714285714</c:v>
                </c:pt>
                <c:pt idx="426">
                  <c:v>12.857142857142858</c:v>
                </c:pt>
                <c:pt idx="427">
                  <c:v>12.428571428571429</c:v>
                </c:pt>
                <c:pt idx="428">
                  <c:v>11.714285714285714</c:v>
                </c:pt>
                <c:pt idx="429">
                  <c:v>10.428571428571429</c:v>
                </c:pt>
                <c:pt idx="430">
                  <c:v>10.857142857142858</c:v>
                </c:pt>
                <c:pt idx="431">
                  <c:v>10.571428571428571</c:v>
                </c:pt>
                <c:pt idx="432">
                  <c:v>11.285714285714286</c:v>
                </c:pt>
                <c:pt idx="433">
                  <c:v>12.142857142857142</c:v>
                </c:pt>
                <c:pt idx="434">
                  <c:v>12.714285714285714</c:v>
                </c:pt>
                <c:pt idx="435">
                  <c:v>13.142857142857142</c:v>
                </c:pt>
                <c:pt idx="436">
                  <c:v>13.285714285714286</c:v>
                </c:pt>
                <c:pt idx="437">
                  <c:v>13.142857142857142</c:v>
                </c:pt>
                <c:pt idx="438">
                  <c:v>13.142857142857142</c:v>
                </c:pt>
                <c:pt idx="439">
                  <c:v>13.571428571428571</c:v>
                </c:pt>
                <c:pt idx="440">
                  <c:v>13.714285714285714</c:v>
                </c:pt>
                <c:pt idx="441">
                  <c:v>13.142857142857142</c:v>
                </c:pt>
                <c:pt idx="442">
                  <c:v>12.285714285714286</c:v>
                </c:pt>
                <c:pt idx="443">
                  <c:v>12.285714285714286</c:v>
                </c:pt>
                <c:pt idx="444">
                  <c:v>11.571428571428571</c:v>
                </c:pt>
                <c:pt idx="445">
                  <c:v>11.857142857142858</c:v>
                </c:pt>
                <c:pt idx="446">
                  <c:v>12.857142857142858</c:v>
                </c:pt>
                <c:pt idx="447">
                  <c:v>11.714285714285714</c:v>
                </c:pt>
                <c:pt idx="448">
                  <c:v>12</c:v>
                </c:pt>
                <c:pt idx="449">
                  <c:v>13.571428571428571</c:v>
                </c:pt>
                <c:pt idx="450">
                  <c:v>13.857142857142858</c:v>
                </c:pt>
                <c:pt idx="451">
                  <c:v>14.285714285714286</c:v>
                </c:pt>
                <c:pt idx="452">
                  <c:v>14.285714285714286</c:v>
                </c:pt>
                <c:pt idx="453">
                  <c:v>14</c:v>
                </c:pt>
                <c:pt idx="454">
                  <c:v>14.714285714285714</c:v>
                </c:pt>
                <c:pt idx="455">
                  <c:v>15.285714285714286</c:v>
                </c:pt>
                <c:pt idx="456">
                  <c:v>14.714285714285714</c:v>
                </c:pt>
                <c:pt idx="457">
                  <c:v>14.714285714285714</c:v>
                </c:pt>
                <c:pt idx="458">
                  <c:v>15.285714285714286</c:v>
                </c:pt>
                <c:pt idx="459">
                  <c:v>15.142857142857142</c:v>
                </c:pt>
                <c:pt idx="460">
                  <c:v>14.428571428571429</c:v>
                </c:pt>
                <c:pt idx="461">
                  <c:v>14.285714285714286</c:v>
                </c:pt>
                <c:pt idx="462">
                  <c:v>13.857142857142858</c:v>
                </c:pt>
                <c:pt idx="463">
                  <c:v>12.285714285714286</c:v>
                </c:pt>
                <c:pt idx="464">
                  <c:v>12.142857142857142</c:v>
                </c:pt>
                <c:pt idx="465">
                  <c:v>11</c:v>
                </c:pt>
                <c:pt idx="466">
                  <c:v>11.142857142857142</c:v>
                </c:pt>
                <c:pt idx="467">
                  <c:v>11.571428571428571</c:v>
                </c:pt>
                <c:pt idx="468">
                  <c:v>11.571428571428571</c:v>
                </c:pt>
                <c:pt idx="469">
                  <c:v>9.1428571428571423</c:v>
                </c:pt>
                <c:pt idx="470">
                  <c:v>11.142857142857142</c:v>
                </c:pt>
                <c:pt idx="471">
                  <c:v>11.714285714285714</c:v>
                </c:pt>
                <c:pt idx="472">
                  <c:v>12.571428571428571</c:v>
                </c:pt>
                <c:pt idx="473">
                  <c:v>12.285714285714286</c:v>
                </c:pt>
                <c:pt idx="474">
                  <c:v>11.714285714285714</c:v>
                </c:pt>
                <c:pt idx="475">
                  <c:v>12.428571428571429</c:v>
                </c:pt>
                <c:pt idx="476">
                  <c:v>15</c:v>
                </c:pt>
                <c:pt idx="477">
                  <c:v>14.142857142857142</c:v>
                </c:pt>
                <c:pt idx="478">
                  <c:v>13.714285714285714</c:v>
                </c:pt>
                <c:pt idx="479">
                  <c:v>13.428571428571429</c:v>
                </c:pt>
                <c:pt idx="480">
                  <c:v>14</c:v>
                </c:pt>
                <c:pt idx="481">
                  <c:v>13.571428571428571</c:v>
                </c:pt>
                <c:pt idx="482">
                  <c:v>13.714285714285714</c:v>
                </c:pt>
                <c:pt idx="483">
                  <c:v>11.571428571428571</c:v>
                </c:pt>
                <c:pt idx="484">
                  <c:v>11.285714285714286</c:v>
                </c:pt>
                <c:pt idx="485">
                  <c:v>11.428571428571429</c:v>
                </c:pt>
                <c:pt idx="486">
                  <c:v>11.142857142857142</c:v>
                </c:pt>
                <c:pt idx="487">
                  <c:v>10.571428571428571</c:v>
                </c:pt>
                <c:pt idx="488">
                  <c:v>11.142857142857142</c:v>
                </c:pt>
                <c:pt idx="489">
                  <c:v>11.142857142857142</c:v>
                </c:pt>
                <c:pt idx="490">
                  <c:v>12.714285714285714</c:v>
                </c:pt>
                <c:pt idx="491">
                  <c:v>13.571428571428571</c:v>
                </c:pt>
                <c:pt idx="492">
                  <c:v>14.428571428571429</c:v>
                </c:pt>
                <c:pt idx="493">
                  <c:v>14</c:v>
                </c:pt>
                <c:pt idx="494">
                  <c:v>14.714285714285714</c:v>
                </c:pt>
                <c:pt idx="495">
                  <c:v>14.714285714285714</c:v>
                </c:pt>
                <c:pt idx="496">
                  <c:v>14</c:v>
                </c:pt>
                <c:pt idx="497">
                  <c:v>15</c:v>
                </c:pt>
                <c:pt idx="498">
                  <c:v>15</c:v>
                </c:pt>
                <c:pt idx="499">
                  <c:v>14</c:v>
                </c:pt>
                <c:pt idx="500">
                  <c:v>14.428571428571429</c:v>
                </c:pt>
                <c:pt idx="501">
                  <c:v>14.714285714285714</c:v>
                </c:pt>
                <c:pt idx="502">
                  <c:v>14.285714285714286</c:v>
                </c:pt>
                <c:pt idx="503">
                  <c:v>14.428571428571429</c:v>
                </c:pt>
                <c:pt idx="504">
                  <c:v>14.142857142857142</c:v>
                </c:pt>
                <c:pt idx="505">
                  <c:v>14.142857142857142</c:v>
                </c:pt>
                <c:pt idx="506">
                  <c:v>14.714285714285714</c:v>
                </c:pt>
                <c:pt idx="507">
                  <c:v>14.428571428571429</c:v>
                </c:pt>
                <c:pt idx="508">
                  <c:v>14.142857142857142</c:v>
                </c:pt>
                <c:pt idx="509">
                  <c:v>14.571428571428571</c:v>
                </c:pt>
                <c:pt idx="510">
                  <c:v>14.142857142857142</c:v>
                </c:pt>
                <c:pt idx="511">
                  <c:v>15</c:v>
                </c:pt>
                <c:pt idx="512">
                  <c:v>14.857142857142858</c:v>
                </c:pt>
                <c:pt idx="513">
                  <c:v>13.285714285714286</c:v>
                </c:pt>
                <c:pt idx="514">
                  <c:v>13.142857142857142</c:v>
                </c:pt>
                <c:pt idx="515">
                  <c:v>13.428571428571429</c:v>
                </c:pt>
                <c:pt idx="516">
                  <c:v>13.714285714285714</c:v>
                </c:pt>
                <c:pt idx="517">
                  <c:v>13.857142857142858</c:v>
                </c:pt>
                <c:pt idx="518">
                  <c:v>12.714285714285714</c:v>
                </c:pt>
                <c:pt idx="519">
                  <c:v>13.428571428571429</c:v>
                </c:pt>
                <c:pt idx="520">
                  <c:v>15.142857142857142</c:v>
                </c:pt>
                <c:pt idx="521">
                  <c:v>15.714285714285714</c:v>
                </c:pt>
                <c:pt idx="522">
                  <c:v>14.714285714285714</c:v>
                </c:pt>
                <c:pt idx="523">
                  <c:v>14</c:v>
                </c:pt>
                <c:pt idx="524">
                  <c:v>14.857142857142858</c:v>
                </c:pt>
                <c:pt idx="525">
                  <c:v>15.285714285714286</c:v>
                </c:pt>
                <c:pt idx="526">
                  <c:v>14.142857142857142</c:v>
                </c:pt>
                <c:pt idx="527">
                  <c:v>13.285714285714286</c:v>
                </c:pt>
                <c:pt idx="528">
                  <c:v>13.285714285714286</c:v>
                </c:pt>
                <c:pt idx="529">
                  <c:v>14.428571428571429</c:v>
                </c:pt>
                <c:pt idx="530">
                  <c:v>15.571428571428571</c:v>
                </c:pt>
                <c:pt idx="531">
                  <c:v>14.857142857142858</c:v>
                </c:pt>
                <c:pt idx="532">
                  <c:v>15.142857142857142</c:v>
                </c:pt>
                <c:pt idx="533">
                  <c:v>16</c:v>
                </c:pt>
                <c:pt idx="534">
                  <c:v>16.285714285714285</c:v>
                </c:pt>
                <c:pt idx="535">
                  <c:v>15.714285714285714</c:v>
                </c:pt>
                <c:pt idx="536">
                  <c:v>15.285714285714286</c:v>
                </c:pt>
                <c:pt idx="537">
                  <c:v>15.142857142857142</c:v>
                </c:pt>
                <c:pt idx="538">
                  <c:v>15.857142857142858</c:v>
                </c:pt>
                <c:pt idx="539">
                  <c:v>15.428571428571429</c:v>
                </c:pt>
                <c:pt idx="540">
                  <c:v>15.714285714285714</c:v>
                </c:pt>
                <c:pt idx="541">
                  <c:v>16.285714285714285</c:v>
                </c:pt>
                <c:pt idx="542">
                  <c:v>16.285714285714285</c:v>
                </c:pt>
                <c:pt idx="543">
                  <c:v>15.571428571428571</c:v>
                </c:pt>
                <c:pt idx="544">
                  <c:v>15.571428571428571</c:v>
                </c:pt>
                <c:pt idx="545">
                  <c:v>15.142857142857142</c:v>
                </c:pt>
                <c:pt idx="546">
                  <c:v>15.714285714285714</c:v>
                </c:pt>
                <c:pt idx="547">
                  <c:v>15.285714285714286</c:v>
                </c:pt>
                <c:pt idx="548">
                  <c:v>14.571428571428571</c:v>
                </c:pt>
                <c:pt idx="549">
                  <c:v>14.428571428571429</c:v>
                </c:pt>
                <c:pt idx="550">
                  <c:v>14.857142857142858</c:v>
                </c:pt>
                <c:pt idx="551">
                  <c:v>14.428571428571429</c:v>
                </c:pt>
                <c:pt idx="552">
                  <c:v>14.142857142857142</c:v>
                </c:pt>
                <c:pt idx="553">
                  <c:v>13.285714285714286</c:v>
                </c:pt>
                <c:pt idx="554">
                  <c:v>13.428571428571429</c:v>
                </c:pt>
                <c:pt idx="555">
                  <c:v>13.428571428571429</c:v>
                </c:pt>
                <c:pt idx="556">
                  <c:v>13.857142857142858</c:v>
                </c:pt>
                <c:pt idx="557">
                  <c:v>14.571428571428571</c:v>
                </c:pt>
                <c:pt idx="558">
                  <c:v>14.857142857142858</c:v>
                </c:pt>
                <c:pt idx="559">
                  <c:v>14.428571428571429</c:v>
                </c:pt>
                <c:pt idx="560">
                  <c:v>15</c:v>
                </c:pt>
                <c:pt idx="561">
                  <c:v>14.714285714285714</c:v>
                </c:pt>
                <c:pt idx="562">
                  <c:v>14.571428571428571</c:v>
                </c:pt>
                <c:pt idx="563">
                  <c:v>14.571428571428571</c:v>
                </c:pt>
                <c:pt idx="564">
                  <c:v>14.142857142857142</c:v>
                </c:pt>
                <c:pt idx="565">
                  <c:v>14.142857142857142</c:v>
                </c:pt>
                <c:pt idx="566">
                  <c:v>14.142857142857142</c:v>
                </c:pt>
                <c:pt idx="567">
                  <c:v>13.714285714285714</c:v>
                </c:pt>
                <c:pt idx="568">
                  <c:v>14.142857142857142</c:v>
                </c:pt>
                <c:pt idx="569">
                  <c:v>14.571428571428571</c:v>
                </c:pt>
                <c:pt idx="570">
                  <c:v>14.714285714285714</c:v>
                </c:pt>
                <c:pt idx="571">
                  <c:v>14.571428571428571</c:v>
                </c:pt>
                <c:pt idx="572">
                  <c:v>14.285714285714286</c:v>
                </c:pt>
                <c:pt idx="573">
                  <c:v>14.857142857142858</c:v>
                </c:pt>
                <c:pt idx="574">
                  <c:v>15.285714285714286</c:v>
                </c:pt>
                <c:pt idx="575">
                  <c:v>14.571428571428571</c:v>
                </c:pt>
                <c:pt idx="576">
                  <c:v>14.571428571428571</c:v>
                </c:pt>
                <c:pt idx="577">
                  <c:v>14.428571428571429</c:v>
                </c:pt>
                <c:pt idx="578">
                  <c:v>14.571428571428571</c:v>
                </c:pt>
                <c:pt idx="579">
                  <c:v>16.142857142857142</c:v>
                </c:pt>
                <c:pt idx="580">
                  <c:v>15.571428571428571</c:v>
                </c:pt>
                <c:pt idx="581">
                  <c:v>14.428571428571429</c:v>
                </c:pt>
                <c:pt idx="582">
                  <c:v>15.571428571428571</c:v>
                </c:pt>
                <c:pt idx="583">
                  <c:v>15.285714285714286</c:v>
                </c:pt>
                <c:pt idx="584">
                  <c:v>15.857142857142858</c:v>
                </c:pt>
                <c:pt idx="585">
                  <c:v>15.714285714285714</c:v>
                </c:pt>
                <c:pt idx="586">
                  <c:v>15</c:v>
                </c:pt>
                <c:pt idx="587">
                  <c:v>15</c:v>
                </c:pt>
                <c:pt idx="588">
                  <c:v>15.571428571428571</c:v>
                </c:pt>
                <c:pt idx="589">
                  <c:v>14.857142857142858</c:v>
                </c:pt>
                <c:pt idx="590">
                  <c:v>15.571428571428571</c:v>
                </c:pt>
                <c:pt idx="591">
                  <c:v>15.142857142857142</c:v>
                </c:pt>
                <c:pt idx="592">
                  <c:v>15</c:v>
                </c:pt>
                <c:pt idx="593">
                  <c:v>14</c:v>
                </c:pt>
                <c:pt idx="594">
                  <c:v>15</c:v>
                </c:pt>
                <c:pt idx="595">
                  <c:v>15.285714285714286</c:v>
                </c:pt>
                <c:pt idx="596">
                  <c:v>15.142857142857142</c:v>
                </c:pt>
                <c:pt idx="597">
                  <c:v>15</c:v>
                </c:pt>
                <c:pt idx="598">
                  <c:v>15.285714285714286</c:v>
                </c:pt>
                <c:pt idx="599">
                  <c:v>15.142857142857142</c:v>
                </c:pt>
                <c:pt idx="600">
                  <c:v>15.142857142857142</c:v>
                </c:pt>
                <c:pt idx="601">
                  <c:v>14.428571428571429</c:v>
                </c:pt>
                <c:pt idx="602">
                  <c:v>15.428571428571429</c:v>
                </c:pt>
                <c:pt idx="603">
                  <c:v>15</c:v>
                </c:pt>
                <c:pt idx="604">
                  <c:v>15.285714285714286</c:v>
                </c:pt>
                <c:pt idx="605">
                  <c:v>14.857142857142858</c:v>
                </c:pt>
                <c:pt idx="606">
                  <c:v>15.285714285714286</c:v>
                </c:pt>
                <c:pt idx="607">
                  <c:v>15.285714285714286</c:v>
                </c:pt>
                <c:pt idx="608">
                  <c:v>16.142857142857142</c:v>
                </c:pt>
                <c:pt idx="609">
                  <c:v>14.571428571428571</c:v>
                </c:pt>
                <c:pt idx="610">
                  <c:v>15.428571428571429</c:v>
                </c:pt>
                <c:pt idx="611">
                  <c:v>14.714285714285714</c:v>
                </c:pt>
                <c:pt idx="612">
                  <c:v>14.857142857142858</c:v>
                </c:pt>
                <c:pt idx="613">
                  <c:v>14.571428571428571</c:v>
                </c:pt>
                <c:pt idx="614">
                  <c:v>14.714285714285714</c:v>
                </c:pt>
                <c:pt idx="615">
                  <c:v>14.142857142857142</c:v>
                </c:pt>
                <c:pt idx="616">
                  <c:v>14.571428571428571</c:v>
                </c:pt>
                <c:pt idx="617">
                  <c:v>14.285714285714286</c:v>
                </c:pt>
                <c:pt idx="618">
                  <c:v>14.857142857142858</c:v>
                </c:pt>
                <c:pt idx="619">
                  <c:v>15</c:v>
                </c:pt>
                <c:pt idx="620">
                  <c:v>14.285714285714286</c:v>
                </c:pt>
                <c:pt idx="621">
                  <c:v>14.142857142857142</c:v>
                </c:pt>
                <c:pt idx="622">
                  <c:v>14.571428571428571</c:v>
                </c:pt>
                <c:pt idx="623">
                  <c:v>14.142857142857142</c:v>
                </c:pt>
                <c:pt idx="624">
                  <c:v>13.714285714285714</c:v>
                </c:pt>
                <c:pt idx="625">
                  <c:v>13.571428571428571</c:v>
                </c:pt>
                <c:pt idx="626">
                  <c:v>13</c:v>
                </c:pt>
                <c:pt idx="627">
                  <c:v>12.285714285714286</c:v>
                </c:pt>
                <c:pt idx="628">
                  <c:v>11.714285714285714</c:v>
                </c:pt>
                <c:pt idx="629">
                  <c:v>11.285714285714286</c:v>
                </c:pt>
                <c:pt idx="630">
                  <c:v>11.428571428571429</c:v>
                </c:pt>
                <c:pt idx="631">
                  <c:v>11.571428571428571</c:v>
                </c:pt>
                <c:pt idx="632">
                  <c:v>11.428571428571429</c:v>
                </c:pt>
                <c:pt idx="633">
                  <c:v>12.285714285714286</c:v>
                </c:pt>
                <c:pt idx="634">
                  <c:v>13.857142857142858</c:v>
                </c:pt>
                <c:pt idx="635">
                  <c:v>13.142857142857142</c:v>
                </c:pt>
                <c:pt idx="636">
                  <c:v>12.285714285714286</c:v>
                </c:pt>
                <c:pt idx="637">
                  <c:v>12.857142857142858</c:v>
                </c:pt>
                <c:pt idx="638">
                  <c:v>13.428571428571429</c:v>
                </c:pt>
                <c:pt idx="639">
                  <c:v>14.142857142857142</c:v>
                </c:pt>
                <c:pt idx="640">
                  <c:v>13.857142857142858</c:v>
                </c:pt>
                <c:pt idx="641">
                  <c:v>13.714285714285714</c:v>
                </c:pt>
                <c:pt idx="642">
                  <c:v>15.142857142857142</c:v>
                </c:pt>
                <c:pt idx="643">
                  <c:v>15.714285714285714</c:v>
                </c:pt>
                <c:pt idx="644">
                  <c:v>15.857142857142858</c:v>
                </c:pt>
                <c:pt idx="645">
                  <c:v>16.571428571428573</c:v>
                </c:pt>
                <c:pt idx="646">
                  <c:v>15.714285714285714</c:v>
                </c:pt>
                <c:pt idx="647">
                  <c:v>15.571428571428571</c:v>
                </c:pt>
                <c:pt idx="648">
                  <c:v>15.714285714285714</c:v>
                </c:pt>
                <c:pt idx="649">
                  <c:v>16.142857142857142</c:v>
                </c:pt>
                <c:pt idx="650">
                  <c:v>16.285714285714285</c:v>
                </c:pt>
                <c:pt idx="651">
                  <c:v>15.428571428571429</c:v>
                </c:pt>
                <c:pt idx="652">
                  <c:v>14.857142857142858</c:v>
                </c:pt>
                <c:pt idx="653">
                  <c:v>15</c:v>
                </c:pt>
                <c:pt idx="654">
                  <c:v>15</c:v>
                </c:pt>
                <c:pt idx="655">
                  <c:v>14.571428571428571</c:v>
                </c:pt>
                <c:pt idx="656">
                  <c:v>15</c:v>
                </c:pt>
                <c:pt idx="657">
                  <c:v>15.285714285714286</c:v>
                </c:pt>
                <c:pt idx="658">
                  <c:v>16.142857142857142</c:v>
                </c:pt>
                <c:pt idx="659">
                  <c:v>16.428571428571427</c:v>
                </c:pt>
                <c:pt idx="660">
                  <c:v>16.285714285714285</c:v>
                </c:pt>
                <c:pt idx="661">
                  <c:v>16.142857142857142</c:v>
                </c:pt>
                <c:pt idx="662">
                  <c:v>16.428571428571427</c:v>
                </c:pt>
                <c:pt idx="663">
                  <c:v>15.857142857142858</c:v>
                </c:pt>
                <c:pt idx="664">
                  <c:v>15.857142857142858</c:v>
                </c:pt>
                <c:pt idx="665">
                  <c:v>14.857142857142858</c:v>
                </c:pt>
                <c:pt idx="666">
                  <c:v>14.428571428571429</c:v>
                </c:pt>
                <c:pt idx="667">
                  <c:v>14.285714285714286</c:v>
                </c:pt>
                <c:pt idx="668">
                  <c:v>14.142857142857142</c:v>
                </c:pt>
                <c:pt idx="669">
                  <c:v>14.428571428571429</c:v>
                </c:pt>
                <c:pt idx="670">
                  <c:v>14.285714285714286</c:v>
                </c:pt>
                <c:pt idx="671">
                  <c:v>14.571428571428571</c:v>
                </c:pt>
                <c:pt idx="672">
                  <c:v>15.857142857142858</c:v>
                </c:pt>
                <c:pt idx="673">
                  <c:v>14.714285714285714</c:v>
                </c:pt>
                <c:pt idx="674">
                  <c:v>15.142857142857142</c:v>
                </c:pt>
                <c:pt idx="675">
                  <c:v>15.857142857142858</c:v>
                </c:pt>
                <c:pt idx="676">
                  <c:v>15.571428571428571</c:v>
                </c:pt>
                <c:pt idx="677">
                  <c:v>15.714285714285714</c:v>
                </c:pt>
                <c:pt idx="678">
                  <c:v>15.571428571428571</c:v>
                </c:pt>
                <c:pt idx="679">
                  <c:v>15.142857142857142</c:v>
                </c:pt>
                <c:pt idx="680">
                  <c:v>16.142857142857142</c:v>
                </c:pt>
                <c:pt idx="681">
                  <c:v>16.142857142857142</c:v>
                </c:pt>
                <c:pt idx="682">
                  <c:v>16.142857142857142</c:v>
                </c:pt>
                <c:pt idx="683">
                  <c:v>16.142857142857142</c:v>
                </c:pt>
                <c:pt idx="684">
                  <c:v>15.142857142857142</c:v>
                </c:pt>
                <c:pt idx="685">
                  <c:v>14.857142857142858</c:v>
                </c:pt>
                <c:pt idx="686">
                  <c:v>14.714285714285714</c:v>
                </c:pt>
                <c:pt idx="687">
                  <c:v>15</c:v>
                </c:pt>
                <c:pt idx="688">
                  <c:v>15.142857142857142</c:v>
                </c:pt>
                <c:pt idx="689">
                  <c:v>14.142857142857142</c:v>
                </c:pt>
                <c:pt idx="690">
                  <c:v>14.142857142857142</c:v>
                </c:pt>
                <c:pt idx="691">
                  <c:v>15.714285714285714</c:v>
                </c:pt>
                <c:pt idx="692">
                  <c:v>15.714285714285714</c:v>
                </c:pt>
                <c:pt idx="693">
                  <c:v>16.428571428571427</c:v>
                </c:pt>
                <c:pt idx="694">
                  <c:v>15.428571428571429</c:v>
                </c:pt>
                <c:pt idx="695">
                  <c:v>14.285714285714286</c:v>
                </c:pt>
                <c:pt idx="696">
                  <c:v>15.285714285714286</c:v>
                </c:pt>
                <c:pt idx="697">
                  <c:v>14.571428571428571</c:v>
                </c:pt>
                <c:pt idx="698">
                  <c:v>14.714285714285714</c:v>
                </c:pt>
                <c:pt idx="699">
                  <c:v>15.285714285714286</c:v>
                </c:pt>
                <c:pt idx="700">
                  <c:v>14.142857142857142</c:v>
                </c:pt>
                <c:pt idx="701">
                  <c:v>14.571428571428571</c:v>
                </c:pt>
                <c:pt idx="702">
                  <c:v>15.285714285714286</c:v>
                </c:pt>
                <c:pt idx="703">
                  <c:v>14.857142857142858</c:v>
                </c:pt>
                <c:pt idx="704">
                  <c:v>15.714285714285714</c:v>
                </c:pt>
                <c:pt idx="705">
                  <c:v>14.714285714285714</c:v>
                </c:pt>
                <c:pt idx="706">
                  <c:v>14.285714285714286</c:v>
                </c:pt>
                <c:pt idx="707">
                  <c:v>14.285714285714286</c:v>
                </c:pt>
                <c:pt idx="708">
                  <c:v>14.857142857142858</c:v>
                </c:pt>
                <c:pt idx="709">
                  <c:v>14.571428571428571</c:v>
                </c:pt>
                <c:pt idx="710">
                  <c:v>15</c:v>
                </c:pt>
                <c:pt idx="711">
                  <c:v>15.571428571428571</c:v>
                </c:pt>
                <c:pt idx="712">
                  <c:v>15.285714285714286</c:v>
                </c:pt>
                <c:pt idx="713">
                  <c:v>15.428571428571429</c:v>
                </c:pt>
                <c:pt idx="714">
                  <c:v>14</c:v>
                </c:pt>
                <c:pt idx="715">
                  <c:v>12.428571428571429</c:v>
                </c:pt>
                <c:pt idx="716">
                  <c:v>13.285714285714286</c:v>
                </c:pt>
                <c:pt idx="717">
                  <c:v>12.428571428571429</c:v>
                </c:pt>
                <c:pt idx="718">
                  <c:v>12</c:v>
                </c:pt>
                <c:pt idx="719">
                  <c:v>11.857142857142858</c:v>
                </c:pt>
                <c:pt idx="720">
                  <c:v>12.142857142857142</c:v>
                </c:pt>
                <c:pt idx="721">
                  <c:v>13.571428571428571</c:v>
                </c:pt>
                <c:pt idx="722">
                  <c:v>14.857142857142858</c:v>
                </c:pt>
                <c:pt idx="723">
                  <c:v>13.857142857142858</c:v>
                </c:pt>
                <c:pt idx="724">
                  <c:v>14.285714285714286</c:v>
                </c:pt>
                <c:pt idx="725">
                  <c:v>14.142857142857142</c:v>
                </c:pt>
                <c:pt idx="726">
                  <c:v>14.714285714285714</c:v>
                </c:pt>
                <c:pt idx="727">
                  <c:v>13</c:v>
                </c:pt>
                <c:pt idx="728">
                  <c:v>14</c:v>
                </c:pt>
                <c:pt idx="729">
                  <c:v>14.142857142857142</c:v>
                </c:pt>
                <c:pt idx="730">
                  <c:v>14.857142857142858</c:v>
                </c:pt>
                <c:pt idx="731">
                  <c:v>14.714285714285714</c:v>
                </c:pt>
                <c:pt idx="732">
                  <c:v>14.571428571428571</c:v>
                </c:pt>
                <c:pt idx="733">
                  <c:v>14.571428571428571</c:v>
                </c:pt>
                <c:pt idx="734">
                  <c:v>15.428571428571429</c:v>
                </c:pt>
                <c:pt idx="735">
                  <c:v>14.571428571428571</c:v>
                </c:pt>
                <c:pt idx="736">
                  <c:v>14.285714285714286</c:v>
                </c:pt>
                <c:pt idx="737">
                  <c:v>14.142857142857142</c:v>
                </c:pt>
                <c:pt idx="738">
                  <c:v>14.285714285714286</c:v>
                </c:pt>
                <c:pt idx="739">
                  <c:v>13.857142857142858</c:v>
                </c:pt>
                <c:pt idx="740">
                  <c:v>14.285714285714286</c:v>
                </c:pt>
                <c:pt idx="741">
                  <c:v>15</c:v>
                </c:pt>
                <c:pt idx="742">
                  <c:v>15</c:v>
                </c:pt>
                <c:pt idx="743">
                  <c:v>15.571428571428571</c:v>
                </c:pt>
                <c:pt idx="744">
                  <c:v>14.428571428571429</c:v>
                </c:pt>
                <c:pt idx="745">
                  <c:v>14.857142857142858</c:v>
                </c:pt>
                <c:pt idx="746">
                  <c:v>15.285714285714286</c:v>
                </c:pt>
                <c:pt idx="747">
                  <c:v>13.142857142857142</c:v>
                </c:pt>
                <c:pt idx="748">
                  <c:v>12.571428571428571</c:v>
                </c:pt>
                <c:pt idx="749">
                  <c:v>11.428571428571429</c:v>
                </c:pt>
                <c:pt idx="750">
                  <c:v>8.8571428571428577</c:v>
                </c:pt>
                <c:pt idx="751">
                  <c:v>11.571428571428571</c:v>
                </c:pt>
                <c:pt idx="752">
                  <c:v>11.857142857142858</c:v>
                </c:pt>
                <c:pt idx="753">
                  <c:v>11.714285714285714</c:v>
                </c:pt>
                <c:pt idx="754">
                  <c:v>13.142857142857142</c:v>
                </c:pt>
                <c:pt idx="755">
                  <c:v>13.571428571428571</c:v>
                </c:pt>
                <c:pt idx="756">
                  <c:v>14.714285714285714</c:v>
                </c:pt>
                <c:pt idx="757">
                  <c:v>17.285714285714285</c:v>
                </c:pt>
                <c:pt idx="758">
                  <c:v>15.714285714285714</c:v>
                </c:pt>
                <c:pt idx="759">
                  <c:v>14.571428571428571</c:v>
                </c:pt>
                <c:pt idx="760">
                  <c:v>13.142857142857142</c:v>
                </c:pt>
                <c:pt idx="761">
                  <c:v>13.714285714285714</c:v>
                </c:pt>
                <c:pt idx="762">
                  <c:v>13.857142857142858</c:v>
                </c:pt>
                <c:pt idx="763">
                  <c:v>14.285714285714286</c:v>
                </c:pt>
                <c:pt idx="764">
                  <c:v>13.571428571428571</c:v>
                </c:pt>
                <c:pt idx="765">
                  <c:v>13.857142857142858</c:v>
                </c:pt>
                <c:pt idx="766">
                  <c:v>14.714285714285714</c:v>
                </c:pt>
                <c:pt idx="767">
                  <c:v>15.857142857142858</c:v>
                </c:pt>
                <c:pt idx="768">
                  <c:v>15.571428571428571</c:v>
                </c:pt>
                <c:pt idx="769">
                  <c:v>14.857142857142858</c:v>
                </c:pt>
                <c:pt idx="770">
                  <c:v>15.142857142857142</c:v>
                </c:pt>
                <c:pt idx="771">
                  <c:v>14.857142857142858</c:v>
                </c:pt>
                <c:pt idx="772">
                  <c:v>14.142857142857142</c:v>
                </c:pt>
                <c:pt idx="773">
                  <c:v>14.285714285714286</c:v>
                </c:pt>
                <c:pt idx="774">
                  <c:v>14.571428571428571</c:v>
                </c:pt>
                <c:pt idx="775">
                  <c:v>14.714285714285714</c:v>
                </c:pt>
                <c:pt idx="776">
                  <c:v>15.571428571428571</c:v>
                </c:pt>
                <c:pt idx="777">
                  <c:v>15.571428571428571</c:v>
                </c:pt>
                <c:pt idx="778">
                  <c:v>13.428571428571429</c:v>
                </c:pt>
                <c:pt idx="779">
                  <c:v>14</c:v>
                </c:pt>
                <c:pt idx="780">
                  <c:v>13.142857142857142</c:v>
                </c:pt>
                <c:pt idx="781">
                  <c:v>12.571428571428571</c:v>
                </c:pt>
                <c:pt idx="782">
                  <c:v>12.428571428571429</c:v>
                </c:pt>
                <c:pt idx="783">
                  <c:v>11.714285714285714</c:v>
                </c:pt>
                <c:pt idx="784">
                  <c:v>11.714285714285714</c:v>
                </c:pt>
                <c:pt idx="785">
                  <c:v>14.571428571428571</c:v>
                </c:pt>
                <c:pt idx="786">
                  <c:v>14.142857142857142</c:v>
                </c:pt>
                <c:pt idx="787">
                  <c:v>14.857142857142858</c:v>
                </c:pt>
                <c:pt idx="788">
                  <c:v>15.571428571428571</c:v>
                </c:pt>
                <c:pt idx="789">
                  <c:v>15.428571428571429</c:v>
                </c:pt>
                <c:pt idx="790">
                  <c:v>15.285714285714286</c:v>
                </c:pt>
                <c:pt idx="791">
                  <c:v>15</c:v>
                </c:pt>
                <c:pt idx="792">
                  <c:v>14.714285714285714</c:v>
                </c:pt>
                <c:pt idx="793">
                  <c:v>14.857142857142858</c:v>
                </c:pt>
                <c:pt idx="794">
                  <c:v>14.285714285714286</c:v>
                </c:pt>
                <c:pt idx="795">
                  <c:v>14.428571428571429</c:v>
                </c:pt>
                <c:pt idx="796">
                  <c:v>14</c:v>
                </c:pt>
                <c:pt idx="797">
                  <c:v>14.857142857142858</c:v>
                </c:pt>
                <c:pt idx="798">
                  <c:v>14.571428571428571</c:v>
                </c:pt>
                <c:pt idx="799">
                  <c:v>14.285714285714286</c:v>
                </c:pt>
                <c:pt idx="800">
                  <c:v>14.857142857142858</c:v>
                </c:pt>
                <c:pt idx="801">
                  <c:v>14.571428571428571</c:v>
                </c:pt>
                <c:pt idx="802">
                  <c:v>14.428571428571429</c:v>
                </c:pt>
                <c:pt idx="803">
                  <c:v>14.857142857142858</c:v>
                </c:pt>
                <c:pt idx="804">
                  <c:v>14</c:v>
                </c:pt>
                <c:pt idx="805">
                  <c:v>14</c:v>
                </c:pt>
                <c:pt idx="806">
                  <c:v>14</c:v>
                </c:pt>
                <c:pt idx="807">
                  <c:v>13.428571428571429</c:v>
                </c:pt>
                <c:pt idx="808">
                  <c:v>14</c:v>
                </c:pt>
                <c:pt idx="809">
                  <c:v>13.714285714285714</c:v>
                </c:pt>
                <c:pt idx="810">
                  <c:v>13.571428571428571</c:v>
                </c:pt>
                <c:pt idx="811">
                  <c:v>14</c:v>
                </c:pt>
                <c:pt idx="812">
                  <c:v>13.714285714285714</c:v>
                </c:pt>
                <c:pt idx="813">
                  <c:v>11.571428571428571</c:v>
                </c:pt>
                <c:pt idx="814">
                  <c:v>13.142857142857142</c:v>
                </c:pt>
                <c:pt idx="815">
                  <c:v>12.714285714285714</c:v>
                </c:pt>
                <c:pt idx="816">
                  <c:v>11.142857142857142</c:v>
                </c:pt>
                <c:pt idx="817">
                  <c:v>11.285714285714286</c:v>
                </c:pt>
                <c:pt idx="818">
                  <c:v>10.428571428571429</c:v>
                </c:pt>
                <c:pt idx="819">
                  <c:v>10.571428571428571</c:v>
                </c:pt>
                <c:pt idx="820">
                  <c:v>13.571428571428571</c:v>
                </c:pt>
                <c:pt idx="821">
                  <c:v>12.857142857142858</c:v>
                </c:pt>
                <c:pt idx="822">
                  <c:v>13.142857142857142</c:v>
                </c:pt>
                <c:pt idx="823">
                  <c:v>14.571428571428571</c:v>
                </c:pt>
                <c:pt idx="824">
                  <c:v>15.142857142857142</c:v>
                </c:pt>
                <c:pt idx="825">
                  <c:v>15.857142857142858</c:v>
                </c:pt>
                <c:pt idx="826">
                  <c:v>15.714285714285714</c:v>
                </c:pt>
                <c:pt idx="827">
                  <c:v>14.428571428571429</c:v>
                </c:pt>
                <c:pt idx="828">
                  <c:v>14.142857142857142</c:v>
                </c:pt>
                <c:pt idx="829">
                  <c:v>14</c:v>
                </c:pt>
                <c:pt idx="830">
                  <c:v>13.142857142857142</c:v>
                </c:pt>
                <c:pt idx="831">
                  <c:v>12.714285714285714</c:v>
                </c:pt>
                <c:pt idx="832">
                  <c:v>13</c:v>
                </c:pt>
                <c:pt idx="833">
                  <c:v>13</c:v>
                </c:pt>
                <c:pt idx="834">
                  <c:v>12.428571428571429</c:v>
                </c:pt>
                <c:pt idx="835">
                  <c:v>11.571428571428571</c:v>
                </c:pt>
                <c:pt idx="836">
                  <c:v>11.285714285714286</c:v>
                </c:pt>
                <c:pt idx="837">
                  <c:v>12.428571428571429</c:v>
                </c:pt>
                <c:pt idx="838">
                  <c:v>11.857142857142858</c:v>
                </c:pt>
                <c:pt idx="839">
                  <c:v>12.285714285714286</c:v>
                </c:pt>
                <c:pt idx="840">
                  <c:v>11.857142857142858</c:v>
                </c:pt>
                <c:pt idx="841">
                  <c:v>12.714285714285714</c:v>
                </c:pt>
                <c:pt idx="842">
                  <c:v>13.142857142857142</c:v>
                </c:pt>
                <c:pt idx="843">
                  <c:v>13.857142857142858</c:v>
                </c:pt>
                <c:pt idx="844">
                  <c:v>13.571428571428571</c:v>
                </c:pt>
                <c:pt idx="845">
                  <c:v>13.714285714285714</c:v>
                </c:pt>
                <c:pt idx="846">
                  <c:v>13.142857142857142</c:v>
                </c:pt>
                <c:pt idx="847">
                  <c:v>13.285714285714286</c:v>
                </c:pt>
                <c:pt idx="848">
                  <c:v>13.714285714285714</c:v>
                </c:pt>
                <c:pt idx="849">
                  <c:v>13.857142857142858</c:v>
                </c:pt>
                <c:pt idx="850">
                  <c:v>13.571428571428571</c:v>
                </c:pt>
                <c:pt idx="851">
                  <c:v>13.857142857142858</c:v>
                </c:pt>
                <c:pt idx="852">
                  <c:v>14.428571428571429</c:v>
                </c:pt>
                <c:pt idx="853">
                  <c:v>14.428571428571429</c:v>
                </c:pt>
                <c:pt idx="854">
                  <c:v>15.142857142857142</c:v>
                </c:pt>
                <c:pt idx="855">
                  <c:v>15.428571428571429</c:v>
                </c:pt>
                <c:pt idx="856">
                  <c:v>14.571428571428571</c:v>
                </c:pt>
                <c:pt idx="857">
                  <c:v>14.428571428571429</c:v>
                </c:pt>
                <c:pt idx="858">
                  <c:v>15</c:v>
                </c:pt>
                <c:pt idx="859">
                  <c:v>14.857142857142858</c:v>
                </c:pt>
                <c:pt idx="860">
                  <c:v>14</c:v>
                </c:pt>
                <c:pt idx="861">
                  <c:v>13.571428571428571</c:v>
                </c:pt>
                <c:pt idx="862">
                  <c:v>13</c:v>
                </c:pt>
                <c:pt idx="863">
                  <c:v>13.571428571428571</c:v>
                </c:pt>
                <c:pt idx="864">
                  <c:v>13.571428571428571</c:v>
                </c:pt>
                <c:pt idx="865">
                  <c:v>12.857142857142858</c:v>
                </c:pt>
                <c:pt idx="866">
                  <c:v>11.571428571428571</c:v>
                </c:pt>
                <c:pt idx="867">
                  <c:v>12</c:v>
                </c:pt>
                <c:pt idx="868">
                  <c:v>11.571428571428571</c:v>
                </c:pt>
                <c:pt idx="869">
                  <c:v>12.142857142857142</c:v>
                </c:pt>
                <c:pt idx="870">
                  <c:v>11.857142857142858</c:v>
                </c:pt>
                <c:pt idx="871">
                  <c:v>12.571428571428571</c:v>
                </c:pt>
                <c:pt idx="872">
                  <c:v>13</c:v>
                </c:pt>
                <c:pt idx="873">
                  <c:v>14</c:v>
                </c:pt>
                <c:pt idx="874">
                  <c:v>14.571428571428571</c:v>
                </c:pt>
                <c:pt idx="875">
                  <c:v>15.428571428571429</c:v>
                </c:pt>
                <c:pt idx="876">
                  <c:v>15.142857142857142</c:v>
                </c:pt>
                <c:pt idx="877">
                  <c:v>15.571428571428571</c:v>
                </c:pt>
                <c:pt idx="878">
                  <c:v>15.285714285714286</c:v>
                </c:pt>
                <c:pt idx="879">
                  <c:v>14.857142857142858</c:v>
                </c:pt>
                <c:pt idx="880">
                  <c:v>14.714285714285714</c:v>
                </c:pt>
                <c:pt idx="881">
                  <c:v>14.428571428571429</c:v>
                </c:pt>
                <c:pt idx="882">
                  <c:v>14.571428571428571</c:v>
                </c:pt>
                <c:pt idx="883">
                  <c:v>15.285714285714286</c:v>
                </c:pt>
                <c:pt idx="884">
                  <c:v>15</c:v>
                </c:pt>
                <c:pt idx="885">
                  <c:v>14.714285714285714</c:v>
                </c:pt>
                <c:pt idx="886">
                  <c:v>15.285714285714286</c:v>
                </c:pt>
                <c:pt idx="887">
                  <c:v>16</c:v>
                </c:pt>
                <c:pt idx="888">
                  <c:v>16.142857142857142</c:v>
                </c:pt>
                <c:pt idx="889">
                  <c:v>16</c:v>
                </c:pt>
                <c:pt idx="890">
                  <c:v>15.428571428571429</c:v>
                </c:pt>
                <c:pt idx="891">
                  <c:v>15.571428571428571</c:v>
                </c:pt>
                <c:pt idx="892">
                  <c:v>15.714285714285714</c:v>
                </c:pt>
                <c:pt idx="893">
                  <c:v>15.857142857142858</c:v>
                </c:pt>
                <c:pt idx="894">
                  <c:v>15.571428571428571</c:v>
                </c:pt>
                <c:pt idx="895">
                  <c:v>14.571428571428571</c:v>
                </c:pt>
                <c:pt idx="896">
                  <c:v>14.285714285714286</c:v>
                </c:pt>
                <c:pt idx="897">
                  <c:v>14.714285714285714</c:v>
                </c:pt>
                <c:pt idx="898">
                  <c:v>15.142857142857142</c:v>
                </c:pt>
                <c:pt idx="899">
                  <c:v>15.571428571428571</c:v>
                </c:pt>
                <c:pt idx="900">
                  <c:v>14.428571428571429</c:v>
                </c:pt>
                <c:pt idx="901">
                  <c:v>14.571428571428571</c:v>
                </c:pt>
                <c:pt idx="902">
                  <c:v>16.142857142857142</c:v>
                </c:pt>
                <c:pt idx="903">
                  <c:v>16</c:v>
                </c:pt>
                <c:pt idx="904">
                  <c:v>15.571428571428571</c:v>
                </c:pt>
                <c:pt idx="905">
                  <c:v>15.285714285714286</c:v>
                </c:pt>
                <c:pt idx="906">
                  <c:v>14.428571428571429</c:v>
                </c:pt>
                <c:pt idx="907">
                  <c:v>14.428571428571429</c:v>
                </c:pt>
                <c:pt idx="908">
                  <c:v>14.714285714285714</c:v>
                </c:pt>
                <c:pt idx="909">
                  <c:v>13.857142857142858</c:v>
                </c:pt>
                <c:pt idx="910">
                  <c:v>13.857142857142858</c:v>
                </c:pt>
                <c:pt idx="911">
                  <c:v>14</c:v>
                </c:pt>
                <c:pt idx="912">
                  <c:v>13.857142857142858</c:v>
                </c:pt>
                <c:pt idx="913">
                  <c:v>14.571428571428571</c:v>
                </c:pt>
                <c:pt idx="914">
                  <c:v>15.142857142857142</c:v>
                </c:pt>
                <c:pt idx="915">
                  <c:v>14.857142857142858</c:v>
                </c:pt>
                <c:pt idx="916">
                  <c:v>15.142857142857142</c:v>
                </c:pt>
                <c:pt idx="917">
                  <c:v>14.714285714285714</c:v>
                </c:pt>
                <c:pt idx="918">
                  <c:v>15.142857142857142</c:v>
                </c:pt>
                <c:pt idx="919">
                  <c:v>14.857142857142858</c:v>
                </c:pt>
                <c:pt idx="920">
                  <c:v>14.571428571428571</c:v>
                </c:pt>
                <c:pt idx="921">
                  <c:v>14.857142857142858</c:v>
                </c:pt>
                <c:pt idx="922">
                  <c:v>15.428571428571429</c:v>
                </c:pt>
                <c:pt idx="923">
                  <c:v>15.571428571428571</c:v>
                </c:pt>
                <c:pt idx="924">
                  <c:v>15.571428571428571</c:v>
                </c:pt>
                <c:pt idx="925">
                  <c:v>15.285714285714286</c:v>
                </c:pt>
                <c:pt idx="926">
                  <c:v>16</c:v>
                </c:pt>
                <c:pt idx="927">
                  <c:v>16</c:v>
                </c:pt>
                <c:pt idx="928">
                  <c:v>15.142857142857142</c:v>
                </c:pt>
                <c:pt idx="929">
                  <c:v>15.571428571428571</c:v>
                </c:pt>
                <c:pt idx="930">
                  <c:v>15.428571428571429</c:v>
                </c:pt>
                <c:pt idx="931">
                  <c:v>16</c:v>
                </c:pt>
                <c:pt idx="932">
                  <c:v>15.714285714285714</c:v>
                </c:pt>
                <c:pt idx="933">
                  <c:v>15.428571428571429</c:v>
                </c:pt>
                <c:pt idx="934">
                  <c:v>15</c:v>
                </c:pt>
                <c:pt idx="935">
                  <c:v>15.857142857142858</c:v>
                </c:pt>
                <c:pt idx="936">
                  <c:v>14.142857142857142</c:v>
                </c:pt>
                <c:pt idx="937">
                  <c:v>14.571428571428571</c:v>
                </c:pt>
                <c:pt idx="938">
                  <c:v>14.428571428571429</c:v>
                </c:pt>
                <c:pt idx="939">
                  <c:v>14.142857142857142</c:v>
                </c:pt>
                <c:pt idx="940">
                  <c:v>14.714285714285714</c:v>
                </c:pt>
                <c:pt idx="941">
                  <c:v>14.857142857142858</c:v>
                </c:pt>
                <c:pt idx="942">
                  <c:v>15</c:v>
                </c:pt>
                <c:pt idx="943">
                  <c:v>15.714285714285714</c:v>
                </c:pt>
                <c:pt idx="944">
                  <c:v>15.285714285714286</c:v>
                </c:pt>
                <c:pt idx="945">
                  <c:v>15.142857142857142</c:v>
                </c:pt>
                <c:pt idx="946">
                  <c:v>14.714285714285714</c:v>
                </c:pt>
                <c:pt idx="947">
                  <c:v>14</c:v>
                </c:pt>
                <c:pt idx="948">
                  <c:v>14</c:v>
                </c:pt>
                <c:pt idx="949">
                  <c:v>13.428571428571429</c:v>
                </c:pt>
                <c:pt idx="950">
                  <c:v>13.857142857142858</c:v>
                </c:pt>
                <c:pt idx="951">
                  <c:v>13.428571428571429</c:v>
                </c:pt>
                <c:pt idx="952">
                  <c:v>14</c:v>
                </c:pt>
                <c:pt idx="953">
                  <c:v>15.285714285714286</c:v>
                </c:pt>
                <c:pt idx="954">
                  <c:v>15.714285714285714</c:v>
                </c:pt>
                <c:pt idx="955">
                  <c:v>16.142857142857142</c:v>
                </c:pt>
                <c:pt idx="956">
                  <c:v>16.571428571428573</c:v>
                </c:pt>
                <c:pt idx="957">
                  <c:v>15.571428571428571</c:v>
                </c:pt>
                <c:pt idx="958">
                  <c:v>16.571428571428573</c:v>
                </c:pt>
                <c:pt idx="959">
                  <c:v>16.571428571428573</c:v>
                </c:pt>
                <c:pt idx="960">
                  <c:v>16.285714285714285</c:v>
                </c:pt>
                <c:pt idx="961">
                  <c:v>15.428571428571429</c:v>
                </c:pt>
                <c:pt idx="962">
                  <c:v>15.571428571428571</c:v>
                </c:pt>
                <c:pt idx="963">
                  <c:v>15.571428571428571</c:v>
                </c:pt>
                <c:pt idx="964">
                  <c:v>15.571428571428571</c:v>
                </c:pt>
                <c:pt idx="965">
                  <c:v>15.285714285714286</c:v>
                </c:pt>
                <c:pt idx="966">
                  <c:v>14.142857142857142</c:v>
                </c:pt>
                <c:pt idx="967">
                  <c:v>13.857142857142858</c:v>
                </c:pt>
                <c:pt idx="968">
                  <c:v>14.428571428571429</c:v>
                </c:pt>
                <c:pt idx="969">
                  <c:v>14.142857142857142</c:v>
                </c:pt>
                <c:pt idx="970">
                  <c:v>13.857142857142858</c:v>
                </c:pt>
                <c:pt idx="971">
                  <c:v>14.571428571428571</c:v>
                </c:pt>
                <c:pt idx="972">
                  <c:v>13.857142857142858</c:v>
                </c:pt>
                <c:pt idx="973">
                  <c:v>14.714285714285714</c:v>
                </c:pt>
                <c:pt idx="974">
                  <c:v>14.714285714285714</c:v>
                </c:pt>
                <c:pt idx="975">
                  <c:v>14.428571428571429</c:v>
                </c:pt>
                <c:pt idx="976">
                  <c:v>14.857142857142858</c:v>
                </c:pt>
                <c:pt idx="977">
                  <c:v>15</c:v>
                </c:pt>
                <c:pt idx="978">
                  <c:v>14.428571428571429</c:v>
                </c:pt>
                <c:pt idx="979">
                  <c:v>13.428571428571429</c:v>
                </c:pt>
                <c:pt idx="980">
                  <c:v>11.428571428571429</c:v>
                </c:pt>
                <c:pt idx="981">
                  <c:v>11</c:v>
                </c:pt>
                <c:pt idx="982">
                  <c:v>12</c:v>
                </c:pt>
                <c:pt idx="983">
                  <c:v>11.285714285714286</c:v>
                </c:pt>
                <c:pt idx="984">
                  <c:v>11.428571428571429</c:v>
                </c:pt>
                <c:pt idx="985">
                  <c:v>11.571428571428571</c:v>
                </c:pt>
                <c:pt idx="986">
                  <c:v>13.285714285714286</c:v>
                </c:pt>
                <c:pt idx="987">
                  <c:v>15.142857142857142</c:v>
                </c:pt>
                <c:pt idx="988">
                  <c:v>14.142857142857142</c:v>
                </c:pt>
                <c:pt idx="989">
                  <c:v>12</c:v>
                </c:pt>
                <c:pt idx="990">
                  <c:v>13</c:v>
                </c:pt>
                <c:pt idx="991">
                  <c:v>12.714285714285714</c:v>
                </c:pt>
                <c:pt idx="992">
                  <c:v>13.857142857142858</c:v>
                </c:pt>
                <c:pt idx="993">
                  <c:v>12.714285714285714</c:v>
                </c:pt>
                <c:pt idx="994">
                  <c:v>11.571428571428571</c:v>
                </c:pt>
                <c:pt idx="995">
                  <c:v>12.714285714285714</c:v>
                </c:pt>
                <c:pt idx="996">
                  <c:v>13.857142857142858</c:v>
                </c:pt>
                <c:pt idx="997">
                  <c:v>13</c:v>
                </c:pt>
                <c:pt idx="998">
                  <c:v>13</c:v>
                </c:pt>
                <c:pt idx="999">
                  <c:v>11.714285714285714</c:v>
                </c:pt>
                <c:pt idx="1000">
                  <c:v>11</c:v>
                </c:pt>
                <c:pt idx="1001">
                  <c:v>11.857142857142858</c:v>
                </c:pt>
                <c:pt idx="1002">
                  <c:v>12.285714285714286</c:v>
                </c:pt>
                <c:pt idx="1003">
                  <c:v>12.285714285714286</c:v>
                </c:pt>
                <c:pt idx="1004">
                  <c:v>11.857142857142858</c:v>
                </c:pt>
                <c:pt idx="1005">
                  <c:v>12.714285714285714</c:v>
                </c:pt>
                <c:pt idx="1006">
                  <c:v>13.714285714285714</c:v>
                </c:pt>
                <c:pt idx="1007">
                  <c:v>15.428571428571429</c:v>
                </c:pt>
                <c:pt idx="1008">
                  <c:v>15.714285714285714</c:v>
                </c:pt>
                <c:pt idx="1009">
                  <c:v>15</c:v>
                </c:pt>
                <c:pt idx="1010">
                  <c:v>15.571428571428571</c:v>
                </c:pt>
                <c:pt idx="1011">
                  <c:v>16.571428571428573</c:v>
                </c:pt>
                <c:pt idx="1012">
                  <c:v>15.857142857142858</c:v>
                </c:pt>
                <c:pt idx="1013">
                  <c:v>15</c:v>
                </c:pt>
                <c:pt idx="1014">
                  <c:v>14.714285714285714</c:v>
                </c:pt>
                <c:pt idx="1015">
                  <c:v>15.428571428571429</c:v>
                </c:pt>
                <c:pt idx="1016">
                  <c:v>15.857142857142858</c:v>
                </c:pt>
                <c:pt idx="1017">
                  <c:v>15.428571428571429</c:v>
                </c:pt>
                <c:pt idx="1018">
                  <c:v>14.571428571428571</c:v>
                </c:pt>
                <c:pt idx="1019">
                  <c:v>13.857142857142858</c:v>
                </c:pt>
                <c:pt idx="1020">
                  <c:v>14.571428571428571</c:v>
                </c:pt>
                <c:pt idx="1021">
                  <c:v>14</c:v>
                </c:pt>
                <c:pt idx="1022">
                  <c:v>13.857142857142858</c:v>
                </c:pt>
                <c:pt idx="1023">
                  <c:v>14</c:v>
                </c:pt>
                <c:pt idx="1024">
                  <c:v>13.714285714285714</c:v>
                </c:pt>
                <c:pt idx="1025">
                  <c:v>14.571428571428571</c:v>
                </c:pt>
                <c:pt idx="1026">
                  <c:v>15.428571428571429</c:v>
                </c:pt>
                <c:pt idx="1027">
                  <c:v>15.428571428571429</c:v>
                </c:pt>
                <c:pt idx="1028">
                  <c:v>15.857142857142858</c:v>
                </c:pt>
                <c:pt idx="1029">
                  <c:v>15.285714285714286</c:v>
                </c:pt>
                <c:pt idx="1030">
                  <c:v>15.571428571428571</c:v>
                </c:pt>
                <c:pt idx="1031">
                  <c:v>15.714285714285714</c:v>
                </c:pt>
                <c:pt idx="1032">
                  <c:v>14.714285714285714</c:v>
                </c:pt>
                <c:pt idx="1033">
                  <c:v>14.428571428571429</c:v>
                </c:pt>
                <c:pt idx="1034">
                  <c:v>14.571428571428571</c:v>
                </c:pt>
                <c:pt idx="1035">
                  <c:v>14.142857142857142</c:v>
                </c:pt>
                <c:pt idx="1036">
                  <c:v>14.285714285714286</c:v>
                </c:pt>
                <c:pt idx="1037">
                  <c:v>13.571428571428571</c:v>
                </c:pt>
                <c:pt idx="1038">
                  <c:v>14.142857142857142</c:v>
                </c:pt>
                <c:pt idx="1039">
                  <c:v>14.714285714285714</c:v>
                </c:pt>
                <c:pt idx="1040">
                  <c:v>15</c:v>
                </c:pt>
                <c:pt idx="1041">
                  <c:v>14.142857142857142</c:v>
                </c:pt>
                <c:pt idx="1042">
                  <c:v>15.142857142857142</c:v>
                </c:pt>
                <c:pt idx="1043">
                  <c:v>14.857142857142858</c:v>
                </c:pt>
                <c:pt idx="1044">
                  <c:v>15.285714285714286</c:v>
                </c:pt>
                <c:pt idx="1045">
                  <c:v>15.142857142857142</c:v>
                </c:pt>
                <c:pt idx="1046">
                  <c:v>15.285714285714286</c:v>
                </c:pt>
                <c:pt idx="1047">
                  <c:v>14.857142857142858</c:v>
                </c:pt>
                <c:pt idx="1048">
                  <c:v>15.142857142857142</c:v>
                </c:pt>
                <c:pt idx="1049">
                  <c:v>15</c:v>
                </c:pt>
                <c:pt idx="1050">
                  <c:v>15.714285714285714</c:v>
                </c:pt>
                <c:pt idx="1051">
                  <c:v>15.142857142857142</c:v>
                </c:pt>
                <c:pt idx="1052">
                  <c:v>15.571428571428571</c:v>
                </c:pt>
                <c:pt idx="1053">
                  <c:v>15.142857142857142</c:v>
                </c:pt>
                <c:pt idx="1054">
                  <c:v>15.571428571428571</c:v>
                </c:pt>
                <c:pt idx="1055">
                  <c:v>15.142857142857142</c:v>
                </c:pt>
                <c:pt idx="1056">
                  <c:v>15.285714285714286</c:v>
                </c:pt>
                <c:pt idx="1057">
                  <c:v>15.142857142857142</c:v>
                </c:pt>
                <c:pt idx="1058">
                  <c:v>15.857142857142858</c:v>
                </c:pt>
                <c:pt idx="1059">
                  <c:v>15.428571428571429</c:v>
                </c:pt>
                <c:pt idx="1060">
                  <c:v>15.857142857142858</c:v>
                </c:pt>
                <c:pt idx="1061">
                  <c:v>16.285714285714285</c:v>
                </c:pt>
                <c:pt idx="1062">
                  <c:v>16.571428571428573</c:v>
                </c:pt>
                <c:pt idx="1063">
                  <c:v>16.714285714285715</c:v>
                </c:pt>
                <c:pt idx="1064">
                  <c:v>16.285714285714285</c:v>
                </c:pt>
                <c:pt idx="1065">
                  <c:v>14.857142857142858</c:v>
                </c:pt>
                <c:pt idx="1066">
                  <c:v>14.857142857142858</c:v>
                </c:pt>
                <c:pt idx="1067">
                  <c:v>14.714285714285714</c:v>
                </c:pt>
                <c:pt idx="1068">
                  <c:v>14.571428571428571</c:v>
                </c:pt>
                <c:pt idx="1069">
                  <c:v>14.857142857142858</c:v>
                </c:pt>
                <c:pt idx="1070">
                  <c:v>14.142857142857142</c:v>
                </c:pt>
                <c:pt idx="1071">
                  <c:v>14.714285714285714</c:v>
                </c:pt>
                <c:pt idx="1072">
                  <c:v>13.714285714285714</c:v>
                </c:pt>
                <c:pt idx="1073">
                  <c:v>13.428571428571429</c:v>
                </c:pt>
                <c:pt idx="1074">
                  <c:v>13.571428571428571</c:v>
                </c:pt>
                <c:pt idx="1075">
                  <c:v>13.428571428571429</c:v>
                </c:pt>
                <c:pt idx="1076">
                  <c:v>13.285714285714286</c:v>
                </c:pt>
                <c:pt idx="1077">
                  <c:v>13.857142857142858</c:v>
                </c:pt>
                <c:pt idx="1078">
                  <c:v>13.428571428571429</c:v>
                </c:pt>
                <c:pt idx="1079">
                  <c:v>15.714285714285714</c:v>
                </c:pt>
                <c:pt idx="1080">
                  <c:v>15.428571428571429</c:v>
                </c:pt>
                <c:pt idx="1081">
                  <c:v>16.285714285714285</c:v>
                </c:pt>
                <c:pt idx="1082">
                  <c:v>15.857142857142858</c:v>
                </c:pt>
                <c:pt idx="1083">
                  <c:v>15.571428571428571</c:v>
                </c:pt>
                <c:pt idx="1084">
                  <c:v>12.857142857142858</c:v>
                </c:pt>
                <c:pt idx="1085">
                  <c:v>12.428571428571429</c:v>
                </c:pt>
                <c:pt idx="1086">
                  <c:v>11.714285714285714</c:v>
                </c:pt>
                <c:pt idx="1087">
                  <c:v>12.428571428571429</c:v>
                </c:pt>
                <c:pt idx="1088">
                  <c:v>11.142857142857142</c:v>
                </c:pt>
                <c:pt idx="1089">
                  <c:v>11.571428571428571</c:v>
                </c:pt>
                <c:pt idx="1090">
                  <c:v>11.285714285714286</c:v>
                </c:pt>
                <c:pt idx="1091">
                  <c:v>13.428571428571429</c:v>
                </c:pt>
                <c:pt idx="1092">
                  <c:v>14</c:v>
                </c:pt>
                <c:pt idx="1093">
                  <c:v>14.142857142857142</c:v>
                </c:pt>
                <c:pt idx="1094">
                  <c:v>14.285714285714286</c:v>
                </c:pt>
                <c:pt idx="1095">
                  <c:v>14.142857142857142</c:v>
                </c:pt>
                <c:pt idx="1096">
                  <c:v>13.857142857142858</c:v>
                </c:pt>
                <c:pt idx="1097">
                  <c:v>14.285714285714286</c:v>
                </c:pt>
                <c:pt idx="1098">
                  <c:v>13.857142857142858</c:v>
                </c:pt>
                <c:pt idx="1099">
                  <c:v>13.714285714285714</c:v>
                </c:pt>
                <c:pt idx="1100">
                  <c:v>13.857142857142858</c:v>
                </c:pt>
                <c:pt idx="1101">
                  <c:v>13.428571428571429</c:v>
                </c:pt>
                <c:pt idx="1102">
                  <c:v>14.142857142857142</c:v>
                </c:pt>
                <c:pt idx="1103">
                  <c:v>14.285714285714286</c:v>
                </c:pt>
                <c:pt idx="1104">
                  <c:v>15</c:v>
                </c:pt>
                <c:pt idx="1105">
                  <c:v>15.571428571428571</c:v>
                </c:pt>
                <c:pt idx="1106">
                  <c:v>15.714285714285714</c:v>
                </c:pt>
                <c:pt idx="1107">
                  <c:v>16.428571428571427</c:v>
                </c:pt>
                <c:pt idx="1108">
                  <c:v>16.142857142857142</c:v>
                </c:pt>
                <c:pt idx="1109">
                  <c:v>16</c:v>
                </c:pt>
                <c:pt idx="1110">
                  <c:v>15.285714285714286</c:v>
                </c:pt>
                <c:pt idx="1111">
                  <c:v>14</c:v>
                </c:pt>
                <c:pt idx="1112">
                  <c:v>13.285714285714286</c:v>
                </c:pt>
                <c:pt idx="1113">
                  <c:v>14.285714285714286</c:v>
                </c:pt>
                <c:pt idx="1114">
                  <c:v>11.714285714285714</c:v>
                </c:pt>
                <c:pt idx="1115">
                  <c:v>12</c:v>
                </c:pt>
                <c:pt idx="1116">
                  <c:v>13.428571428571429</c:v>
                </c:pt>
                <c:pt idx="1117">
                  <c:v>14.428571428571429</c:v>
                </c:pt>
                <c:pt idx="1118">
                  <c:v>13.857142857142858</c:v>
                </c:pt>
                <c:pt idx="1119">
                  <c:v>14.428571428571429</c:v>
                </c:pt>
                <c:pt idx="1120">
                  <c:v>14.571428571428571</c:v>
                </c:pt>
                <c:pt idx="1121">
                  <c:v>15.571428571428571</c:v>
                </c:pt>
                <c:pt idx="1122">
                  <c:v>13.857142857142858</c:v>
                </c:pt>
                <c:pt idx="1123">
                  <c:v>13.571428571428571</c:v>
                </c:pt>
                <c:pt idx="1124">
                  <c:v>12.857142857142858</c:v>
                </c:pt>
                <c:pt idx="1125">
                  <c:v>14.714285714285714</c:v>
                </c:pt>
                <c:pt idx="1126">
                  <c:v>15</c:v>
                </c:pt>
                <c:pt idx="1127">
                  <c:v>13.428571428571429</c:v>
                </c:pt>
                <c:pt idx="1128">
                  <c:v>14.142857142857142</c:v>
                </c:pt>
                <c:pt idx="1129">
                  <c:v>16.285714285714285</c:v>
                </c:pt>
                <c:pt idx="1130">
                  <c:v>14.714285714285714</c:v>
                </c:pt>
                <c:pt idx="1131">
                  <c:v>14.857142857142858</c:v>
                </c:pt>
                <c:pt idx="1132">
                  <c:v>13.714285714285714</c:v>
                </c:pt>
                <c:pt idx="1133">
                  <c:v>14.428571428571429</c:v>
                </c:pt>
                <c:pt idx="1134">
                  <c:v>15.285714285714286</c:v>
                </c:pt>
                <c:pt idx="1135">
                  <c:v>15.142857142857142</c:v>
                </c:pt>
                <c:pt idx="1136">
                  <c:v>14.714285714285714</c:v>
                </c:pt>
                <c:pt idx="1137">
                  <c:v>15.428571428571429</c:v>
                </c:pt>
                <c:pt idx="1138">
                  <c:v>15.714285714285714</c:v>
                </c:pt>
                <c:pt idx="1139">
                  <c:v>16.857142857142858</c:v>
                </c:pt>
                <c:pt idx="1140">
                  <c:v>16</c:v>
                </c:pt>
                <c:pt idx="1141">
                  <c:v>15.285714285714286</c:v>
                </c:pt>
                <c:pt idx="1142">
                  <c:v>15.428571428571429</c:v>
                </c:pt>
                <c:pt idx="1143">
                  <c:v>16.428571428571427</c:v>
                </c:pt>
                <c:pt idx="1144">
                  <c:v>16.571428571428573</c:v>
                </c:pt>
                <c:pt idx="1145">
                  <c:v>16.285714285714285</c:v>
                </c:pt>
                <c:pt idx="1146">
                  <c:v>15.571428571428571</c:v>
                </c:pt>
                <c:pt idx="1147">
                  <c:v>15.571428571428571</c:v>
                </c:pt>
                <c:pt idx="1148">
                  <c:v>15.571428571428571</c:v>
                </c:pt>
                <c:pt idx="1149">
                  <c:v>15.428571428571429</c:v>
                </c:pt>
                <c:pt idx="1150">
                  <c:v>14.428571428571429</c:v>
                </c:pt>
                <c:pt idx="1151">
                  <c:v>13.428571428571429</c:v>
                </c:pt>
                <c:pt idx="1152">
                  <c:v>13.285714285714286</c:v>
                </c:pt>
                <c:pt idx="1153">
                  <c:v>14</c:v>
                </c:pt>
                <c:pt idx="1154">
                  <c:v>13.857142857142858</c:v>
                </c:pt>
                <c:pt idx="1155">
                  <c:v>14.714285714285714</c:v>
                </c:pt>
                <c:pt idx="1156">
                  <c:v>15.714285714285714</c:v>
                </c:pt>
                <c:pt idx="1157">
                  <c:v>14.142857142857142</c:v>
                </c:pt>
                <c:pt idx="1158">
                  <c:v>14.571428571428571</c:v>
                </c:pt>
                <c:pt idx="1159">
                  <c:v>15.428571428571429</c:v>
                </c:pt>
                <c:pt idx="1160">
                  <c:v>15.428571428571429</c:v>
                </c:pt>
                <c:pt idx="1161">
                  <c:v>16.142857142857142</c:v>
                </c:pt>
                <c:pt idx="1162">
                  <c:v>15</c:v>
                </c:pt>
                <c:pt idx="1163">
                  <c:v>14.857142857142858</c:v>
                </c:pt>
                <c:pt idx="1164">
                  <c:v>15.714285714285714</c:v>
                </c:pt>
                <c:pt idx="1165">
                  <c:v>14.857142857142858</c:v>
                </c:pt>
                <c:pt idx="1166">
                  <c:v>13.714285714285714</c:v>
                </c:pt>
                <c:pt idx="1167">
                  <c:v>14.142857142857142</c:v>
                </c:pt>
                <c:pt idx="1168">
                  <c:v>13.285714285714286</c:v>
                </c:pt>
                <c:pt idx="1169">
                  <c:v>14.571428571428571</c:v>
                </c:pt>
                <c:pt idx="1170">
                  <c:v>14.428571428571429</c:v>
                </c:pt>
                <c:pt idx="1171">
                  <c:v>15</c:v>
                </c:pt>
                <c:pt idx="1172">
                  <c:v>15.714285714285714</c:v>
                </c:pt>
                <c:pt idx="1173">
                  <c:v>16.142857142857142</c:v>
                </c:pt>
                <c:pt idx="1174">
                  <c:v>15.142857142857142</c:v>
                </c:pt>
                <c:pt idx="1175">
                  <c:v>15.714285714285714</c:v>
                </c:pt>
                <c:pt idx="1176">
                  <c:v>14.714285714285714</c:v>
                </c:pt>
                <c:pt idx="1177">
                  <c:v>14.285714285714286</c:v>
                </c:pt>
                <c:pt idx="1178">
                  <c:v>14.285714285714286</c:v>
                </c:pt>
                <c:pt idx="1179">
                  <c:v>15</c:v>
                </c:pt>
                <c:pt idx="1180">
                  <c:v>15</c:v>
                </c:pt>
                <c:pt idx="1181">
                  <c:v>15</c:v>
                </c:pt>
                <c:pt idx="1182">
                  <c:v>14.857142857142858</c:v>
                </c:pt>
                <c:pt idx="1183">
                  <c:v>15.714285714285714</c:v>
                </c:pt>
                <c:pt idx="1184">
                  <c:v>16.142857142857142</c:v>
                </c:pt>
                <c:pt idx="1185">
                  <c:v>16.857142857142858</c:v>
                </c:pt>
                <c:pt idx="1186">
                  <c:v>16.142857142857142</c:v>
                </c:pt>
                <c:pt idx="1187">
                  <c:v>16</c:v>
                </c:pt>
                <c:pt idx="1188">
                  <c:v>16.285714285714285</c:v>
                </c:pt>
                <c:pt idx="1189">
                  <c:v>15.714285714285714</c:v>
                </c:pt>
                <c:pt idx="1190">
                  <c:v>16</c:v>
                </c:pt>
                <c:pt idx="1191">
                  <c:v>15.285714285714286</c:v>
                </c:pt>
                <c:pt idx="1192">
                  <c:v>14.571428571428571</c:v>
                </c:pt>
                <c:pt idx="1193">
                  <c:v>15.571428571428571</c:v>
                </c:pt>
                <c:pt idx="1194">
                  <c:v>16</c:v>
                </c:pt>
                <c:pt idx="1195">
                  <c:v>14.428571428571429</c:v>
                </c:pt>
                <c:pt idx="1196">
                  <c:v>14.857142857142858</c:v>
                </c:pt>
                <c:pt idx="1197">
                  <c:v>14.571428571428571</c:v>
                </c:pt>
                <c:pt idx="1198">
                  <c:v>15</c:v>
                </c:pt>
                <c:pt idx="1199">
                  <c:v>14.857142857142858</c:v>
                </c:pt>
                <c:pt idx="1200">
                  <c:v>14.142857142857142</c:v>
                </c:pt>
                <c:pt idx="1201">
                  <c:v>14.428571428571429</c:v>
                </c:pt>
                <c:pt idx="1202">
                  <c:v>16.142857142857142</c:v>
                </c:pt>
                <c:pt idx="1203">
                  <c:v>15.857142857142858</c:v>
                </c:pt>
                <c:pt idx="1204">
                  <c:v>14.714285714285714</c:v>
                </c:pt>
                <c:pt idx="1205">
                  <c:v>14.285714285714286</c:v>
                </c:pt>
                <c:pt idx="1206">
                  <c:v>13.285714285714286</c:v>
                </c:pt>
                <c:pt idx="1207">
                  <c:v>13.714285714285714</c:v>
                </c:pt>
                <c:pt idx="1208">
                  <c:v>14.142857142857142</c:v>
                </c:pt>
                <c:pt idx="1209">
                  <c:v>13.571428571428571</c:v>
                </c:pt>
                <c:pt idx="1210">
                  <c:v>14.142857142857142</c:v>
                </c:pt>
                <c:pt idx="1211">
                  <c:v>14.285714285714286</c:v>
                </c:pt>
                <c:pt idx="1212">
                  <c:v>14.428571428571429</c:v>
                </c:pt>
                <c:pt idx="1213">
                  <c:v>16</c:v>
                </c:pt>
                <c:pt idx="1214">
                  <c:v>16</c:v>
                </c:pt>
                <c:pt idx="1215">
                  <c:v>15.428571428571429</c:v>
                </c:pt>
                <c:pt idx="1216">
                  <c:v>15.285714285714286</c:v>
                </c:pt>
                <c:pt idx="1217">
                  <c:v>15.428571428571429</c:v>
                </c:pt>
                <c:pt idx="1218">
                  <c:v>15.285714285714286</c:v>
                </c:pt>
                <c:pt idx="1219">
                  <c:v>14.428571428571429</c:v>
                </c:pt>
                <c:pt idx="1220">
                  <c:v>14.428571428571429</c:v>
                </c:pt>
                <c:pt idx="1221">
                  <c:v>13.714285714285714</c:v>
                </c:pt>
                <c:pt idx="1222">
                  <c:v>13</c:v>
                </c:pt>
                <c:pt idx="1223">
                  <c:v>14</c:v>
                </c:pt>
                <c:pt idx="1224">
                  <c:v>12.857142857142858</c:v>
                </c:pt>
                <c:pt idx="1225">
                  <c:v>14.428571428571429</c:v>
                </c:pt>
                <c:pt idx="1226">
                  <c:v>16.285714285714285</c:v>
                </c:pt>
                <c:pt idx="1227">
                  <c:v>13.714285714285714</c:v>
                </c:pt>
                <c:pt idx="1228">
                  <c:v>15</c:v>
                </c:pt>
                <c:pt idx="1229">
                  <c:v>15.285714285714286</c:v>
                </c:pt>
                <c:pt idx="1230">
                  <c:v>15</c:v>
                </c:pt>
                <c:pt idx="1231">
                  <c:v>16.285714285714285</c:v>
                </c:pt>
                <c:pt idx="1232">
                  <c:v>15.142857142857142</c:v>
                </c:pt>
                <c:pt idx="1233">
                  <c:v>14.857142857142858</c:v>
                </c:pt>
                <c:pt idx="1234">
                  <c:v>17.857142857142858</c:v>
                </c:pt>
                <c:pt idx="1235">
                  <c:v>16.714285714285715</c:v>
                </c:pt>
                <c:pt idx="1236">
                  <c:v>16.714285714285715</c:v>
                </c:pt>
                <c:pt idx="1237">
                  <c:v>16.428571428571427</c:v>
                </c:pt>
                <c:pt idx="1238">
                  <c:v>15.571428571428571</c:v>
                </c:pt>
                <c:pt idx="1239">
                  <c:v>16.285714285714285</c:v>
                </c:pt>
                <c:pt idx="1240">
                  <c:v>16</c:v>
                </c:pt>
                <c:pt idx="1241">
                  <c:v>16.285714285714285</c:v>
                </c:pt>
                <c:pt idx="1242">
                  <c:v>16.857142857142858</c:v>
                </c:pt>
                <c:pt idx="1243">
                  <c:v>16.571428571428573</c:v>
                </c:pt>
                <c:pt idx="1244">
                  <c:v>15.857142857142858</c:v>
                </c:pt>
                <c:pt idx="1245">
                  <c:v>16.428571428571427</c:v>
                </c:pt>
                <c:pt idx="1246">
                  <c:v>15.857142857142858</c:v>
                </c:pt>
                <c:pt idx="1247">
                  <c:v>16.142857142857142</c:v>
                </c:pt>
                <c:pt idx="1248">
                  <c:v>16.142857142857142</c:v>
                </c:pt>
                <c:pt idx="1249">
                  <c:v>15.857142857142858</c:v>
                </c:pt>
                <c:pt idx="1250">
                  <c:v>15.428571428571429</c:v>
                </c:pt>
                <c:pt idx="1251">
                  <c:v>16.428571428571427</c:v>
                </c:pt>
                <c:pt idx="1252">
                  <c:v>16</c:v>
                </c:pt>
                <c:pt idx="1253">
                  <c:v>16.285714285714285</c:v>
                </c:pt>
                <c:pt idx="1254">
                  <c:v>16.428571428571427</c:v>
                </c:pt>
                <c:pt idx="1255">
                  <c:v>15.714285714285714</c:v>
                </c:pt>
                <c:pt idx="1256">
                  <c:v>15.285714285714286</c:v>
                </c:pt>
                <c:pt idx="1257">
                  <c:v>17</c:v>
                </c:pt>
                <c:pt idx="1258">
                  <c:v>16.285714285714285</c:v>
                </c:pt>
                <c:pt idx="1259">
                  <c:v>16.142857142857142</c:v>
                </c:pt>
                <c:pt idx="1260">
                  <c:v>16.285714285714285</c:v>
                </c:pt>
                <c:pt idx="1261">
                  <c:v>15.142857142857142</c:v>
                </c:pt>
                <c:pt idx="1262">
                  <c:v>14.714285714285714</c:v>
                </c:pt>
                <c:pt idx="1263">
                  <c:v>15.428571428571429</c:v>
                </c:pt>
                <c:pt idx="1264">
                  <c:v>14.571428571428571</c:v>
                </c:pt>
                <c:pt idx="1265">
                  <c:v>15.142857142857142</c:v>
                </c:pt>
                <c:pt idx="1266">
                  <c:v>16</c:v>
                </c:pt>
                <c:pt idx="1267">
                  <c:v>15.857142857142858</c:v>
                </c:pt>
                <c:pt idx="1268">
                  <c:v>16.142857142857142</c:v>
                </c:pt>
                <c:pt idx="1269">
                  <c:v>16.285714285714285</c:v>
                </c:pt>
                <c:pt idx="1270">
                  <c:v>15.714285714285714</c:v>
                </c:pt>
                <c:pt idx="1271">
                  <c:v>16.142857142857142</c:v>
                </c:pt>
                <c:pt idx="1272">
                  <c:v>15.714285714285714</c:v>
                </c:pt>
                <c:pt idx="1273">
                  <c:v>15.428571428571429</c:v>
                </c:pt>
                <c:pt idx="1274">
                  <c:v>15.571428571428571</c:v>
                </c:pt>
                <c:pt idx="1275">
                  <c:v>15.571428571428571</c:v>
                </c:pt>
                <c:pt idx="1276">
                  <c:v>15.571428571428571</c:v>
                </c:pt>
                <c:pt idx="1277">
                  <c:v>15.714285714285714</c:v>
                </c:pt>
                <c:pt idx="1278">
                  <c:v>15.428571428571429</c:v>
                </c:pt>
                <c:pt idx="1279">
                  <c:v>15.857142857142858</c:v>
                </c:pt>
                <c:pt idx="1280">
                  <c:v>15.285714285714286</c:v>
                </c:pt>
                <c:pt idx="1281">
                  <c:v>14.714285714285714</c:v>
                </c:pt>
                <c:pt idx="1282">
                  <c:v>16.428571428571427</c:v>
                </c:pt>
                <c:pt idx="1283">
                  <c:v>16.285714285714285</c:v>
                </c:pt>
                <c:pt idx="1284">
                  <c:v>16.428571428571427</c:v>
                </c:pt>
                <c:pt idx="1285">
                  <c:v>16.142857142857142</c:v>
                </c:pt>
                <c:pt idx="1286">
                  <c:v>16</c:v>
                </c:pt>
                <c:pt idx="1287">
                  <c:v>16.285714285714285</c:v>
                </c:pt>
                <c:pt idx="1288">
                  <c:v>16.428571428571427</c:v>
                </c:pt>
                <c:pt idx="1289">
                  <c:v>15</c:v>
                </c:pt>
                <c:pt idx="1290">
                  <c:v>14.857142857142858</c:v>
                </c:pt>
                <c:pt idx="1291">
                  <c:v>15.142857142857142</c:v>
                </c:pt>
                <c:pt idx="1292">
                  <c:v>14.857142857142858</c:v>
                </c:pt>
                <c:pt idx="1293">
                  <c:v>14.571428571428571</c:v>
                </c:pt>
                <c:pt idx="1294">
                  <c:v>14.428571428571429</c:v>
                </c:pt>
                <c:pt idx="1295">
                  <c:v>14.285714285714286</c:v>
                </c:pt>
                <c:pt idx="1296">
                  <c:v>14.428571428571429</c:v>
                </c:pt>
                <c:pt idx="1297">
                  <c:v>14.714285714285714</c:v>
                </c:pt>
                <c:pt idx="1298">
                  <c:v>14.571428571428571</c:v>
                </c:pt>
                <c:pt idx="1299">
                  <c:v>15.428571428571429</c:v>
                </c:pt>
                <c:pt idx="1300">
                  <c:v>15.285714285714286</c:v>
                </c:pt>
                <c:pt idx="1301">
                  <c:v>15.285714285714286</c:v>
                </c:pt>
                <c:pt idx="1302">
                  <c:v>15.714285714285714</c:v>
                </c:pt>
                <c:pt idx="1303">
                  <c:v>15.428571428571429</c:v>
                </c:pt>
                <c:pt idx="1304">
                  <c:v>15.571428571428571</c:v>
                </c:pt>
                <c:pt idx="1305">
                  <c:v>15.142857142857142</c:v>
                </c:pt>
                <c:pt idx="1306">
                  <c:v>14.857142857142858</c:v>
                </c:pt>
                <c:pt idx="1307">
                  <c:v>15.857142857142858</c:v>
                </c:pt>
                <c:pt idx="1308">
                  <c:v>15.714285714285714</c:v>
                </c:pt>
                <c:pt idx="1309">
                  <c:v>16</c:v>
                </c:pt>
                <c:pt idx="1310">
                  <c:v>17.285714285714285</c:v>
                </c:pt>
                <c:pt idx="1311">
                  <c:v>17</c:v>
                </c:pt>
                <c:pt idx="1312">
                  <c:v>17.428571428571427</c:v>
                </c:pt>
                <c:pt idx="1313">
                  <c:v>17.571428571428573</c:v>
                </c:pt>
                <c:pt idx="1314">
                  <c:v>16.714285714285715</c:v>
                </c:pt>
                <c:pt idx="1315">
                  <c:v>17.142857142857142</c:v>
                </c:pt>
                <c:pt idx="1316">
                  <c:v>16.857142857142858</c:v>
                </c:pt>
                <c:pt idx="1317">
                  <c:v>15.857142857142858</c:v>
                </c:pt>
                <c:pt idx="1318">
                  <c:v>17</c:v>
                </c:pt>
                <c:pt idx="1319">
                  <c:v>17.285714285714285</c:v>
                </c:pt>
                <c:pt idx="1320">
                  <c:v>16.857142857142858</c:v>
                </c:pt>
                <c:pt idx="1321">
                  <c:v>18</c:v>
                </c:pt>
                <c:pt idx="1322">
                  <c:v>18</c:v>
                </c:pt>
                <c:pt idx="1323">
                  <c:v>18.142857142857142</c:v>
                </c:pt>
                <c:pt idx="1324">
                  <c:v>17.857142857142858</c:v>
                </c:pt>
                <c:pt idx="1325">
                  <c:v>16.714285714285715</c:v>
                </c:pt>
                <c:pt idx="1326">
                  <c:v>16.142857142857142</c:v>
                </c:pt>
                <c:pt idx="1327">
                  <c:v>15.571428571428571</c:v>
                </c:pt>
                <c:pt idx="1328">
                  <c:v>14.571428571428571</c:v>
                </c:pt>
                <c:pt idx="1329">
                  <c:v>14.428571428571429</c:v>
                </c:pt>
                <c:pt idx="1330">
                  <c:v>14.714285714285714</c:v>
                </c:pt>
                <c:pt idx="1331">
                  <c:v>15</c:v>
                </c:pt>
                <c:pt idx="1332">
                  <c:v>15.142857142857142</c:v>
                </c:pt>
                <c:pt idx="1333">
                  <c:v>15</c:v>
                </c:pt>
                <c:pt idx="1334">
                  <c:v>16.285714285714285</c:v>
                </c:pt>
                <c:pt idx="1335">
                  <c:v>16.285714285714285</c:v>
                </c:pt>
                <c:pt idx="1336">
                  <c:v>16.285714285714285</c:v>
                </c:pt>
                <c:pt idx="1337">
                  <c:v>16</c:v>
                </c:pt>
                <c:pt idx="1338">
                  <c:v>15.714285714285714</c:v>
                </c:pt>
                <c:pt idx="1339">
                  <c:v>16</c:v>
                </c:pt>
                <c:pt idx="1340">
                  <c:v>15.714285714285714</c:v>
                </c:pt>
                <c:pt idx="1341">
                  <c:v>14.571428571428571</c:v>
                </c:pt>
                <c:pt idx="1342">
                  <c:v>14.857142857142858</c:v>
                </c:pt>
                <c:pt idx="1343">
                  <c:v>15.285714285714286</c:v>
                </c:pt>
                <c:pt idx="1344">
                  <c:v>15.428571428571429</c:v>
                </c:pt>
                <c:pt idx="1345">
                  <c:v>16.285714285714285</c:v>
                </c:pt>
                <c:pt idx="1346">
                  <c:v>16.285714285714285</c:v>
                </c:pt>
                <c:pt idx="1347">
                  <c:v>16.285714285714285</c:v>
                </c:pt>
                <c:pt idx="1348">
                  <c:v>17</c:v>
                </c:pt>
                <c:pt idx="1349">
                  <c:v>17.142857142857142</c:v>
                </c:pt>
                <c:pt idx="1350">
                  <c:v>16.857142857142858</c:v>
                </c:pt>
                <c:pt idx="1351">
                  <c:v>16.714285714285715</c:v>
                </c:pt>
                <c:pt idx="1352">
                  <c:v>16.857142857142858</c:v>
                </c:pt>
                <c:pt idx="1353">
                  <c:v>17</c:v>
                </c:pt>
                <c:pt idx="1354">
                  <c:v>17.142857142857142</c:v>
                </c:pt>
                <c:pt idx="1355">
                  <c:v>17.428571428571427</c:v>
                </c:pt>
                <c:pt idx="1356">
                  <c:v>16.428571428571427</c:v>
                </c:pt>
                <c:pt idx="1357">
                  <c:v>16</c:v>
                </c:pt>
                <c:pt idx="1358">
                  <c:v>16.142857142857142</c:v>
                </c:pt>
                <c:pt idx="1359">
                  <c:v>16.428571428571427</c:v>
                </c:pt>
                <c:pt idx="1360">
                  <c:v>16</c:v>
                </c:pt>
                <c:pt idx="1361">
                  <c:v>16.142857142857142</c:v>
                </c:pt>
                <c:pt idx="1362">
                  <c:v>15.857142857142858</c:v>
                </c:pt>
                <c:pt idx="1363">
                  <c:v>14.857142857142858</c:v>
                </c:pt>
                <c:pt idx="1364">
                  <c:v>13.571428571428571</c:v>
                </c:pt>
                <c:pt idx="1365">
                  <c:v>13.142857142857142</c:v>
                </c:pt>
                <c:pt idx="1366">
                  <c:v>11.857142857142858</c:v>
                </c:pt>
                <c:pt idx="1367">
                  <c:v>12.428571428571429</c:v>
                </c:pt>
                <c:pt idx="1368">
                  <c:v>12.142857142857142</c:v>
                </c:pt>
                <c:pt idx="1369">
                  <c:v>12.428571428571429</c:v>
                </c:pt>
                <c:pt idx="1370">
                  <c:v>14</c:v>
                </c:pt>
                <c:pt idx="1371">
                  <c:v>15.571428571428571</c:v>
                </c:pt>
                <c:pt idx="1372">
                  <c:v>14</c:v>
                </c:pt>
                <c:pt idx="1373">
                  <c:v>13.285714285714286</c:v>
                </c:pt>
                <c:pt idx="1374">
                  <c:v>13.428571428571429</c:v>
                </c:pt>
                <c:pt idx="1375">
                  <c:v>13.857142857142858</c:v>
                </c:pt>
                <c:pt idx="1376">
                  <c:v>13.142857142857142</c:v>
                </c:pt>
                <c:pt idx="1377">
                  <c:v>12</c:v>
                </c:pt>
                <c:pt idx="1378">
                  <c:v>11.714285714285714</c:v>
                </c:pt>
                <c:pt idx="1379">
                  <c:v>13.285714285714286</c:v>
                </c:pt>
                <c:pt idx="1380">
                  <c:v>14.142857142857142</c:v>
                </c:pt>
                <c:pt idx="1381">
                  <c:v>13</c:v>
                </c:pt>
                <c:pt idx="1382">
                  <c:v>12.571428571428571</c:v>
                </c:pt>
                <c:pt idx="1383">
                  <c:v>13.428571428571429</c:v>
                </c:pt>
                <c:pt idx="1384">
                  <c:v>13.285714285714286</c:v>
                </c:pt>
                <c:pt idx="1385">
                  <c:v>13.142857142857142</c:v>
                </c:pt>
                <c:pt idx="1386">
                  <c:v>13</c:v>
                </c:pt>
                <c:pt idx="1387">
                  <c:v>13.285714285714286</c:v>
                </c:pt>
                <c:pt idx="1388">
                  <c:v>14.428571428571429</c:v>
                </c:pt>
                <c:pt idx="1389">
                  <c:v>15</c:v>
                </c:pt>
                <c:pt idx="1390">
                  <c:v>14.857142857142858</c:v>
                </c:pt>
                <c:pt idx="1391">
                  <c:v>15.714285714285714</c:v>
                </c:pt>
                <c:pt idx="1392">
                  <c:v>16.142857142857142</c:v>
                </c:pt>
                <c:pt idx="1393">
                  <c:v>15.714285714285714</c:v>
                </c:pt>
                <c:pt idx="1394">
                  <c:v>15.571428571428571</c:v>
                </c:pt>
                <c:pt idx="1395">
                  <c:v>14.857142857142858</c:v>
                </c:pt>
                <c:pt idx="1396">
                  <c:v>14.428571428571429</c:v>
                </c:pt>
                <c:pt idx="1397">
                  <c:v>14</c:v>
                </c:pt>
                <c:pt idx="1398">
                  <c:v>15.142857142857142</c:v>
                </c:pt>
                <c:pt idx="1399">
                  <c:v>14.571428571428571</c:v>
                </c:pt>
                <c:pt idx="1400">
                  <c:v>14.142857142857142</c:v>
                </c:pt>
                <c:pt idx="1401">
                  <c:v>14.142857142857142</c:v>
                </c:pt>
                <c:pt idx="1402">
                  <c:v>14.857142857142858</c:v>
                </c:pt>
                <c:pt idx="1403">
                  <c:v>15.571428571428571</c:v>
                </c:pt>
                <c:pt idx="1404">
                  <c:v>16</c:v>
                </c:pt>
                <c:pt idx="1405">
                  <c:v>15.285714285714286</c:v>
                </c:pt>
                <c:pt idx="1406">
                  <c:v>16.571428571428573</c:v>
                </c:pt>
                <c:pt idx="1407">
                  <c:v>17.285714285714285</c:v>
                </c:pt>
                <c:pt idx="1408">
                  <c:v>17.571428571428573</c:v>
                </c:pt>
                <c:pt idx="1409">
                  <c:v>17.142857142857142</c:v>
                </c:pt>
                <c:pt idx="1410">
                  <c:v>16.857142857142858</c:v>
                </c:pt>
                <c:pt idx="1411">
                  <c:v>16.142857142857142</c:v>
                </c:pt>
                <c:pt idx="1412">
                  <c:v>16.571428571428573</c:v>
                </c:pt>
                <c:pt idx="1413">
                  <c:v>15.428571428571429</c:v>
                </c:pt>
                <c:pt idx="1414">
                  <c:v>15.714285714285714</c:v>
                </c:pt>
                <c:pt idx="1415">
                  <c:v>15.428571428571429</c:v>
                </c:pt>
                <c:pt idx="1416">
                  <c:v>15</c:v>
                </c:pt>
                <c:pt idx="1417">
                  <c:v>15.142857142857142</c:v>
                </c:pt>
                <c:pt idx="1418">
                  <c:v>15.285714285714286</c:v>
                </c:pt>
                <c:pt idx="1419">
                  <c:v>14.714285714285714</c:v>
                </c:pt>
                <c:pt idx="1420">
                  <c:v>14.714285714285714</c:v>
                </c:pt>
                <c:pt idx="1421">
                  <c:v>14.571428571428571</c:v>
                </c:pt>
                <c:pt idx="1422">
                  <c:v>13.857142857142858</c:v>
                </c:pt>
                <c:pt idx="1423">
                  <c:v>15</c:v>
                </c:pt>
                <c:pt idx="1424">
                  <c:v>14.428571428571429</c:v>
                </c:pt>
                <c:pt idx="1425">
                  <c:v>14.285714285714286</c:v>
                </c:pt>
                <c:pt idx="1426">
                  <c:v>14.285714285714286</c:v>
                </c:pt>
                <c:pt idx="1427">
                  <c:v>15.142857142857142</c:v>
                </c:pt>
                <c:pt idx="1428">
                  <c:v>15.285714285714286</c:v>
                </c:pt>
                <c:pt idx="1429">
                  <c:v>16.857142857142858</c:v>
                </c:pt>
                <c:pt idx="1430">
                  <c:v>15.857142857142858</c:v>
                </c:pt>
                <c:pt idx="1431">
                  <c:v>16.428571428571427</c:v>
                </c:pt>
                <c:pt idx="1432">
                  <c:v>16.571428571428573</c:v>
                </c:pt>
                <c:pt idx="1433">
                  <c:v>17.142857142857142</c:v>
                </c:pt>
                <c:pt idx="1434">
                  <c:v>17</c:v>
                </c:pt>
                <c:pt idx="1435">
                  <c:v>16.285714285714285</c:v>
                </c:pt>
                <c:pt idx="1436">
                  <c:v>15.285714285714286</c:v>
                </c:pt>
                <c:pt idx="1437">
                  <c:v>16</c:v>
                </c:pt>
                <c:pt idx="1438">
                  <c:v>16.285714285714285</c:v>
                </c:pt>
                <c:pt idx="1439">
                  <c:v>15.857142857142858</c:v>
                </c:pt>
                <c:pt idx="1440">
                  <c:v>15.142857142857142</c:v>
                </c:pt>
                <c:pt idx="1441">
                  <c:v>15.142857142857142</c:v>
                </c:pt>
                <c:pt idx="1442">
                  <c:v>16</c:v>
                </c:pt>
                <c:pt idx="1443">
                  <c:v>16.428571428571427</c:v>
                </c:pt>
                <c:pt idx="1444">
                  <c:v>16.142857142857142</c:v>
                </c:pt>
                <c:pt idx="1445">
                  <c:v>15.857142857142858</c:v>
                </c:pt>
                <c:pt idx="1446">
                  <c:v>16.285714285714285</c:v>
                </c:pt>
                <c:pt idx="1447">
                  <c:v>16</c:v>
                </c:pt>
                <c:pt idx="1448">
                  <c:v>16.285714285714285</c:v>
                </c:pt>
                <c:pt idx="1449">
                  <c:v>15.571428571428571</c:v>
                </c:pt>
                <c:pt idx="1450">
                  <c:v>14.714285714285714</c:v>
                </c:pt>
                <c:pt idx="1451">
                  <c:v>14.142857142857142</c:v>
                </c:pt>
                <c:pt idx="1452">
                  <c:v>13.142857142857142</c:v>
                </c:pt>
                <c:pt idx="1453">
                  <c:v>13.571428571428571</c:v>
                </c:pt>
                <c:pt idx="1454">
                  <c:v>13.428571428571429</c:v>
                </c:pt>
                <c:pt idx="1455">
                  <c:v>12</c:v>
                </c:pt>
                <c:pt idx="1456">
                  <c:v>11.857142857142858</c:v>
                </c:pt>
                <c:pt idx="1457">
                  <c:v>12.571428571428571</c:v>
                </c:pt>
                <c:pt idx="1458">
                  <c:v>13.285714285714286</c:v>
                </c:pt>
                <c:pt idx="1459">
                  <c:v>14.714285714285714</c:v>
                </c:pt>
                <c:pt idx="1460">
                  <c:v>14.857142857142858</c:v>
                </c:pt>
                <c:pt idx="1461">
                  <c:v>14.571428571428571</c:v>
                </c:pt>
                <c:pt idx="1462">
                  <c:v>15</c:v>
                </c:pt>
                <c:pt idx="1463">
                  <c:v>14.142857142857142</c:v>
                </c:pt>
                <c:pt idx="1464">
                  <c:v>15.142857142857142</c:v>
                </c:pt>
                <c:pt idx="1465">
                  <c:v>14.714285714285714</c:v>
                </c:pt>
                <c:pt idx="1466">
                  <c:v>13.714285714285714</c:v>
                </c:pt>
                <c:pt idx="1467">
                  <c:v>13.285714285714286</c:v>
                </c:pt>
                <c:pt idx="1468">
                  <c:v>14.428571428571429</c:v>
                </c:pt>
                <c:pt idx="1469">
                  <c:v>14.714285714285714</c:v>
                </c:pt>
                <c:pt idx="1470">
                  <c:v>15.857142857142858</c:v>
                </c:pt>
                <c:pt idx="1471">
                  <c:v>15.285714285714286</c:v>
                </c:pt>
                <c:pt idx="1472">
                  <c:v>14.857142857142858</c:v>
                </c:pt>
                <c:pt idx="1473">
                  <c:v>14.714285714285714</c:v>
                </c:pt>
                <c:pt idx="1474">
                  <c:v>14.857142857142858</c:v>
                </c:pt>
                <c:pt idx="1475">
                  <c:v>15.285714285714286</c:v>
                </c:pt>
                <c:pt idx="1476">
                  <c:v>15.857142857142858</c:v>
                </c:pt>
                <c:pt idx="1477">
                  <c:v>15.571428571428571</c:v>
                </c:pt>
                <c:pt idx="1478">
                  <c:v>14.714285714285714</c:v>
                </c:pt>
                <c:pt idx="1479">
                  <c:v>15</c:v>
                </c:pt>
                <c:pt idx="1480">
                  <c:v>15.571428571428571</c:v>
                </c:pt>
                <c:pt idx="1481">
                  <c:v>15.285714285714286</c:v>
                </c:pt>
                <c:pt idx="1482">
                  <c:v>14.285714285714286</c:v>
                </c:pt>
                <c:pt idx="1483">
                  <c:v>13.857142857142858</c:v>
                </c:pt>
                <c:pt idx="1484">
                  <c:v>13.857142857142858</c:v>
                </c:pt>
                <c:pt idx="1485">
                  <c:v>13.857142857142858</c:v>
                </c:pt>
                <c:pt idx="1486">
                  <c:v>14.571428571428571</c:v>
                </c:pt>
                <c:pt idx="1487">
                  <c:v>14.857142857142858</c:v>
                </c:pt>
                <c:pt idx="1488">
                  <c:v>15.285714285714286</c:v>
                </c:pt>
                <c:pt idx="1489">
                  <c:v>15.571428571428571</c:v>
                </c:pt>
                <c:pt idx="1490">
                  <c:v>16.571428571428573</c:v>
                </c:pt>
                <c:pt idx="1491">
                  <c:v>16</c:v>
                </c:pt>
                <c:pt idx="1492">
                  <c:v>14.428571428571429</c:v>
                </c:pt>
                <c:pt idx="1493">
                  <c:v>12.857142857142858</c:v>
                </c:pt>
                <c:pt idx="1494">
                  <c:v>13.857142857142858</c:v>
                </c:pt>
                <c:pt idx="1495">
                  <c:v>14</c:v>
                </c:pt>
                <c:pt idx="1496">
                  <c:v>13.571428571428571</c:v>
                </c:pt>
                <c:pt idx="1497">
                  <c:v>10.428571428571429</c:v>
                </c:pt>
                <c:pt idx="1498">
                  <c:v>8.8571428571428577</c:v>
                </c:pt>
                <c:pt idx="1499">
                  <c:v>10.428571428571429</c:v>
                </c:pt>
                <c:pt idx="1500">
                  <c:v>11.714285714285714</c:v>
                </c:pt>
                <c:pt idx="1501">
                  <c:v>11.571428571428571</c:v>
                </c:pt>
                <c:pt idx="1502">
                  <c:v>11.571428571428571</c:v>
                </c:pt>
                <c:pt idx="1503">
                  <c:v>12</c:v>
                </c:pt>
                <c:pt idx="1504">
                  <c:v>14.428571428571429</c:v>
                </c:pt>
                <c:pt idx="1505">
                  <c:v>14.714285714285714</c:v>
                </c:pt>
                <c:pt idx="1506">
                  <c:v>17</c:v>
                </c:pt>
                <c:pt idx="1507">
                  <c:v>16.285714285714285</c:v>
                </c:pt>
                <c:pt idx="1508">
                  <c:v>16.285714285714285</c:v>
                </c:pt>
                <c:pt idx="1509">
                  <c:v>15.428571428571429</c:v>
                </c:pt>
                <c:pt idx="1510">
                  <c:v>15.571428571428571</c:v>
                </c:pt>
                <c:pt idx="1511">
                  <c:v>16.142857142857142</c:v>
                </c:pt>
                <c:pt idx="1512">
                  <c:v>18</c:v>
                </c:pt>
                <c:pt idx="1513">
                  <c:v>16.571428571428573</c:v>
                </c:pt>
                <c:pt idx="1514">
                  <c:v>17.142857142857142</c:v>
                </c:pt>
                <c:pt idx="1515">
                  <c:v>15.571428571428571</c:v>
                </c:pt>
                <c:pt idx="1516">
                  <c:v>16</c:v>
                </c:pt>
                <c:pt idx="1517">
                  <c:v>15.142857142857142</c:v>
                </c:pt>
                <c:pt idx="1518">
                  <c:v>14.714285714285714</c:v>
                </c:pt>
                <c:pt idx="1519">
                  <c:v>15.714285714285714</c:v>
                </c:pt>
                <c:pt idx="1520">
                  <c:v>15.285714285714286</c:v>
                </c:pt>
                <c:pt idx="1521">
                  <c:v>15.142857142857142</c:v>
                </c:pt>
                <c:pt idx="1522">
                  <c:v>15.285714285714286</c:v>
                </c:pt>
                <c:pt idx="1523">
                  <c:v>15.428571428571429</c:v>
                </c:pt>
                <c:pt idx="1524">
                  <c:v>15.857142857142858</c:v>
                </c:pt>
                <c:pt idx="1525">
                  <c:v>15.285714285714286</c:v>
                </c:pt>
                <c:pt idx="1526">
                  <c:v>13.857142857142858</c:v>
                </c:pt>
                <c:pt idx="1527">
                  <c:v>13.428571428571429</c:v>
                </c:pt>
                <c:pt idx="1528">
                  <c:v>14</c:v>
                </c:pt>
                <c:pt idx="1529">
                  <c:v>14.285714285714286</c:v>
                </c:pt>
                <c:pt idx="1530">
                  <c:v>15</c:v>
                </c:pt>
                <c:pt idx="1531">
                  <c:v>15.857142857142858</c:v>
                </c:pt>
                <c:pt idx="1532">
                  <c:v>15.714285714285714</c:v>
                </c:pt>
                <c:pt idx="1533">
                  <c:v>16</c:v>
                </c:pt>
                <c:pt idx="1534">
                  <c:v>16.857142857142858</c:v>
                </c:pt>
                <c:pt idx="1535">
                  <c:v>16.285714285714285</c:v>
                </c:pt>
                <c:pt idx="1536">
                  <c:v>16.285714285714285</c:v>
                </c:pt>
                <c:pt idx="1537">
                  <c:v>15.285714285714286</c:v>
                </c:pt>
                <c:pt idx="1538">
                  <c:v>14.285714285714286</c:v>
                </c:pt>
                <c:pt idx="1539">
                  <c:v>15.142857142857142</c:v>
                </c:pt>
                <c:pt idx="1540">
                  <c:v>16</c:v>
                </c:pt>
                <c:pt idx="1541">
                  <c:v>15.142857142857142</c:v>
                </c:pt>
                <c:pt idx="1542">
                  <c:v>15.571428571428571</c:v>
                </c:pt>
                <c:pt idx="1543">
                  <c:v>15</c:v>
                </c:pt>
                <c:pt idx="1544">
                  <c:v>15.142857142857142</c:v>
                </c:pt>
                <c:pt idx="1545">
                  <c:v>16.571428571428573</c:v>
                </c:pt>
                <c:pt idx="1546">
                  <c:v>15.142857142857142</c:v>
                </c:pt>
                <c:pt idx="1547">
                  <c:v>14.714285714285714</c:v>
                </c:pt>
                <c:pt idx="1548">
                  <c:v>14.142857142857142</c:v>
                </c:pt>
                <c:pt idx="1549">
                  <c:v>12.428571428571429</c:v>
                </c:pt>
                <c:pt idx="1550">
                  <c:v>13.285714285714286</c:v>
                </c:pt>
                <c:pt idx="1551">
                  <c:v>14.571428571428571</c:v>
                </c:pt>
                <c:pt idx="1552">
                  <c:v>13.428571428571429</c:v>
                </c:pt>
                <c:pt idx="1553">
                  <c:v>14.285714285714286</c:v>
                </c:pt>
                <c:pt idx="1554">
                  <c:v>14.428571428571429</c:v>
                </c:pt>
                <c:pt idx="1555">
                  <c:v>13.857142857142858</c:v>
                </c:pt>
                <c:pt idx="1556">
                  <c:v>14.714285714285714</c:v>
                </c:pt>
                <c:pt idx="1557">
                  <c:v>14.428571428571429</c:v>
                </c:pt>
                <c:pt idx="1558">
                  <c:v>13.428571428571429</c:v>
                </c:pt>
                <c:pt idx="1559">
                  <c:v>14.142857142857142</c:v>
                </c:pt>
                <c:pt idx="1560">
                  <c:v>14</c:v>
                </c:pt>
                <c:pt idx="1561">
                  <c:v>13.428571428571429</c:v>
                </c:pt>
                <c:pt idx="1562">
                  <c:v>14.142857142857142</c:v>
                </c:pt>
                <c:pt idx="1563">
                  <c:v>14.285714285714286</c:v>
                </c:pt>
                <c:pt idx="1564">
                  <c:v>14</c:v>
                </c:pt>
                <c:pt idx="1565">
                  <c:v>13.714285714285714</c:v>
                </c:pt>
                <c:pt idx="1566">
                  <c:v>13.714285714285714</c:v>
                </c:pt>
                <c:pt idx="1567">
                  <c:v>14.428571428571429</c:v>
                </c:pt>
                <c:pt idx="1568">
                  <c:v>14.714285714285714</c:v>
                </c:pt>
                <c:pt idx="1569">
                  <c:v>15.714285714285714</c:v>
                </c:pt>
                <c:pt idx="1570">
                  <c:v>15.285714285714286</c:v>
                </c:pt>
                <c:pt idx="1571">
                  <c:v>15.428571428571429</c:v>
                </c:pt>
                <c:pt idx="1572">
                  <c:v>15.571428571428571</c:v>
                </c:pt>
                <c:pt idx="1573">
                  <c:v>14.714285714285714</c:v>
                </c:pt>
                <c:pt idx="1574">
                  <c:v>14.285714285714286</c:v>
                </c:pt>
                <c:pt idx="1575">
                  <c:v>13.428571428571429</c:v>
                </c:pt>
                <c:pt idx="1576">
                  <c:v>12.285714285714286</c:v>
                </c:pt>
                <c:pt idx="1577">
                  <c:v>13.571428571428571</c:v>
                </c:pt>
                <c:pt idx="1578">
                  <c:v>14</c:v>
                </c:pt>
                <c:pt idx="1579">
                  <c:v>13.571428571428571</c:v>
                </c:pt>
                <c:pt idx="1580">
                  <c:v>14.428571428571429</c:v>
                </c:pt>
                <c:pt idx="1581">
                  <c:v>14.571428571428571</c:v>
                </c:pt>
                <c:pt idx="1582">
                  <c:v>15.714285714285714</c:v>
                </c:pt>
                <c:pt idx="1583">
                  <c:v>17</c:v>
                </c:pt>
                <c:pt idx="1584">
                  <c:v>16</c:v>
                </c:pt>
                <c:pt idx="1585">
                  <c:v>16.142857142857142</c:v>
                </c:pt>
                <c:pt idx="1586">
                  <c:v>17.142857142857142</c:v>
                </c:pt>
                <c:pt idx="1587">
                  <c:v>16.142857142857142</c:v>
                </c:pt>
                <c:pt idx="1588">
                  <c:v>16.285714285714285</c:v>
                </c:pt>
                <c:pt idx="1589">
                  <c:v>16.571428571428573</c:v>
                </c:pt>
                <c:pt idx="1590">
                  <c:v>15.714285714285714</c:v>
                </c:pt>
                <c:pt idx="1591">
                  <c:v>15.714285714285714</c:v>
                </c:pt>
                <c:pt idx="1592">
                  <c:v>16.142857142857142</c:v>
                </c:pt>
                <c:pt idx="1593">
                  <c:v>15.714285714285714</c:v>
                </c:pt>
                <c:pt idx="1594">
                  <c:v>16.571428571428573</c:v>
                </c:pt>
                <c:pt idx="1595">
                  <c:v>16.857142857142858</c:v>
                </c:pt>
                <c:pt idx="1596">
                  <c:v>16.571428571428573</c:v>
                </c:pt>
                <c:pt idx="1597">
                  <c:v>17.285714285714285</c:v>
                </c:pt>
                <c:pt idx="1598">
                  <c:v>17.571428571428573</c:v>
                </c:pt>
                <c:pt idx="1599">
                  <c:v>16.571428571428573</c:v>
                </c:pt>
                <c:pt idx="1600">
                  <c:v>16.285714285714285</c:v>
                </c:pt>
                <c:pt idx="1601">
                  <c:v>16.571428571428573</c:v>
                </c:pt>
                <c:pt idx="1602">
                  <c:v>15.857142857142858</c:v>
                </c:pt>
                <c:pt idx="1603">
                  <c:v>15.857142857142858</c:v>
                </c:pt>
                <c:pt idx="1604">
                  <c:v>15.285714285714286</c:v>
                </c:pt>
                <c:pt idx="1605">
                  <c:v>14.285714285714286</c:v>
                </c:pt>
                <c:pt idx="1606">
                  <c:v>14.857142857142858</c:v>
                </c:pt>
                <c:pt idx="1607">
                  <c:v>14.714285714285714</c:v>
                </c:pt>
                <c:pt idx="1608">
                  <c:v>14.428571428571429</c:v>
                </c:pt>
                <c:pt idx="1609">
                  <c:v>14.714285714285714</c:v>
                </c:pt>
                <c:pt idx="1610">
                  <c:v>15.142857142857142</c:v>
                </c:pt>
                <c:pt idx="1611">
                  <c:v>16</c:v>
                </c:pt>
                <c:pt idx="1612">
                  <c:v>17</c:v>
                </c:pt>
                <c:pt idx="1613">
                  <c:v>16.714285714285715</c:v>
                </c:pt>
                <c:pt idx="1614">
                  <c:v>16.857142857142858</c:v>
                </c:pt>
                <c:pt idx="1615">
                  <c:v>17</c:v>
                </c:pt>
                <c:pt idx="1616">
                  <c:v>17.142857142857142</c:v>
                </c:pt>
                <c:pt idx="1617">
                  <c:v>16.857142857142858</c:v>
                </c:pt>
                <c:pt idx="1618">
                  <c:v>17</c:v>
                </c:pt>
                <c:pt idx="1619">
                  <c:v>17.285714285714285</c:v>
                </c:pt>
                <c:pt idx="1620">
                  <c:v>17</c:v>
                </c:pt>
                <c:pt idx="1621">
                  <c:v>17.142857142857142</c:v>
                </c:pt>
                <c:pt idx="1622">
                  <c:v>16.571428571428573</c:v>
                </c:pt>
                <c:pt idx="1623">
                  <c:v>16</c:v>
                </c:pt>
                <c:pt idx="1624">
                  <c:v>17.285714285714285</c:v>
                </c:pt>
                <c:pt idx="1625">
                  <c:v>16.428571428571427</c:v>
                </c:pt>
                <c:pt idx="1626">
                  <c:v>15.857142857142858</c:v>
                </c:pt>
                <c:pt idx="1627">
                  <c:v>16</c:v>
                </c:pt>
                <c:pt idx="1628">
                  <c:v>15.571428571428571</c:v>
                </c:pt>
                <c:pt idx="1629">
                  <c:v>15.571428571428571</c:v>
                </c:pt>
                <c:pt idx="1630">
                  <c:v>16.571428571428573</c:v>
                </c:pt>
                <c:pt idx="1631">
                  <c:v>15</c:v>
                </c:pt>
                <c:pt idx="1632">
                  <c:v>15.428571428571429</c:v>
                </c:pt>
                <c:pt idx="1633">
                  <c:v>15.285714285714286</c:v>
                </c:pt>
                <c:pt idx="1634">
                  <c:v>14.714285714285714</c:v>
                </c:pt>
                <c:pt idx="1635">
                  <c:v>15.714285714285714</c:v>
                </c:pt>
                <c:pt idx="1636">
                  <c:v>15.714285714285714</c:v>
                </c:pt>
                <c:pt idx="1637">
                  <c:v>15</c:v>
                </c:pt>
                <c:pt idx="1638">
                  <c:v>15.428571428571429</c:v>
                </c:pt>
                <c:pt idx="1639">
                  <c:v>14.571428571428571</c:v>
                </c:pt>
                <c:pt idx="1640">
                  <c:v>16.142857142857142</c:v>
                </c:pt>
                <c:pt idx="1641">
                  <c:v>16.428571428571427</c:v>
                </c:pt>
                <c:pt idx="1642">
                  <c:v>15.571428571428571</c:v>
                </c:pt>
                <c:pt idx="1643">
                  <c:v>16.857142857142858</c:v>
                </c:pt>
                <c:pt idx="1644">
                  <c:v>17.142857142857142</c:v>
                </c:pt>
                <c:pt idx="1645">
                  <c:v>17</c:v>
                </c:pt>
                <c:pt idx="1646">
                  <c:v>18.428571428571427</c:v>
                </c:pt>
                <c:pt idx="1647">
                  <c:v>17.285714285714285</c:v>
                </c:pt>
                <c:pt idx="1648">
                  <c:v>17.714285714285715</c:v>
                </c:pt>
                <c:pt idx="1649">
                  <c:v>18</c:v>
                </c:pt>
                <c:pt idx="1650">
                  <c:v>16.714285714285715</c:v>
                </c:pt>
                <c:pt idx="1651">
                  <c:v>16.571428571428573</c:v>
                </c:pt>
                <c:pt idx="1652">
                  <c:v>16.285714285714285</c:v>
                </c:pt>
                <c:pt idx="1653">
                  <c:v>15.714285714285714</c:v>
                </c:pt>
                <c:pt idx="1654">
                  <c:v>15.428571428571429</c:v>
                </c:pt>
                <c:pt idx="1655">
                  <c:v>15.571428571428571</c:v>
                </c:pt>
                <c:pt idx="1656">
                  <c:v>16.285714285714285</c:v>
                </c:pt>
                <c:pt idx="1657">
                  <c:v>16.142857142857142</c:v>
                </c:pt>
                <c:pt idx="1658">
                  <c:v>16.285714285714285</c:v>
                </c:pt>
                <c:pt idx="1659">
                  <c:v>16.857142857142858</c:v>
                </c:pt>
                <c:pt idx="1660">
                  <c:v>16.857142857142858</c:v>
                </c:pt>
                <c:pt idx="1661">
                  <c:v>17.857142857142858</c:v>
                </c:pt>
                <c:pt idx="1662">
                  <c:v>17.428571428571427</c:v>
                </c:pt>
                <c:pt idx="1663">
                  <c:v>15.857142857142858</c:v>
                </c:pt>
                <c:pt idx="1664">
                  <c:v>16.428571428571427</c:v>
                </c:pt>
                <c:pt idx="1665">
                  <c:v>17</c:v>
                </c:pt>
                <c:pt idx="1666">
                  <c:v>16.857142857142858</c:v>
                </c:pt>
                <c:pt idx="1667">
                  <c:v>16.857142857142858</c:v>
                </c:pt>
                <c:pt idx="1668">
                  <c:v>16.142857142857142</c:v>
                </c:pt>
                <c:pt idx="1669">
                  <c:v>16.142857142857142</c:v>
                </c:pt>
                <c:pt idx="1670">
                  <c:v>16.714285714285715</c:v>
                </c:pt>
                <c:pt idx="1671">
                  <c:v>16.857142857142858</c:v>
                </c:pt>
                <c:pt idx="1672">
                  <c:v>15.714285714285714</c:v>
                </c:pt>
                <c:pt idx="1673">
                  <c:v>15.714285714285714</c:v>
                </c:pt>
                <c:pt idx="1674">
                  <c:v>15.571428571428571</c:v>
                </c:pt>
                <c:pt idx="1675">
                  <c:v>15.571428571428571</c:v>
                </c:pt>
                <c:pt idx="1676">
                  <c:v>15.857142857142858</c:v>
                </c:pt>
                <c:pt idx="1677">
                  <c:v>15.857142857142858</c:v>
                </c:pt>
                <c:pt idx="1678">
                  <c:v>15</c:v>
                </c:pt>
                <c:pt idx="1679">
                  <c:v>16</c:v>
                </c:pt>
                <c:pt idx="1680">
                  <c:v>15.571428571428571</c:v>
                </c:pt>
                <c:pt idx="1681">
                  <c:v>15.428571428571429</c:v>
                </c:pt>
                <c:pt idx="1682">
                  <c:v>16.142857142857142</c:v>
                </c:pt>
                <c:pt idx="1683">
                  <c:v>15.857142857142858</c:v>
                </c:pt>
                <c:pt idx="1684">
                  <c:v>16.285714285714285</c:v>
                </c:pt>
                <c:pt idx="1685">
                  <c:v>16.428571428571427</c:v>
                </c:pt>
                <c:pt idx="1686">
                  <c:v>15.714285714285714</c:v>
                </c:pt>
                <c:pt idx="1687">
                  <c:v>16.285714285714285</c:v>
                </c:pt>
                <c:pt idx="1688">
                  <c:v>16.857142857142858</c:v>
                </c:pt>
                <c:pt idx="1689">
                  <c:v>16.142857142857142</c:v>
                </c:pt>
                <c:pt idx="1690">
                  <c:v>15.714285714285714</c:v>
                </c:pt>
                <c:pt idx="1691">
                  <c:v>15.142857142857142</c:v>
                </c:pt>
                <c:pt idx="1692">
                  <c:v>15.714285714285714</c:v>
                </c:pt>
                <c:pt idx="1693">
                  <c:v>15.571428571428571</c:v>
                </c:pt>
                <c:pt idx="1694">
                  <c:v>14.857142857142858</c:v>
                </c:pt>
                <c:pt idx="1695">
                  <c:v>14.428571428571429</c:v>
                </c:pt>
                <c:pt idx="1696">
                  <c:v>14.571428571428571</c:v>
                </c:pt>
                <c:pt idx="1697">
                  <c:v>15.571428571428571</c:v>
                </c:pt>
                <c:pt idx="1698">
                  <c:v>15.857142857142858</c:v>
                </c:pt>
                <c:pt idx="1699">
                  <c:v>15.285714285714286</c:v>
                </c:pt>
                <c:pt idx="1700">
                  <c:v>16.285714285714285</c:v>
                </c:pt>
                <c:pt idx="1701">
                  <c:v>16.571428571428573</c:v>
                </c:pt>
                <c:pt idx="1702">
                  <c:v>16.857142857142858</c:v>
                </c:pt>
                <c:pt idx="1703">
                  <c:v>16.714285714285715</c:v>
                </c:pt>
                <c:pt idx="1704">
                  <c:v>16.571428571428573</c:v>
                </c:pt>
                <c:pt idx="1705">
                  <c:v>17.428571428571427</c:v>
                </c:pt>
                <c:pt idx="1706">
                  <c:v>17.571428571428573</c:v>
                </c:pt>
                <c:pt idx="1707">
                  <c:v>17.857142857142858</c:v>
                </c:pt>
                <c:pt idx="1708">
                  <c:v>18.142857142857142</c:v>
                </c:pt>
                <c:pt idx="1709">
                  <c:v>17.571428571428573</c:v>
                </c:pt>
                <c:pt idx="1710">
                  <c:v>17.857142857142858</c:v>
                </c:pt>
                <c:pt idx="1711">
                  <c:v>17.428571428571427</c:v>
                </c:pt>
                <c:pt idx="1712">
                  <c:v>16.857142857142858</c:v>
                </c:pt>
                <c:pt idx="1713">
                  <c:v>17.714285714285715</c:v>
                </c:pt>
                <c:pt idx="1714">
                  <c:v>16.428571428571427</c:v>
                </c:pt>
                <c:pt idx="1715">
                  <c:v>16.857142857142858</c:v>
                </c:pt>
                <c:pt idx="1716">
                  <c:v>17</c:v>
                </c:pt>
                <c:pt idx="1717">
                  <c:v>17.142857142857142</c:v>
                </c:pt>
                <c:pt idx="1718">
                  <c:v>17.142857142857142</c:v>
                </c:pt>
                <c:pt idx="1719">
                  <c:v>16.428571428571427</c:v>
                </c:pt>
                <c:pt idx="1720">
                  <c:v>15.571428571428571</c:v>
                </c:pt>
                <c:pt idx="1721">
                  <c:v>15.571428571428571</c:v>
                </c:pt>
                <c:pt idx="1722">
                  <c:v>15.285714285714286</c:v>
                </c:pt>
                <c:pt idx="1723">
                  <c:v>15.714285714285714</c:v>
                </c:pt>
                <c:pt idx="1724">
                  <c:v>15.714285714285714</c:v>
                </c:pt>
                <c:pt idx="1725">
                  <c:v>15.714285714285714</c:v>
                </c:pt>
                <c:pt idx="1726">
                  <c:v>16.571428571428573</c:v>
                </c:pt>
                <c:pt idx="1727">
                  <c:v>15.428571428571429</c:v>
                </c:pt>
                <c:pt idx="1728">
                  <c:v>14.571428571428571</c:v>
                </c:pt>
                <c:pt idx="1729">
                  <c:v>14.857142857142858</c:v>
                </c:pt>
                <c:pt idx="1730">
                  <c:v>15.142857142857142</c:v>
                </c:pt>
                <c:pt idx="1731">
                  <c:v>15.142857142857142</c:v>
                </c:pt>
                <c:pt idx="1732">
                  <c:v>16.285714285714285</c:v>
                </c:pt>
                <c:pt idx="1733">
                  <c:v>16</c:v>
                </c:pt>
                <c:pt idx="1734">
                  <c:v>17.285714285714285</c:v>
                </c:pt>
                <c:pt idx="1735">
                  <c:v>18.142857142857142</c:v>
                </c:pt>
                <c:pt idx="1736">
                  <c:v>17.428571428571427</c:v>
                </c:pt>
                <c:pt idx="1737">
                  <c:v>16.571428571428573</c:v>
                </c:pt>
                <c:pt idx="1738">
                  <c:v>15.857142857142858</c:v>
                </c:pt>
                <c:pt idx="1739">
                  <c:v>15.285714285714286</c:v>
                </c:pt>
                <c:pt idx="1740">
                  <c:v>14.857142857142858</c:v>
                </c:pt>
                <c:pt idx="1741">
                  <c:v>14.857142857142858</c:v>
                </c:pt>
                <c:pt idx="1742">
                  <c:v>15.571428571428571</c:v>
                </c:pt>
                <c:pt idx="1743">
                  <c:v>14.714285714285714</c:v>
                </c:pt>
                <c:pt idx="1744">
                  <c:v>13.714285714285714</c:v>
                </c:pt>
                <c:pt idx="1745">
                  <c:v>14</c:v>
                </c:pt>
                <c:pt idx="1746">
                  <c:v>13.142857142857142</c:v>
                </c:pt>
                <c:pt idx="1747">
                  <c:v>13</c:v>
                </c:pt>
                <c:pt idx="1748">
                  <c:v>12.714285714285714</c:v>
                </c:pt>
                <c:pt idx="1749">
                  <c:v>12</c:v>
                </c:pt>
                <c:pt idx="1750">
                  <c:v>12.571428571428571</c:v>
                </c:pt>
                <c:pt idx="1751">
                  <c:v>12.571428571428571</c:v>
                </c:pt>
                <c:pt idx="1752">
                  <c:v>13.285714285714286</c:v>
                </c:pt>
                <c:pt idx="1753">
                  <c:v>12.857142857142858</c:v>
                </c:pt>
                <c:pt idx="1754">
                  <c:v>12.714285714285714</c:v>
                </c:pt>
                <c:pt idx="1755">
                  <c:v>13</c:v>
                </c:pt>
                <c:pt idx="1756">
                  <c:v>13</c:v>
                </c:pt>
                <c:pt idx="1757">
                  <c:v>12.428571428571429</c:v>
                </c:pt>
                <c:pt idx="1758">
                  <c:v>13.285714285714286</c:v>
                </c:pt>
                <c:pt idx="1759">
                  <c:v>12</c:v>
                </c:pt>
                <c:pt idx="1760">
                  <c:v>12.142857142857142</c:v>
                </c:pt>
                <c:pt idx="1761">
                  <c:v>11.857142857142858</c:v>
                </c:pt>
                <c:pt idx="1762">
                  <c:v>11.428571428571429</c:v>
                </c:pt>
                <c:pt idx="1763">
                  <c:v>11.857142857142858</c:v>
                </c:pt>
                <c:pt idx="1764">
                  <c:v>13</c:v>
                </c:pt>
                <c:pt idx="1765">
                  <c:v>12.571428571428571</c:v>
                </c:pt>
                <c:pt idx="1766">
                  <c:v>13</c:v>
                </c:pt>
                <c:pt idx="1767">
                  <c:v>13.142857142857142</c:v>
                </c:pt>
                <c:pt idx="1768">
                  <c:v>13.571428571428571</c:v>
                </c:pt>
                <c:pt idx="1769">
                  <c:v>14</c:v>
                </c:pt>
                <c:pt idx="1770">
                  <c:v>13.428571428571429</c:v>
                </c:pt>
                <c:pt idx="1771">
                  <c:v>13.285714285714286</c:v>
                </c:pt>
                <c:pt idx="1772">
                  <c:v>13.142857142857142</c:v>
                </c:pt>
                <c:pt idx="1773">
                  <c:v>13.142857142857142</c:v>
                </c:pt>
                <c:pt idx="1774">
                  <c:v>13.142857142857142</c:v>
                </c:pt>
                <c:pt idx="1775">
                  <c:v>13.428571428571429</c:v>
                </c:pt>
                <c:pt idx="1776">
                  <c:v>13.428571428571429</c:v>
                </c:pt>
                <c:pt idx="1777">
                  <c:v>13.285714285714286</c:v>
                </c:pt>
                <c:pt idx="1778">
                  <c:v>13</c:v>
                </c:pt>
                <c:pt idx="1779">
                  <c:v>13.571428571428571</c:v>
                </c:pt>
                <c:pt idx="1780">
                  <c:v>13.571428571428571</c:v>
                </c:pt>
                <c:pt idx="1781">
                  <c:v>13.428571428571429</c:v>
                </c:pt>
                <c:pt idx="1782">
                  <c:v>13.714285714285714</c:v>
                </c:pt>
                <c:pt idx="1783">
                  <c:v>12.285714285714286</c:v>
                </c:pt>
                <c:pt idx="1784">
                  <c:v>11</c:v>
                </c:pt>
                <c:pt idx="1785">
                  <c:v>10.714285714285714</c:v>
                </c:pt>
                <c:pt idx="1786">
                  <c:v>10.428571428571429</c:v>
                </c:pt>
                <c:pt idx="1787">
                  <c:v>10.142857142857142</c:v>
                </c:pt>
                <c:pt idx="1788">
                  <c:v>10</c:v>
                </c:pt>
                <c:pt idx="1789">
                  <c:v>9.4285714285714288</c:v>
                </c:pt>
                <c:pt idx="1790">
                  <c:v>10</c:v>
                </c:pt>
                <c:pt idx="1791">
                  <c:v>9.5714285714285712</c:v>
                </c:pt>
                <c:pt idx="1792">
                  <c:v>10.142857142857142</c:v>
                </c:pt>
                <c:pt idx="1793">
                  <c:v>11.142857142857142</c:v>
                </c:pt>
                <c:pt idx="1794">
                  <c:v>11</c:v>
                </c:pt>
                <c:pt idx="1795">
                  <c:v>11.714285714285714</c:v>
                </c:pt>
                <c:pt idx="1796">
                  <c:v>11.857142857142858</c:v>
                </c:pt>
                <c:pt idx="1797">
                  <c:v>11.571428571428571</c:v>
                </c:pt>
                <c:pt idx="1798">
                  <c:v>13.428571428571429</c:v>
                </c:pt>
                <c:pt idx="1799">
                  <c:v>12.142857142857142</c:v>
                </c:pt>
                <c:pt idx="1800">
                  <c:v>10.857142857142858</c:v>
                </c:pt>
                <c:pt idx="1801">
                  <c:v>11.428571428571429</c:v>
                </c:pt>
                <c:pt idx="1802">
                  <c:v>10.857142857142858</c:v>
                </c:pt>
                <c:pt idx="1803">
                  <c:v>9.8571428571428577</c:v>
                </c:pt>
                <c:pt idx="1804">
                  <c:v>10.285714285714286</c:v>
                </c:pt>
                <c:pt idx="1805">
                  <c:v>10.714285714285714</c:v>
                </c:pt>
                <c:pt idx="1806">
                  <c:v>11</c:v>
                </c:pt>
                <c:pt idx="1807">
                  <c:v>11.428571428571429</c:v>
                </c:pt>
                <c:pt idx="1808">
                  <c:v>10.857142857142858</c:v>
                </c:pt>
                <c:pt idx="1809">
                  <c:v>10.714285714285714</c:v>
                </c:pt>
                <c:pt idx="1810">
                  <c:v>11.428571428571429</c:v>
                </c:pt>
                <c:pt idx="1811">
                  <c:v>11.714285714285714</c:v>
                </c:pt>
                <c:pt idx="1812">
                  <c:v>11.142857142857142</c:v>
                </c:pt>
                <c:pt idx="1813">
                  <c:v>10.428571428571429</c:v>
                </c:pt>
                <c:pt idx="1814">
                  <c:v>10.571428571428571</c:v>
                </c:pt>
                <c:pt idx="1815">
                  <c:v>10.285714285714286</c:v>
                </c:pt>
                <c:pt idx="1816">
                  <c:v>10.428571428571429</c:v>
                </c:pt>
                <c:pt idx="1817">
                  <c:v>9.2857142857142865</c:v>
                </c:pt>
                <c:pt idx="1818">
                  <c:v>9.4285714285714288</c:v>
                </c:pt>
                <c:pt idx="1819">
                  <c:v>9.5714285714285712</c:v>
                </c:pt>
                <c:pt idx="1820">
                  <c:v>10.571428571428571</c:v>
                </c:pt>
                <c:pt idx="1821">
                  <c:v>10.142857142857142</c:v>
                </c:pt>
                <c:pt idx="1822">
                  <c:v>9.5714285714285712</c:v>
                </c:pt>
                <c:pt idx="1823">
                  <c:v>10</c:v>
                </c:pt>
                <c:pt idx="1824">
                  <c:v>10.714285714285714</c:v>
                </c:pt>
                <c:pt idx="1825">
                  <c:v>10</c:v>
                </c:pt>
                <c:pt idx="1826">
                  <c:v>11.142857142857142</c:v>
                </c:pt>
                <c:pt idx="1827">
                  <c:v>11</c:v>
                </c:pt>
                <c:pt idx="1828">
                  <c:v>10.714285714285714</c:v>
                </c:pt>
                <c:pt idx="1829">
                  <c:v>11.142857142857142</c:v>
                </c:pt>
                <c:pt idx="1830">
                  <c:v>10.714285714285714</c:v>
                </c:pt>
                <c:pt idx="1831">
                  <c:v>11.285714285714286</c:v>
                </c:pt>
                <c:pt idx="1832">
                  <c:v>11.714285714285714</c:v>
                </c:pt>
                <c:pt idx="1833">
                  <c:v>10.714285714285714</c:v>
                </c:pt>
                <c:pt idx="1834">
                  <c:v>10.714285714285714</c:v>
                </c:pt>
                <c:pt idx="1835">
                  <c:v>9.7142857142857135</c:v>
                </c:pt>
                <c:pt idx="1836">
                  <c:v>9.1428571428571423</c:v>
                </c:pt>
                <c:pt idx="1837">
                  <c:v>8.8571428571428577</c:v>
                </c:pt>
                <c:pt idx="1838">
                  <c:v>8</c:v>
                </c:pt>
                <c:pt idx="1839">
                  <c:v>8.2857142857142865</c:v>
                </c:pt>
                <c:pt idx="1840">
                  <c:v>7.8571428571428568</c:v>
                </c:pt>
                <c:pt idx="1841">
                  <c:v>8.8571428571428577</c:v>
                </c:pt>
                <c:pt idx="1842">
                  <c:v>10.142857142857142</c:v>
                </c:pt>
                <c:pt idx="1843">
                  <c:v>10.857142857142858</c:v>
                </c:pt>
                <c:pt idx="1844">
                  <c:v>11.857142857142858</c:v>
                </c:pt>
                <c:pt idx="1845">
                  <c:v>12.857142857142858</c:v>
                </c:pt>
                <c:pt idx="1846">
                  <c:v>12.571428571428571</c:v>
                </c:pt>
                <c:pt idx="1847">
                  <c:v>13.428571428571429</c:v>
                </c:pt>
                <c:pt idx="1848">
                  <c:v>12</c:v>
                </c:pt>
                <c:pt idx="1849">
                  <c:v>12.285714285714286</c:v>
                </c:pt>
                <c:pt idx="1850">
                  <c:v>12</c:v>
                </c:pt>
                <c:pt idx="1851">
                  <c:v>11.571428571428571</c:v>
                </c:pt>
                <c:pt idx="1852">
                  <c:v>11</c:v>
                </c:pt>
                <c:pt idx="1853">
                  <c:v>11.142857142857142</c:v>
                </c:pt>
                <c:pt idx="1854">
                  <c:v>11.285714285714286</c:v>
                </c:pt>
                <c:pt idx="1855">
                  <c:v>11.857142857142858</c:v>
                </c:pt>
                <c:pt idx="1856">
                  <c:v>10.857142857142858</c:v>
                </c:pt>
                <c:pt idx="1857">
                  <c:v>11</c:v>
                </c:pt>
                <c:pt idx="1858">
                  <c:v>11.714285714285714</c:v>
                </c:pt>
                <c:pt idx="1859">
                  <c:v>11.285714285714286</c:v>
                </c:pt>
                <c:pt idx="1860">
                  <c:v>11.571428571428571</c:v>
                </c:pt>
                <c:pt idx="1861">
                  <c:v>10</c:v>
                </c:pt>
                <c:pt idx="1862">
                  <c:v>10.714285714285714</c:v>
                </c:pt>
                <c:pt idx="1863">
                  <c:v>11</c:v>
                </c:pt>
                <c:pt idx="1864">
                  <c:v>11.428571428571429</c:v>
                </c:pt>
                <c:pt idx="1865">
                  <c:v>10.714285714285714</c:v>
                </c:pt>
                <c:pt idx="1866">
                  <c:v>11.571428571428571</c:v>
                </c:pt>
                <c:pt idx="1867">
                  <c:v>12.142857142857142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F4-49AA-B9B0-35B81C074483}"/>
            </c:ext>
          </c:extLst>
        </c:ser>
        <c:ser>
          <c:idx val="3"/>
          <c:order val="1"/>
          <c:tx>
            <c:strRef>
              <c:f>'איור 23 נתונים'!$E$2</c:f>
              <c:strCache>
                <c:ptCount val="1"/>
                <c:pt idx="0">
                  <c:v>ממוצע נע (7 ימים, נתוני שנה שעברה)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23 נתונים'!$A$4:$A$1871</c:f>
              <c:numCache>
                <c:formatCode>mmm\-yy</c:formatCode>
                <c:ptCount val="1868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  <c:pt idx="1004">
                  <c:v>44470</c:v>
                </c:pt>
                <c:pt idx="1005">
                  <c:v>44471</c:v>
                </c:pt>
                <c:pt idx="1006">
                  <c:v>44472</c:v>
                </c:pt>
                <c:pt idx="1007">
                  <c:v>44473</c:v>
                </c:pt>
                <c:pt idx="1008">
                  <c:v>44474</c:v>
                </c:pt>
                <c:pt idx="1009">
                  <c:v>44475</c:v>
                </c:pt>
                <c:pt idx="1010">
                  <c:v>44476</c:v>
                </c:pt>
                <c:pt idx="1011">
                  <c:v>44477</c:v>
                </c:pt>
                <c:pt idx="1012">
                  <c:v>44478</c:v>
                </c:pt>
                <c:pt idx="1013">
                  <c:v>44479</c:v>
                </c:pt>
                <c:pt idx="1014">
                  <c:v>44480</c:v>
                </c:pt>
                <c:pt idx="1015">
                  <c:v>44481</c:v>
                </c:pt>
                <c:pt idx="1016">
                  <c:v>44482</c:v>
                </c:pt>
                <c:pt idx="1017">
                  <c:v>44483</c:v>
                </c:pt>
                <c:pt idx="1018">
                  <c:v>44484</c:v>
                </c:pt>
                <c:pt idx="1019">
                  <c:v>44485</c:v>
                </c:pt>
                <c:pt idx="1020">
                  <c:v>44486</c:v>
                </c:pt>
                <c:pt idx="1021">
                  <c:v>44487</c:v>
                </c:pt>
                <c:pt idx="1022">
                  <c:v>44488</c:v>
                </c:pt>
                <c:pt idx="1023">
                  <c:v>44489</c:v>
                </c:pt>
                <c:pt idx="1024">
                  <c:v>44490</c:v>
                </c:pt>
                <c:pt idx="1025">
                  <c:v>44491</c:v>
                </c:pt>
                <c:pt idx="1026">
                  <c:v>44492</c:v>
                </c:pt>
                <c:pt idx="1027">
                  <c:v>44493</c:v>
                </c:pt>
                <c:pt idx="1028">
                  <c:v>44494</c:v>
                </c:pt>
                <c:pt idx="1029">
                  <c:v>44495</c:v>
                </c:pt>
                <c:pt idx="1030">
                  <c:v>44496</c:v>
                </c:pt>
                <c:pt idx="1031">
                  <c:v>44497</c:v>
                </c:pt>
                <c:pt idx="1032">
                  <c:v>44498</c:v>
                </c:pt>
                <c:pt idx="1033">
                  <c:v>44499</c:v>
                </c:pt>
                <c:pt idx="1034">
                  <c:v>44500</c:v>
                </c:pt>
                <c:pt idx="1035">
                  <c:v>44501</c:v>
                </c:pt>
                <c:pt idx="1036">
                  <c:v>44502</c:v>
                </c:pt>
                <c:pt idx="1037">
                  <c:v>44503</c:v>
                </c:pt>
                <c:pt idx="1038">
                  <c:v>44504</c:v>
                </c:pt>
                <c:pt idx="1039">
                  <c:v>44505</c:v>
                </c:pt>
                <c:pt idx="1040">
                  <c:v>44506</c:v>
                </c:pt>
                <c:pt idx="1041">
                  <c:v>44507</c:v>
                </c:pt>
                <c:pt idx="1042">
                  <c:v>44508</c:v>
                </c:pt>
                <c:pt idx="1043">
                  <c:v>44509</c:v>
                </c:pt>
                <c:pt idx="1044">
                  <c:v>44510</c:v>
                </c:pt>
                <c:pt idx="1045">
                  <c:v>44511</c:v>
                </c:pt>
                <c:pt idx="1046">
                  <c:v>44512</c:v>
                </c:pt>
                <c:pt idx="1047">
                  <c:v>44513</c:v>
                </c:pt>
                <c:pt idx="1048">
                  <c:v>44514</c:v>
                </c:pt>
                <c:pt idx="1049">
                  <c:v>44515</c:v>
                </c:pt>
                <c:pt idx="1050">
                  <c:v>44516</c:v>
                </c:pt>
                <c:pt idx="1051">
                  <c:v>44517</c:v>
                </c:pt>
                <c:pt idx="1052">
                  <c:v>44518</c:v>
                </c:pt>
                <c:pt idx="1053">
                  <c:v>44519</c:v>
                </c:pt>
                <c:pt idx="1054">
                  <c:v>44520</c:v>
                </c:pt>
                <c:pt idx="1055">
                  <c:v>44521</c:v>
                </c:pt>
                <c:pt idx="1056">
                  <c:v>44522</c:v>
                </c:pt>
                <c:pt idx="1057">
                  <c:v>44523</c:v>
                </c:pt>
                <c:pt idx="1058">
                  <c:v>44524</c:v>
                </c:pt>
                <c:pt idx="1059">
                  <c:v>44525</c:v>
                </c:pt>
                <c:pt idx="1060">
                  <c:v>44526</c:v>
                </c:pt>
                <c:pt idx="1061">
                  <c:v>44527</c:v>
                </c:pt>
                <c:pt idx="1062">
                  <c:v>44528</c:v>
                </c:pt>
                <c:pt idx="1063">
                  <c:v>44529</c:v>
                </c:pt>
                <c:pt idx="1064">
                  <c:v>44530</c:v>
                </c:pt>
                <c:pt idx="1065">
                  <c:v>44531</c:v>
                </c:pt>
                <c:pt idx="1066">
                  <c:v>44532</c:v>
                </c:pt>
                <c:pt idx="1067">
                  <c:v>44533</c:v>
                </c:pt>
                <c:pt idx="1068">
                  <c:v>44534</c:v>
                </c:pt>
                <c:pt idx="1069">
                  <c:v>44535</c:v>
                </c:pt>
                <c:pt idx="1070">
                  <c:v>44536</c:v>
                </c:pt>
                <c:pt idx="1071">
                  <c:v>44537</c:v>
                </c:pt>
                <c:pt idx="1072">
                  <c:v>44538</c:v>
                </c:pt>
                <c:pt idx="1073">
                  <c:v>44539</c:v>
                </c:pt>
                <c:pt idx="1074">
                  <c:v>44540</c:v>
                </c:pt>
                <c:pt idx="1075">
                  <c:v>44541</c:v>
                </c:pt>
                <c:pt idx="1076">
                  <c:v>44542</c:v>
                </c:pt>
                <c:pt idx="1077">
                  <c:v>44543</c:v>
                </c:pt>
                <c:pt idx="1078">
                  <c:v>44544</c:v>
                </c:pt>
                <c:pt idx="1079">
                  <c:v>44545</c:v>
                </c:pt>
                <c:pt idx="1080">
                  <c:v>44546</c:v>
                </c:pt>
                <c:pt idx="1081">
                  <c:v>44547</c:v>
                </c:pt>
                <c:pt idx="1082">
                  <c:v>44548</c:v>
                </c:pt>
                <c:pt idx="1083">
                  <c:v>44549</c:v>
                </c:pt>
                <c:pt idx="1084">
                  <c:v>44550</c:v>
                </c:pt>
                <c:pt idx="1085">
                  <c:v>44551</c:v>
                </c:pt>
                <c:pt idx="1086">
                  <c:v>44552</c:v>
                </c:pt>
                <c:pt idx="1087">
                  <c:v>44553</c:v>
                </c:pt>
                <c:pt idx="1088">
                  <c:v>44554</c:v>
                </c:pt>
                <c:pt idx="1089">
                  <c:v>44555</c:v>
                </c:pt>
                <c:pt idx="1090">
                  <c:v>44556</c:v>
                </c:pt>
                <c:pt idx="1091">
                  <c:v>44557</c:v>
                </c:pt>
                <c:pt idx="1092">
                  <c:v>44558</c:v>
                </c:pt>
                <c:pt idx="1093">
                  <c:v>44559</c:v>
                </c:pt>
                <c:pt idx="1094">
                  <c:v>44560</c:v>
                </c:pt>
                <c:pt idx="1095">
                  <c:v>44561</c:v>
                </c:pt>
                <c:pt idx="1096">
                  <c:v>44562</c:v>
                </c:pt>
                <c:pt idx="1097">
                  <c:v>44563</c:v>
                </c:pt>
                <c:pt idx="1098">
                  <c:v>44564</c:v>
                </c:pt>
                <c:pt idx="1099">
                  <c:v>44565</c:v>
                </c:pt>
                <c:pt idx="1100">
                  <c:v>44566</c:v>
                </c:pt>
                <c:pt idx="1101">
                  <c:v>44567</c:v>
                </c:pt>
                <c:pt idx="1102">
                  <c:v>44568</c:v>
                </c:pt>
                <c:pt idx="1103">
                  <c:v>44569</c:v>
                </c:pt>
                <c:pt idx="1104">
                  <c:v>44570</c:v>
                </c:pt>
                <c:pt idx="1105">
                  <c:v>44571</c:v>
                </c:pt>
                <c:pt idx="1106">
                  <c:v>44572</c:v>
                </c:pt>
                <c:pt idx="1107">
                  <c:v>44573</c:v>
                </c:pt>
                <c:pt idx="1108">
                  <c:v>44574</c:v>
                </c:pt>
                <c:pt idx="1109">
                  <c:v>44575</c:v>
                </c:pt>
                <c:pt idx="1110">
                  <c:v>44576</c:v>
                </c:pt>
                <c:pt idx="1111">
                  <c:v>44577</c:v>
                </c:pt>
                <c:pt idx="1112">
                  <c:v>44578</c:v>
                </c:pt>
                <c:pt idx="1113">
                  <c:v>44579</c:v>
                </c:pt>
                <c:pt idx="1114">
                  <c:v>44580</c:v>
                </c:pt>
                <c:pt idx="1115">
                  <c:v>44581</c:v>
                </c:pt>
                <c:pt idx="1116">
                  <c:v>44582</c:v>
                </c:pt>
                <c:pt idx="1117">
                  <c:v>44583</c:v>
                </c:pt>
                <c:pt idx="1118">
                  <c:v>44584</c:v>
                </c:pt>
                <c:pt idx="1119">
                  <c:v>44585</c:v>
                </c:pt>
                <c:pt idx="1120">
                  <c:v>44586</c:v>
                </c:pt>
                <c:pt idx="1121">
                  <c:v>44587</c:v>
                </c:pt>
                <c:pt idx="1122">
                  <c:v>44588</c:v>
                </c:pt>
                <c:pt idx="1123">
                  <c:v>44589</c:v>
                </c:pt>
                <c:pt idx="1124">
                  <c:v>44590</c:v>
                </c:pt>
                <c:pt idx="1125">
                  <c:v>44591</c:v>
                </c:pt>
                <c:pt idx="1126">
                  <c:v>44592</c:v>
                </c:pt>
                <c:pt idx="1127">
                  <c:v>44593</c:v>
                </c:pt>
                <c:pt idx="1128">
                  <c:v>44594</c:v>
                </c:pt>
                <c:pt idx="1129">
                  <c:v>44595</c:v>
                </c:pt>
                <c:pt idx="1130">
                  <c:v>44596</c:v>
                </c:pt>
                <c:pt idx="1131">
                  <c:v>44597</c:v>
                </c:pt>
                <c:pt idx="1132">
                  <c:v>44598</c:v>
                </c:pt>
                <c:pt idx="1133">
                  <c:v>44599</c:v>
                </c:pt>
                <c:pt idx="1134">
                  <c:v>44600</c:v>
                </c:pt>
                <c:pt idx="1135">
                  <c:v>44601</c:v>
                </c:pt>
                <c:pt idx="1136">
                  <c:v>44602</c:v>
                </c:pt>
                <c:pt idx="1137">
                  <c:v>44603</c:v>
                </c:pt>
                <c:pt idx="1138">
                  <c:v>44604</c:v>
                </c:pt>
                <c:pt idx="1139">
                  <c:v>44605</c:v>
                </c:pt>
                <c:pt idx="1140">
                  <c:v>44606</c:v>
                </c:pt>
                <c:pt idx="1141">
                  <c:v>44607</c:v>
                </c:pt>
                <c:pt idx="1142">
                  <c:v>44608</c:v>
                </c:pt>
                <c:pt idx="1143">
                  <c:v>44609</c:v>
                </c:pt>
                <c:pt idx="1144">
                  <c:v>44610</c:v>
                </c:pt>
                <c:pt idx="1145">
                  <c:v>44611</c:v>
                </c:pt>
                <c:pt idx="1146">
                  <c:v>44612</c:v>
                </c:pt>
                <c:pt idx="1147">
                  <c:v>44613</c:v>
                </c:pt>
                <c:pt idx="1148">
                  <c:v>44614</c:v>
                </c:pt>
                <c:pt idx="1149">
                  <c:v>44615</c:v>
                </c:pt>
                <c:pt idx="1150">
                  <c:v>44616</c:v>
                </c:pt>
                <c:pt idx="1151">
                  <c:v>44617</c:v>
                </c:pt>
                <c:pt idx="1152">
                  <c:v>44618</c:v>
                </c:pt>
                <c:pt idx="1153">
                  <c:v>44619</c:v>
                </c:pt>
                <c:pt idx="1154">
                  <c:v>44620</c:v>
                </c:pt>
                <c:pt idx="1155">
                  <c:v>44621</c:v>
                </c:pt>
                <c:pt idx="1156">
                  <c:v>44622</c:v>
                </c:pt>
                <c:pt idx="1157">
                  <c:v>44623</c:v>
                </c:pt>
                <c:pt idx="1158">
                  <c:v>44624</c:v>
                </c:pt>
                <c:pt idx="1159">
                  <c:v>44625</c:v>
                </c:pt>
                <c:pt idx="1160">
                  <c:v>44626</c:v>
                </c:pt>
                <c:pt idx="1161">
                  <c:v>44627</c:v>
                </c:pt>
                <c:pt idx="1162">
                  <c:v>44628</c:v>
                </c:pt>
                <c:pt idx="1163">
                  <c:v>44629</c:v>
                </c:pt>
                <c:pt idx="1164">
                  <c:v>44630</c:v>
                </c:pt>
                <c:pt idx="1165">
                  <c:v>44631</c:v>
                </c:pt>
                <c:pt idx="1166">
                  <c:v>44632</c:v>
                </c:pt>
                <c:pt idx="1167">
                  <c:v>44633</c:v>
                </c:pt>
                <c:pt idx="1168">
                  <c:v>44634</c:v>
                </c:pt>
                <c:pt idx="1169">
                  <c:v>44635</c:v>
                </c:pt>
                <c:pt idx="1170">
                  <c:v>44636</c:v>
                </c:pt>
                <c:pt idx="1171">
                  <c:v>44637</c:v>
                </c:pt>
                <c:pt idx="1172">
                  <c:v>44638</c:v>
                </c:pt>
                <c:pt idx="1173">
                  <c:v>44639</c:v>
                </c:pt>
                <c:pt idx="1174">
                  <c:v>44640</c:v>
                </c:pt>
                <c:pt idx="1175">
                  <c:v>44641</c:v>
                </c:pt>
                <c:pt idx="1176">
                  <c:v>44642</c:v>
                </c:pt>
                <c:pt idx="1177">
                  <c:v>44643</c:v>
                </c:pt>
                <c:pt idx="1178">
                  <c:v>44644</c:v>
                </c:pt>
                <c:pt idx="1179">
                  <c:v>44645</c:v>
                </c:pt>
                <c:pt idx="1180">
                  <c:v>44646</c:v>
                </c:pt>
                <c:pt idx="1181">
                  <c:v>44647</c:v>
                </c:pt>
                <c:pt idx="1182">
                  <c:v>44648</c:v>
                </c:pt>
                <c:pt idx="1183">
                  <c:v>44649</c:v>
                </c:pt>
                <c:pt idx="1184">
                  <c:v>44650</c:v>
                </c:pt>
                <c:pt idx="1185">
                  <c:v>44651</c:v>
                </c:pt>
                <c:pt idx="1186">
                  <c:v>44652</c:v>
                </c:pt>
                <c:pt idx="1187">
                  <c:v>44653</c:v>
                </c:pt>
                <c:pt idx="1188">
                  <c:v>44654</c:v>
                </c:pt>
                <c:pt idx="1189">
                  <c:v>44655</c:v>
                </c:pt>
                <c:pt idx="1190">
                  <c:v>44656</c:v>
                </c:pt>
                <c:pt idx="1191">
                  <c:v>44657</c:v>
                </c:pt>
                <c:pt idx="1192">
                  <c:v>44658</c:v>
                </c:pt>
                <c:pt idx="1193">
                  <c:v>44659</c:v>
                </c:pt>
                <c:pt idx="1194">
                  <c:v>44660</c:v>
                </c:pt>
                <c:pt idx="1195">
                  <c:v>44661</c:v>
                </c:pt>
                <c:pt idx="1196">
                  <c:v>44662</c:v>
                </c:pt>
                <c:pt idx="1197">
                  <c:v>44663</c:v>
                </c:pt>
                <c:pt idx="1198">
                  <c:v>44664</c:v>
                </c:pt>
                <c:pt idx="1199">
                  <c:v>44665</c:v>
                </c:pt>
                <c:pt idx="1200">
                  <c:v>44666</c:v>
                </c:pt>
                <c:pt idx="1201">
                  <c:v>44667</c:v>
                </c:pt>
                <c:pt idx="1202">
                  <c:v>44668</c:v>
                </c:pt>
                <c:pt idx="1203">
                  <c:v>44669</c:v>
                </c:pt>
                <c:pt idx="1204">
                  <c:v>44670</c:v>
                </c:pt>
                <c:pt idx="1205">
                  <c:v>44671</c:v>
                </c:pt>
                <c:pt idx="1206">
                  <c:v>44672</c:v>
                </c:pt>
                <c:pt idx="1207">
                  <c:v>44673</c:v>
                </c:pt>
                <c:pt idx="1208">
                  <c:v>44674</c:v>
                </c:pt>
                <c:pt idx="1209">
                  <c:v>44675</c:v>
                </c:pt>
                <c:pt idx="1210">
                  <c:v>44676</c:v>
                </c:pt>
                <c:pt idx="1211">
                  <c:v>44677</c:v>
                </c:pt>
                <c:pt idx="1212">
                  <c:v>44678</c:v>
                </c:pt>
                <c:pt idx="1213">
                  <c:v>44679</c:v>
                </c:pt>
                <c:pt idx="1214">
                  <c:v>44680</c:v>
                </c:pt>
                <c:pt idx="1215">
                  <c:v>44681</c:v>
                </c:pt>
                <c:pt idx="1216">
                  <c:v>44682</c:v>
                </c:pt>
                <c:pt idx="1217">
                  <c:v>44683</c:v>
                </c:pt>
                <c:pt idx="1218">
                  <c:v>44684</c:v>
                </c:pt>
                <c:pt idx="1219">
                  <c:v>44685</c:v>
                </c:pt>
                <c:pt idx="1220">
                  <c:v>44686</c:v>
                </c:pt>
                <c:pt idx="1221">
                  <c:v>44687</c:v>
                </c:pt>
                <c:pt idx="1222">
                  <c:v>44688</c:v>
                </c:pt>
                <c:pt idx="1223">
                  <c:v>44689</c:v>
                </c:pt>
                <c:pt idx="1224">
                  <c:v>44690</c:v>
                </c:pt>
                <c:pt idx="1225">
                  <c:v>44691</c:v>
                </c:pt>
                <c:pt idx="1226">
                  <c:v>44692</c:v>
                </c:pt>
                <c:pt idx="1227">
                  <c:v>44693</c:v>
                </c:pt>
                <c:pt idx="1228">
                  <c:v>44694</c:v>
                </c:pt>
                <c:pt idx="1229">
                  <c:v>44695</c:v>
                </c:pt>
                <c:pt idx="1230">
                  <c:v>44696</c:v>
                </c:pt>
                <c:pt idx="1231">
                  <c:v>44697</c:v>
                </c:pt>
                <c:pt idx="1232">
                  <c:v>44698</c:v>
                </c:pt>
                <c:pt idx="1233">
                  <c:v>44699</c:v>
                </c:pt>
                <c:pt idx="1234">
                  <c:v>44700</c:v>
                </c:pt>
                <c:pt idx="1235">
                  <c:v>44701</c:v>
                </c:pt>
                <c:pt idx="1236">
                  <c:v>44702</c:v>
                </c:pt>
                <c:pt idx="1237">
                  <c:v>44703</c:v>
                </c:pt>
                <c:pt idx="1238">
                  <c:v>44704</c:v>
                </c:pt>
                <c:pt idx="1239">
                  <c:v>44705</c:v>
                </c:pt>
                <c:pt idx="1240">
                  <c:v>44706</c:v>
                </c:pt>
                <c:pt idx="1241">
                  <c:v>44707</c:v>
                </c:pt>
                <c:pt idx="1242">
                  <c:v>44708</c:v>
                </c:pt>
                <c:pt idx="1243">
                  <c:v>44709</c:v>
                </c:pt>
                <c:pt idx="1244">
                  <c:v>44710</c:v>
                </c:pt>
                <c:pt idx="1245">
                  <c:v>44711</c:v>
                </c:pt>
                <c:pt idx="1246">
                  <c:v>44712</c:v>
                </c:pt>
                <c:pt idx="1247">
                  <c:v>44713</c:v>
                </c:pt>
                <c:pt idx="1248">
                  <c:v>44714</c:v>
                </c:pt>
                <c:pt idx="1249">
                  <c:v>44715</c:v>
                </c:pt>
                <c:pt idx="1250">
                  <c:v>44716</c:v>
                </c:pt>
                <c:pt idx="1251">
                  <c:v>44717</c:v>
                </c:pt>
                <c:pt idx="1252">
                  <c:v>44718</c:v>
                </c:pt>
                <c:pt idx="1253">
                  <c:v>44719</c:v>
                </c:pt>
                <c:pt idx="1254">
                  <c:v>44720</c:v>
                </c:pt>
                <c:pt idx="1255">
                  <c:v>44721</c:v>
                </c:pt>
                <c:pt idx="1256">
                  <c:v>44722</c:v>
                </c:pt>
                <c:pt idx="1257">
                  <c:v>44723</c:v>
                </c:pt>
                <c:pt idx="1258">
                  <c:v>44724</c:v>
                </c:pt>
                <c:pt idx="1259">
                  <c:v>44725</c:v>
                </c:pt>
                <c:pt idx="1260">
                  <c:v>44726</c:v>
                </c:pt>
                <c:pt idx="1261">
                  <c:v>44727</c:v>
                </c:pt>
                <c:pt idx="1262">
                  <c:v>44728</c:v>
                </c:pt>
                <c:pt idx="1263">
                  <c:v>44729</c:v>
                </c:pt>
                <c:pt idx="1264">
                  <c:v>44730</c:v>
                </c:pt>
                <c:pt idx="1265">
                  <c:v>44731</c:v>
                </c:pt>
                <c:pt idx="1266">
                  <c:v>44732</c:v>
                </c:pt>
                <c:pt idx="1267">
                  <c:v>44733</c:v>
                </c:pt>
                <c:pt idx="1268">
                  <c:v>44734</c:v>
                </c:pt>
                <c:pt idx="1269">
                  <c:v>44735</c:v>
                </c:pt>
                <c:pt idx="1270">
                  <c:v>44736</c:v>
                </c:pt>
                <c:pt idx="1271">
                  <c:v>44737</c:v>
                </c:pt>
                <c:pt idx="1272">
                  <c:v>44738</c:v>
                </c:pt>
                <c:pt idx="1273">
                  <c:v>44739</c:v>
                </c:pt>
                <c:pt idx="1274">
                  <c:v>44740</c:v>
                </c:pt>
                <c:pt idx="1275">
                  <c:v>44741</c:v>
                </c:pt>
                <c:pt idx="1276">
                  <c:v>44742</c:v>
                </c:pt>
                <c:pt idx="1277">
                  <c:v>44743</c:v>
                </c:pt>
                <c:pt idx="1278">
                  <c:v>44744</c:v>
                </c:pt>
                <c:pt idx="1279">
                  <c:v>44745</c:v>
                </c:pt>
                <c:pt idx="1280">
                  <c:v>44746</c:v>
                </c:pt>
                <c:pt idx="1281">
                  <c:v>44747</c:v>
                </c:pt>
                <c:pt idx="1282">
                  <c:v>44748</c:v>
                </c:pt>
                <c:pt idx="1283">
                  <c:v>44749</c:v>
                </c:pt>
                <c:pt idx="1284">
                  <c:v>44750</c:v>
                </c:pt>
                <c:pt idx="1285">
                  <c:v>44751</c:v>
                </c:pt>
                <c:pt idx="1286">
                  <c:v>44752</c:v>
                </c:pt>
                <c:pt idx="1287">
                  <c:v>44753</c:v>
                </c:pt>
                <c:pt idx="1288">
                  <c:v>44754</c:v>
                </c:pt>
                <c:pt idx="1289">
                  <c:v>44755</c:v>
                </c:pt>
                <c:pt idx="1290">
                  <c:v>44756</c:v>
                </c:pt>
                <c:pt idx="1291">
                  <c:v>44757</c:v>
                </c:pt>
                <c:pt idx="1292">
                  <c:v>44758</c:v>
                </c:pt>
                <c:pt idx="1293">
                  <c:v>44759</c:v>
                </c:pt>
                <c:pt idx="1294">
                  <c:v>44760</c:v>
                </c:pt>
                <c:pt idx="1295">
                  <c:v>44761</c:v>
                </c:pt>
                <c:pt idx="1296">
                  <c:v>44762</c:v>
                </c:pt>
                <c:pt idx="1297">
                  <c:v>44763</c:v>
                </c:pt>
                <c:pt idx="1298">
                  <c:v>44764</c:v>
                </c:pt>
                <c:pt idx="1299">
                  <c:v>44765</c:v>
                </c:pt>
                <c:pt idx="1300">
                  <c:v>44766</c:v>
                </c:pt>
                <c:pt idx="1301">
                  <c:v>44767</c:v>
                </c:pt>
                <c:pt idx="1302">
                  <c:v>44768</c:v>
                </c:pt>
                <c:pt idx="1303">
                  <c:v>44769</c:v>
                </c:pt>
                <c:pt idx="1304">
                  <c:v>44770</c:v>
                </c:pt>
                <c:pt idx="1305">
                  <c:v>44771</c:v>
                </c:pt>
                <c:pt idx="1306">
                  <c:v>44772</c:v>
                </c:pt>
                <c:pt idx="1307">
                  <c:v>44773</c:v>
                </c:pt>
                <c:pt idx="1308">
                  <c:v>44774</c:v>
                </c:pt>
                <c:pt idx="1309">
                  <c:v>44775</c:v>
                </c:pt>
                <c:pt idx="1310">
                  <c:v>44776</c:v>
                </c:pt>
                <c:pt idx="1311">
                  <c:v>44777</c:v>
                </c:pt>
                <c:pt idx="1312">
                  <c:v>44778</c:v>
                </c:pt>
                <c:pt idx="1313">
                  <c:v>44779</c:v>
                </c:pt>
                <c:pt idx="1314">
                  <c:v>44780</c:v>
                </c:pt>
                <c:pt idx="1315">
                  <c:v>44781</c:v>
                </c:pt>
                <c:pt idx="1316">
                  <c:v>44782</c:v>
                </c:pt>
                <c:pt idx="1317">
                  <c:v>44783</c:v>
                </c:pt>
                <c:pt idx="1318">
                  <c:v>44784</c:v>
                </c:pt>
                <c:pt idx="1319">
                  <c:v>44785</c:v>
                </c:pt>
                <c:pt idx="1320">
                  <c:v>44786</c:v>
                </c:pt>
                <c:pt idx="1321">
                  <c:v>44787</c:v>
                </c:pt>
                <c:pt idx="1322">
                  <c:v>44788</c:v>
                </c:pt>
                <c:pt idx="1323">
                  <c:v>44789</c:v>
                </c:pt>
                <c:pt idx="1324">
                  <c:v>44790</c:v>
                </c:pt>
                <c:pt idx="1325">
                  <c:v>44791</c:v>
                </c:pt>
                <c:pt idx="1326">
                  <c:v>44792</c:v>
                </c:pt>
                <c:pt idx="1327">
                  <c:v>44793</c:v>
                </c:pt>
                <c:pt idx="1328">
                  <c:v>44794</c:v>
                </c:pt>
                <c:pt idx="1329">
                  <c:v>44795</c:v>
                </c:pt>
                <c:pt idx="1330">
                  <c:v>44796</c:v>
                </c:pt>
                <c:pt idx="1331">
                  <c:v>44797</c:v>
                </c:pt>
                <c:pt idx="1332">
                  <c:v>44798</c:v>
                </c:pt>
                <c:pt idx="1333">
                  <c:v>44799</c:v>
                </c:pt>
                <c:pt idx="1334">
                  <c:v>44800</c:v>
                </c:pt>
                <c:pt idx="1335">
                  <c:v>44801</c:v>
                </c:pt>
                <c:pt idx="1336">
                  <c:v>44802</c:v>
                </c:pt>
                <c:pt idx="1337">
                  <c:v>44803</c:v>
                </c:pt>
                <c:pt idx="1338">
                  <c:v>44804</c:v>
                </c:pt>
                <c:pt idx="1339">
                  <c:v>44805</c:v>
                </c:pt>
                <c:pt idx="1340">
                  <c:v>44806</c:v>
                </c:pt>
                <c:pt idx="1341">
                  <c:v>44807</c:v>
                </c:pt>
                <c:pt idx="1342">
                  <c:v>44808</c:v>
                </c:pt>
                <c:pt idx="1343">
                  <c:v>44809</c:v>
                </c:pt>
                <c:pt idx="1344">
                  <c:v>44810</c:v>
                </c:pt>
                <c:pt idx="1345">
                  <c:v>44811</c:v>
                </c:pt>
                <c:pt idx="1346">
                  <c:v>44812</c:v>
                </c:pt>
                <c:pt idx="1347">
                  <c:v>44813</c:v>
                </c:pt>
                <c:pt idx="1348">
                  <c:v>44814</c:v>
                </c:pt>
                <c:pt idx="1349">
                  <c:v>44815</c:v>
                </c:pt>
                <c:pt idx="1350">
                  <c:v>44816</c:v>
                </c:pt>
                <c:pt idx="1351">
                  <c:v>44817</c:v>
                </c:pt>
                <c:pt idx="1352">
                  <c:v>44818</c:v>
                </c:pt>
                <c:pt idx="1353">
                  <c:v>44819</c:v>
                </c:pt>
                <c:pt idx="1354">
                  <c:v>44820</c:v>
                </c:pt>
                <c:pt idx="1355">
                  <c:v>44821</c:v>
                </c:pt>
                <c:pt idx="1356">
                  <c:v>44822</c:v>
                </c:pt>
                <c:pt idx="1357">
                  <c:v>44823</c:v>
                </c:pt>
                <c:pt idx="1358">
                  <c:v>44824</c:v>
                </c:pt>
                <c:pt idx="1359">
                  <c:v>44825</c:v>
                </c:pt>
                <c:pt idx="1360">
                  <c:v>44826</c:v>
                </c:pt>
                <c:pt idx="1361">
                  <c:v>44827</c:v>
                </c:pt>
                <c:pt idx="1362">
                  <c:v>44828</c:v>
                </c:pt>
                <c:pt idx="1363">
                  <c:v>44829</c:v>
                </c:pt>
                <c:pt idx="1364">
                  <c:v>44830</c:v>
                </c:pt>
                <c:pt idx="1365">
                  <c:v>44831</c:v>
                </c:pt>
                <c:pt idx="1366">
                  <c:v>44832</c:v>
                </c:pt>
                <c:pt idx="1367">
                  <c:v>44833</c:v>
                </c:pt>
                <c:pt idx="1368">
                  <c:v>44834</c:v>
                </c:pt>
                <c:pt idx="1369">
                  <c:v>44835</c:v>
                </c:pt>
                <c:pt idx="1370">
                  <c:v>44836</c:v>
                </c:pt>
                <c:pt idx="1371">
                  <c:v>44837</c:v>
                </c:pt>
                <c:pt idx="1372">
                  <c:v>44838</c:v>
                </c:pt>
                <c:pt idx="1373">
                  <c:v>44839</c:v>
                </c:pt>
                <c:pt idx="1374">
                  <c:v>44840</c:v>
                </c:pt>
                <c:pt idx="1375">
                  <c:v>44841</c:v>
                </c:pt>
                <c:pt idx="1376">
                  <c:v>44842</c:v>
                </c:pt>
                <c:pt idx="1377">
                  <c:v>44843</c:v>
                </c:pt>
                <c:pt idx="1378">
                  <c:v>44844</c:v>
                </c:pt>
                <c:pt idx="1379">
                  <c:v>44845</c:v>
                </c:pt>
                <c:pt idx="1380">
                  <c:v>44846</c:v>
                </c:pt>
                <c:pt idx="1381">
                  <c:v>44847</c:v>
                </c:pt>
                <c:pt idx="1382">
                  <c:v>44848</c:v>
                </c:pt>
                <c:pt idx="1383">
                  <c:v>44849</c:v>
                </c:pt>
                <c:pt idx="1384">
                  <c:v>44850</c:v>
                </c:pt>
                <c:pt idx="1385">
                  <c:v>44851</c:v>
                </c:pt>
                <c:pt idx="1386">
                  <c:v>44852</c:v>
                </c:pt>
                <c:pt idx="1387">
                  <c:v>44853</c:v>
                </c:pt>
                <c:pt idx="1388">
                  <c:v>44854</c:v>
                </c:pt>
                <c:pt idx="1389">
                  <c:v>44855</c:v>
                </c:pt>
                <c:pt idx="1390">
                  <c:v>44856</c:v>
                </c:pt>
                <c:pt idx="1391">
                  <c:v>44857</c:v>
                </c:pt>
                <c:pt idx="1392">
                  <c:v>44858</c:v>
                </c:pt>
                <c:pt idx="1393">
                  <c:v>44859</c:v>
                </c:pt>
                <c:pt idx="1394">
                  <c:v>44860</c:v>
                </c:pt>
                <c:pt idx="1395">
                  <c:v>44861</c:v>
                </c:pt>
                <c:pt idx="1396">
                  <c:v>44862</c:v>
                </c:pt>
                <c:pt idx="1397">
                  <c:v>44863</c:v>
                </c:pt>
                <c:pt idx="1398">
                  <c:v>44864</c:v>
                </c:pt>
                <c:pt idx="1399">
                  <c:v>44865</c:v>
                </c:pt>
                <c:pt idx="1400">
                  <c:v>44866</c:v>
                </c:pt>
                <c:pt idx="1401">
                  <c:v>44867</c:v>
                </c:pt>
                <c:pt idx="1402">
                  <c:v>44868</c:v>
                </c:pt>
                <c:pt idx="1403">
                  <c:v>44869</c:v>
                </c:pt>
                <c:pt idx="1404">
                  <c:v>44870</c:v>
                </c:pt>
                <c:pt idx="1405">
                  <c:v>44871</c:v>
                </c:pt>
                <c:pt idx="1406">
                  <c:v>44872</c:v>
                </c:pt>
                <c:pt idx="1407">
                  <c:v>44873</c:v>
                </c:pt>
                <c:pt idx="1408">
                  <c:v>44874</c:v>
                </c:pt>
                <c:pt idx="1409">
                  <c:v>44875</c:v>
                </c:pt>
                <c:pt idx="1410">
                  <c:v>44876</c:v>
                </c:pt>
                <c:pt idx="1411">
                  <c:v>44877</c:v>
                </c:pt>
                <c:pt idx="1412">
                  <c:v>44878</c:v>
                </c:pt>
                <c:pt idx="1413">
                  <c:v>44879</c:v>
                </c:pt>
                <c:pt idx="1414">
                  <c:v>44880</c:v>
                </c:pt>
                <c:pt idx="1415">
                  <c:v>44881</c:v>
                </c:pt>
                <c:pt idx="1416">
                  <c:v>44882</c:v>
                </c:pt>
                <c:pt idx="1417">
                  <c:v>44883</c:v>
                </c:pt>
                <c:pt idx="1418">
                  <c:v>44884</c:v>
                </c:pt>
                <c:pt idx="1419">
                  <c:v>44885</c:v>
                </c:pt>
                <c:pt idx="1420">
                  <c:v>44886</c:v>
                </c:pt>
                <c:pt idx="1421">
                  <c:v>44887</c:v>
                </c:pt>
                <c:pt idx="1422">
                  <c:v>44888</c:v>
                </c:pt>
                <c:pt idx="1423">
                  <c:v>44889</c:v>
                </c:pt>
                <c:pt idx="1424">
                  <c:v>44890</c:v>
                </c:pt>
                <c:pt idx="1425">
                  <c:v>44891</c:v>
                </c:pt>
                <c:pt idx="1426">
                  <c:v>44892</c:v>
                </c:pt>
                <c:pt idx="1427">
                  <c:v>44893</c:v>
                </c:pt>
                <c:pt idx="1428">
                  <c:v>44894</c:v>
                </c:pt>
                <c:pt idx="1429">
                  <c:v>44895</c:v>
                </c:pt>
                <c:pt idx="1430">
                  <c:v>44896</c:v>
                </c:pt>
                <c:pt idx="1431">
                  <c:v>44897</c:v>
                </c:pt>
                <c:pt idx="1432">
                  <c:v>44898</c:v>
                </c:pt>
                <c:pt idx="1433">
                  <c:v>44899</c:v>
                </c:pt>
                <c:pt idx="1434">
                  <c:v>44900</c:v>
                </c:pt>
                <c:pt idx="1435">
                  <c:v>44901</c:v>
                </c:pt>
                <c:pt idx="1436">
                  <c:v>44902</c:v>
                </c:pt>
                <c:pt idx="1437">
                  <c:v>44903</c:v>
                </c:pt>
                <c:pt idx="1438">
                  <c:v>44904</c:v>
                </c:pt>
                <c:pt idx="1439">
                  <c:v>44905</c:v>
                </c:pt>
                <c:pt idx="1440">
                  <c:v>44906</c:v>
                </c:pt>
                <c:pt idx="1441">
                  <c:v>44907</c:v>
                </c:pt>
                <c:pt idx="1442">
                  <c:v>44908</c:v>
                </c:pt>
                <c:pt idx="1443">
                  <c:v>44909</c:v>
                </c:pt>
                <c:pt idx="1444">
                  <c:v>44910</c:v>
                </c:pt>
                <c:pt idx="1445">
                  <c:v>44911</c:v>
                </c:pt>
                <c:pt idx="1446">
                  <c:v>44912</c:v>
                </c:pt>
                <c:pt idx="1447">
                  <c:v>44913</c:v>
                </c:pt>
                <c:pt idx="1448">
                  <c:v>44914</c:v>
                </c:pt>
                <c:pt idx="1449">
                  <c:v>44915</c:v>
                </c:pt>
                <c:pt idx="1450">
                  <c:v>44916</c:v>
                </c:pt>
                <c:pt idx="1451">
                  <c:v>44917</c:v>
                </c:pt>
                <c:pt idx="1452">
                  <c:v>44918</c:v>
                </c:pt>
                <c:pt idx="1453">
                  <c:v>44919</c:v>
                </c:pt>
                <c:pt idx="1454">
                  <c:v>44920</c:v>
                </c:pt>
                <c:pt idx="1455">
                  <c:v>44921</c:v>
                </c:pt>
                <c:pt idx="1456">
                  <c:v>44922</c:v>
                </c:pt>
                <c:pt idx="1457">
                  <c:v>44923</c:v>
                </c:pt>
                <c:pt idx="1458">
                  <c:v>44924</c:v>
                </c:pt>
                <c:pt idx="1459">
                  <c:v>44925</c:v>
                </c:pt>
                <c:pt idx="1460">
                  <c:v>44926</c:v>
                </c:pt>
                <c:pt idx="1461">
                  <c:v>44927</c:v>
                </c:pt>
                <c:pt idx="1462">
                  <c:v>44928</c:v>
                </c:pt>
                <c:pt idx="1463">
                  <c:v>44929</c:v>
                </c:pt>
                <c:pt idx="1464">
                  <c:v>44930</c:v>
                </c:pt>
                <c:pt idx="1465">
                  <c:v>44931</c:v>
                </c:pt>
                <c:pt idx="1466">
                  <c:v>44932</c:v>
                </c:pt>
                <c:pt idx="1467">
                  <c:v>44933</c:v>
                </c:pt>
                <c:pt idx="1468">
                  <c:v>44934</c:v>
                </c:pt>
                <c:pt idx="1469">
                  <c:v>44935</c:v>
                </c:pt>
                <c:pt idx="1470">
                  <c:v>44936</c:v>
                </c:pt>
                <c:pt idx="1471">
                  <c:v>44937</c:v>
                </c:pt>
                <c:pt idx="1472">
                  <c:v>44938</c:v>
                </c:pt>
                <c:pt idx="1473">
                  <c:v>44939</c:v>
                </c:pt>
                <c:pt idx="1474">
                  <c:v>44940</c:v>
                </c:pt>
                <c:pt idx="1475">
                  <c:v>44941</c:v>
                </c:pt>
                <c:pt idx="1476">
                  <c:v>44942</c:v>
                </c:pt>
                <c:pt idx="1477">
                  <c:v>44943</c:v>
                </c:pt>
                <c:pt idx="1478">
                  <c:v>44944</c:v>
                </c:pt>
                <c:pt idx="1479">
                  <c:v>44945</c:v>
                </c:pt>
                <c:pt idx="1480">
                  <c:v>44946</c:v>
                </c:pt>
                <c:pt idx="1481">
                  <c:v>44947</c:v>
                </c:pt>
                <c:pt idx="1482">
                  <c:v>44948</c:v>
                </c:pt>
                <c:pt idx="1483">
                  <c:v>44949</c:v>
                </c:pt>
                <c:pt idx="1484">
                  <c:v>44950</c:v>
                </c:pt>
                <c:pt idx="1485">
                  <c:v>44951</c:v>
                </c:pt>
                <c:pt idx="1486">
                  <c:v>44952</c:v>
                </c:pt>
                <c:pt idx="1487">
                  <c:v>44953</c:v>
                </c:pt>
                <c:pt idx="1488">
                  <c:v>44954</c:v>
                </c:pt>
                <c:pt idx="1489">
                  <c:v>44955</c:v>
                </c:pt>
                <c:pt idx="1490">
                  <c:v>44956</c:v>
                </c:pt>
                <c:pt idx="1491">
                  <c:v>44957</c:v>
                </c:pt>
                <c:pt idx="1492">
                  <c:v>44958</c:v>
                </c:pt>
                <c:pt idx="1493">
                  <c:v>44959</c:v>
                </c:pt>
                <c:pt idx="1494">
                  <c:v>44960</c:v>
                </c:pt>
                <c:pt idx="1495">
                  <c:v>44961</c:v>
                </c:pt>
                <c:pt idx="1496">
                  <c:v>44962</c:v>
                </c:pt>
                <c:pt idx="1497">
                  <c:v>44963</c:v>
                </c:pt>
                <c:pt idx="1498">
                  <c:v>44964</c:v>
                </c:pt>
                <c:pt idx="1499">
                  <c:v>44965</c:v>
                </c:pt>
                <c:pt idx="1500">
                  <c:v>44966</c:v>
                </c:pt>
                <c:pt idx="1501">
                  <c:v>44967</c:v>
                </c:pt>
                <c:pt idx="1502">
                  <c:v>44968</c:v>
                </c:pt>
                <c:pt idx="1503">
                  <c:v>44969</c:v>
                </c:pt>
                <c:pt idx="1504">
                  <c:v>44970</c:v>
                </c:pt>
                <c:pt idx="1505">
                  <c:v>44971</c:v>
                </c:pt>
                <c:pt idx="1506">
                  <c:v>44972</c:v>
                </c:pt>
                <c:pt idx="1507">
                  <c:v>44973</c:v>
                </c:pt>
                <c:pt idx="1508">
                  <c:v>44974</c:v>
                </c:pt>
                <c:pt idx="1509">
                  <c:v>44975</c:v>
                </c:pt>
                <c:pt idx="1510">
                  <c:v>44976</c:v>
                </c:pt>
                <c:pt idx="1511">
                  <c:v>44977</c:v>
                </c:pt>
                <c:pt idx="1512">
                  <c:v>44978</c:v>
                </c:pt>
                <c:pt idx="1513">
                  <c:v>44979</c:v>
                </c:pt>
                <c:pt idx="1514">
                  <c:v>44980</c:v>
                </c:pt>
                <c:pt idx="1515">
                  <c:v>44981</c:v>
                </c:pt>
                <c:pt idx="1516">
                  <c:v>44982</c:v>
                </c:pt>
                <c:pt idx="1517">
                  <c:v>44983</c:v>
                </c:pt>
                <c:pt idx="1518">
                  <c:v>44984</c:v>
                </c:pt>
                <c:pt idx="1519">
                  <c:v>44985</c:v>
                </c:pt>
                <c:pt idx="1520">
                  <c:v>44986</c:v>
                </c:pt>
                <c:pt idx="1521">
                  <c:v>44987</c:v>
                </c:pt>
                <c:pt idx="1522">
                  <c:v>44988</c:v>
                </c:pt>
                <c:pt idx="1523">
                  <c:v>44989</c:v>
                </c:pt>
                <c:pt idx="1524">
                  <c:v>44990</c:v>
                </c:pt>
                <c:pt idx="1525">
                  <c:v>44991</c:v>
                </c:pt>
                <c:pt idx="1526">
                  <c:v>44992</c:v>
                </c:pt>
                <c:pt idx="1527">
                  <c:v>44993</c:v>
                </c:pt>
                <c:pt idx="1528">
                  <c:v>44994</c:v>
                </c:pt>
                <c:pt idx="1529">
                  <c:v>44995</c:v>
                </c:pt>
                <c:pt idx="1530">
                  <c:v>44996</c:v>
                </c:pt>
                <c:pt idx="1531">
                  <c:v>44997</c:v>
                </c:pt>
                <c:pt idx="1532">
                  <c:v>44998</c:v>
                </c:pt>
                <c:pt idx="1533">
                  <c:v>44999</c:v>
                </c:pt>
                <c:pt idx="1534">
                  <c:v>45000</c:v>
                </c:pt>
                <c:pt idx="1535">
                  <c:v>45001</c:v>
                </c:pt>
                <c:pt idx="1536">
                  <c:v>45002</c:v>
                </c:pt>
                <c:pt idx="1537">
                  <c:v>45003</c:v>
                </c:pt>
                <c:pt idx="1538">
                  <c:v>45004</c:v>
                </c:pt>
                <c:pt idx="1539">
                  <c:v>45005</c:v>
                </c:pt>
                <c:pt idx="1540">
                  <c:v>45006</c:v>
                </c:pt>
                <c:pt idx="1541">
                  <c:v>45007</c:v>
                </c:pt>
                <c:pt idx="1542">
                  <c:v>45008</c:v>
                </c:pt>
                <c:pt idx="1543">
                  <c:v>45009</c:v>
                </c:pt>
                <c:pt idx="1544">
                  <c:v>45010</c:v>
                </c:pt>
                <c:pt idx="1545">
                  <c:v>45011</c:v>
                </c:pt>
                <c:pt idx="1546">
                  <c:v>45012</c:v>
                </c:pt>
                <c:pt idx="1547">
                  <c:v>45013</c:v>
                </c:pt>
                <c:pt idx="1548">
                  <c:v>45014</c:v>
                </c:pt>
                <c:pt idx="1549">
                  <c:v>45015</c:v>
                </c:pt>
                <c:pt idx="1550">
                  <c:v>45016</c:v>
                </c:pt>
                <c:pt idx="1551">
                  <c:v>45017</c:v>
                </c:pt>
                <c:pt idx="1552">
                  <c:v>45018</c:v>
                </c:pt>
                <c:pt idx="1553">
                  <c:v>45019</c:v>
                </c:pt>
                <c:pt idx="1554">
                  <c:v>45020</c:v>
                </c:pt>
                <c:pt idx="1555">
                  <c:v>45021</c:v>
                </c:pt>
                <c:pt idx="1556">
                  <c:v>45022</c:v>
                </c:pt>
                <c:pt idx="1557">
                  <c:v>45023</c:v>
                </c:pt>
                <c:pt idx="1558">
                  <c:v>45024</c:v>
                </c:pt>
                <c:pt idx="1559">
                  <c:v>45025</c:v>
                </c:pt>
                <c:pt idx="1560">
                  <c:v>45026</c:v>
                </c:pt>
                <c:pt idx="1561">
                  <c:v>45027</c:v>
                </c:pt>
                <c:pt idx="1562">
                  <c:v>45028</c:v>
                </c:pt>
                <c:pt idx="1563">
                  <c:v>45029</c:v>
                </c:pt>
                <c:pt idx="1564">
                  <c:v>45030</c:v>
                </c:pt>
                <c:pt idx="1565">
                  <c:v>45031</c:v>
                </c:pt>
                <c:pt idx="1566">
                  <c:v>45032</c:v>
                </c:pt>
                <c:pt idx="1567">
                  <c:v>45033</c:v>
                </c:pt>
                <c:pt idx="1568">
                  <c:v>45034</c:v>
                </c:pt>
                <c:pt idx="1569">
                  <c:v>45035</c:v>
                </c:pt>
                <c:pt idx="1570">
                  <c:v>45036</c:v>
                </c:pt>
                <c:pt idx="1571">
                  <c:v>45037</c:v>
                </c:pt>
                <c:pt idx="1572">
                  <c:v>45038</c:v>
                </c:pt>
                <c:pt idx="1573">
                  <c:v>45039</c:v>
                </c:pt>
                <c:pt idx="1574">
                  <c:v>45040</c:v>
                </c:pt>
                <c:pt idx="1575">
                  <c:v>45041</c:v>
                </c:pt>
                <c:pt idx="1576">
                  <c:v>45042</c:v>
                </c:pt>
                <c:pt idx="1577">
                  <c:v>45043</c:v>
                </c:pt>
                <c:pt idx="1578">
                  <c:v>45044</c:v>
                </c:pt>
                <c:pt idx="1579">
                  <c:v>45045</c:v>
                </c:pt>
                <c:pt idx="1580">
                  <c:v>45046</c:v>
                </c:pt>
                <c:pt idx="1581">
                  <c:v>45047</c:v>
                </c:pt>
                <c:pt idx="1582">
                  <c:v>45048</c:v>
                </c:pt>
                <c:pt idx="1583">
                  <c:v>45049</c:v>
                </c:pt>
                <c:pt idx="1584">
                  <c:v>45050</c:v>
                </c:pt>
                <c:pt idx="1585">
                  <c:v>45051</c:v>
                </c:pt>
                <c:pt idx="1586">
                  <c:v>45052</c:v>
                </c:pt>
                <c:pt idx="1587">
                  <c:v>45053</c:v>
                </c:pt>
                <c:pt idx="1588">
                  <c:v>45054</c:v>
                </c:pt>
                <c:pt idx="1589">
                  <c:v>45055</c:v>
                </c:pt>
                <c:pt idx="1590">
                  <c:v>45056</c:v>
                </c:pt>
                <c:pt idx="1591">
                  <c:v>45057</c:v>
                </c:pt>
                <c:pt idx="1592">
                  <c:v>45058</c:v>
                </c:pt>
                <c:pt idx="1593">
                  <c:v>45059</c:v>
                </c:pt>
                <c:pt idx="1594">
                  <c:v>45060</c:v>
                </c:pt>
                <c:pt idx="1595">
                  <c:v>45061</c:v>
                </c:pt>
                <c:pt idx="1596">
                  <c:v>45062</c:v>
                </c:pt>
                <c:pt idx="1597">
                  <c:v>45063</c:v>
                </c:pt>
                <c:pt idx="1598">
                  <c:v>45064</c:v>
                </c:pt>
                <c:pt idx="1599">
                  <c:v>45065</c:v>
                </c:pt>
                <c:pt idx="1600">
                  <c:v>45066</c:v>
                </c:pt>
                <c:pt idx="1601">
                  <c:v>45067</c:v>
                </c:pt>
                <c:pt idx="1602">
                  <c:v>45068</c:v>
                </c:pt>
                <c:pt idx="1603">
                  <c:v>45069</c:v>
                </c:pt>
                <c:pt idx="1604">
                  <c:v>45070</c:v>
                </c:pt>
                <c:pt idx="1605">
                  <c:v>45071</c:v>
                </c:pt>
                <c:pt idx="1606">
                  <c:v>45072</c:v>
                </c:pt>
                <c:pt idx="1607">
                  <c:v>45073</c:v>
                </c:pt>
                <c:pt idx="1608">
                  <c:v>45074</c:v>
                </c:pt>
                <c:pt idx="1609">
                  <c:v>45075</c:v>
                </c:pt>
                <c:pt idx="1610">
                  <c:v>45076</c:v>
                </c:pt>
                <c:pt idx="1611">
                  <c:v>45077</c:v>
                </c:pt>
                <c:pt idx="1612">
                  <c:v>45078</c:v>
                </c:pt>
                <c:pt idx="1613">
                  <c:v>45079</c:v>
                </c:pt>
                <c:pt idx="1614">
                  <c:v>45080</c:v>
                </c:pt>
                <c:pt idx="1615">
                  <c:v>45081</c:v>
                </c:pt>
                <c:pt idx="1616">
                  <c:v>45082</c:v>
                </c:pt>
                <c:pt idx="1617">
                  <c:v>45083</c:v>
                </c:pt>
                <c:pt idx="1618">
                  <c:v>45084</c:v>
                </c:pt>
                <c:pt idx="1619">
                  <c:v>45085</c:v>
                </c:pt>
                <c:pt idx="1620">
                  <c:v>45086</c:v>
                </c:pt>
                <c:pt idx="1621">
                  <c:v>45087</c:v>
                </c:pt>
                <c:pt idx="1622">
                  <c:v>45088</c:v>
                </c:pt>
                <c:pt idx="1623">
                  <c:v>45089</c:v>
                </c:pt>
                <c:pt idx="1624">
                  <c:v>45090</c:v>
                </c:pt>
                <c:pt idx="1625">
                  <c:v>45091</c:v>
                </c:pt>
                <c:pt idx="1626">
                  <c:v>45092</c:v>
                </c:pt>
                <c:pt idx="1627">
                  <c:v>45093</c:v>
                </c:pt>
                <c:pt idx="1628">
                  <c:v>45094</c:v>
                </c:pt>
                <c:pt idx="1629">
                  <c:v>45095</c:v>
                </c:pt>
                <c:pt idx="1630">
                  <c:v>45096</c:v>
                </c:pt>
                <c:pt idx="1631">
                  <c:v>45097</c:v>
                </c:pt>
                <c:pt idx="1632">
                  <c:v>45098</c:v>
                </c:pt>
                <c:pt idx="1633">
                  <c:v>45099</c:v>
                </c:pt>
                <c:pt idx="1634">
                  <c:v>45100</c:v>
                </c:pt>
                <c:pt idx="1635">
                  <c:v>45101</c:v>
                </c:pt>
                <c:pt idx="1636">
                  <c:v>45102</c:v>
                </c:pt>
                <c:pt idx="1637">
                  <c:v>45103</c:v>
                </c:pt>
                <c:pt idx="1638">
                  <c:v>45104</c:v>
                </c:pt>
                <c:pt idx="1639">
                  <c:v>45105</c:v>
                </c:pt>
                <c:pt idx="1640">
                  <c:v>45106</c:v>
                </c:pt>
                <c:pt idx="1641">
                  <c:v>45107</c:v>
                </c:pt>
                <c:pt idx="1642">
                  <c:v>45108</c:v>
                </c:pt>
                <c:pt idx="1643">
                  <c:v>45109</c:v>
                </c:pt>
                <c:pt idx="1644">
                  <c:v>45110</c:v>
                </c:pt>
                <c:pt idx="1645">
                  <c:v>45111</c:v>
                </c:pt>
                <c:pt idx="1646">
                  <c:v>45112</c:v>
                </c:pt>
                <c:pt idx="1647">
                  <c:v>45113</c:v>
                </c:pt>
                <c:pt idx="1648">
                  <c:v>45114</c:v>
                </c:pt>
                <c:pt idx="1649">
                  <c:v>45115</c:v>
                </c:pt>
                <c:pt idx="1650">
                  <c:v>45116</c:v>
                </c:pt>
                <c:pt idx="1651">
                  <c:v>45117</c:v>
                </c:pt>
                <c:pt idx="1652">
                  <c:v>45118</c:v>
                </c:pt>
                <c:pt idx="1653">
                  <c:v>45119</c:v>
                </c:pt>
                <c:pt idx="1654">
                  <c:v>45120</c:v>
                </c:pt>
                <c:pt idx="1655">
                  <c:v>45121</c:v>
                </c:pt>
                <c:pt idx="1656">
                  <c:v>45122</c:v>
                </c:pt>
                <c:pt idx="1657">
                  <c:v>45123</c:v>
                </c:pt>
                <c:pt idx="1658">
                  <c:v>45124</c:v>
                </c:pt>
                <c:pt idx="1659">
                  <c:v>45125</c:v>
                </c:pt>
                <c:pt idx="1660">
                  <c:v>45126</c:v>
                </c:pt>
                <c:pt idx="1661">
                  <c:v>45127</c:v>
                </c:pt>
                <c:pt idx="1662">
                  <c:v>45128</c:v>
                </c:pt>
                <c:pt idx="1663">
                  <c:v>45129</c:v>
                </c:pt>
                <c:pt idx="1664">
                  <c:v>45130</c:v>
                </c:pt>
                <c:pt idx="1665">
                  <c:v>45131</c:v>
                </c:pt>
                <c:pt idx="1666">
                  <c:v>45132</c:v>
                </c:pt>
                <c:pt idx="1667">
                  <c:v>45133</c:v>
                </c:pt>
                <c:pt idx="1668">
                  <c:v>45134</c:v>
                </c:pt>
                <c:pt idx="1669">
                  <c:v>45135</c:v>
                </c:pt>
                <c:pt idx="1670">
                  <c:v>45136</c:v>
                </c:pt>
                <c:pt idx="1671">
                  <c:v>45137</c:v>
                </c:pt>
                <c:pt idx="1672">
                  <c:v>45138</c:v>
                </c:pt>
                <c:pt idx="1673">
                  <c:v>45139</c:v>
                </c:pt>
                <c:pt idx="1674">
                  <c:v>45140</c:v>
                </c:pt>
                <c:pt idx="1675">
                  <c:v>45141</c:v>
                </c:pt>
                <c:pt idx="1676">
                  <c:v>45142</c:v>
                </c:pt>
                <c:pt idx="1677">
                  <c:v>45143</c:v>
                </c:pt>
                <c:pt idx="1678">
                  <c:v>45144</c:v>
                </c:pt>
                <c:pt idx="1679">
                  <c:v>45145</c:v>
                </c:pt>
                <c:pt idx="1680">
                  <c:v>45146</c:v>
                </c:pt>
                <c:pt idx="1681">
                  <c:v>45147</c:v>
                </c:pt>
                <c:pt idx="1682">
                  <c:v>45148</c:v>
                </c:pt>
                <c:pt idx="1683">
                  <c:v>45149</c:v>
                </c:pt>
                <c:pt idx="1684">
                  <c:v>45150</c:v>
                </c:pt>
                <c:pt idx="1685">
                  <c:v>45151</c:v>
                </c:pt>
                <c:pt idx="1686">
                  <c:v>45152</c:v>
                </c:pt>
                <c:pt idx="1687">
                  <c:v>45153</c:v>
                </c:pt>
                <c:pt idx="1688">
                  <c:v>45154</c:v>
                </c:pt>
                <c:pt idx="1689">
                  <c:v>45155</c:v>
                </c:pt>
                <c:pt idx="1690">
                  <c:v>45156</c:v>
                </c:pt>
                <c:pt idx="1691">
                  <c:v>45157</c:v>
                </c:pt>
                <c:pt idx="1692">
                  <c:v>45158</c:v>
                </c:pt>
                <c:pt idx="1693">
                  <c:v>45159</c:v>
                </c:pt>
                <c:pt idx="1694">
                  <c:v>45160</c:v>
                </c:pt>
                <c:pt idx="1695">
                  <c:v>45161</c:v>
                </c:pt>
                <c:pt idx="1696">
                  <c:v>45162</c:v>
                </c:pt>
                <c:pt idx="1697">
                  <c:v>45163</c:v>
                </c:pt>
                <c:pt idx="1698">
                  <c:v>45164</c:v>
                </c:pt>
                <c:pt idx="1699">
                  <c:v>45165</c:v>
                </c:pt>
                <c:pt idx="1700">
                  <c:v>45166</c:v>
                </c:pt>
                <c:pt idx="1701">
                  <c:v>45167</c:v>
                </c:pt>
                <c:pt idx="1702">
                  <c:v>45168</c:v>
                </c:pt>
                <c:pt idx="1703">
                  <c:v>45169</c:v>
                </c:pt>
                <c:pt idx="1704">
                  <c:v>45170</c:v>
                </c:pt>
                <c:pt idx="1705">
                  <c:v>45171</c:v>
                </c:pt>
                <c:pt idx="1706">
                  <c:v>45172</c:v>
                </c:pt>
                <c:pt idx="1707">
                  <c:v>45173</c:v>
                </c:pt>
                <c:pt idx="1708">
                  <c:v>45174</c:v>
                </c:pt>
                <c:pt idx="1709">
                  <c:v>45175</c:v>
                </c:pt>
                <c:pt idx="1710">
                  <c:v>45176</c:v>
                </c:pt>
                <c:pt idx="1711">
                  <c:v>45177</c:v>
                </c:pt>
                <c:pt idx="1712">
                  <c:v>45178</c:v>
                </c:pt>
                <c:pt idx="1713">
                  <c:v>45179</c:v>
                </c:pt>
                <c:pt idx="1714">
                  <c:v>45180</c:v>
                </c:pt>
                <c:pt idx="1715">
                  <c:v>45181</c:v>
                </c:pt>
                <c:pt idx="1716">
                  <c:v>45182</c:v>
                </c:pt>
                <c:pt idx="1717">
                  <c:v>45183</c:v>
                </c:pt>
                <c:pt idx="1718">
                  <c:v>45184</c:v>
                </c:pt>
                <c:pt idx="1719">
                  <c:v>45185</c:v>
                </c:pt>
                <c:pt idx="1720">
                  <c:v>45186</c:v>
                </c:pt>
                <c:pt idx="1721">
                  <c:v>45187</c:v>
                </c:pt>
                <c:pt idx="1722">
                  <c:v>45188</c:v>
                </c:pt>
                <c:pt idx="1723">
                  <c:v>45189</c:v>
                </c:pt>
                <c:pt idx="1724">
                  <c:v>45190</c:v>
                </c:pt>
                <c:pt idx="1725">
                  <c:v>45191</c:v>
                </c:pt>
                <c:pt idx="1726">
                  <c:v>45192</c:v>
                </c:pt>
                <c:pt idx="1727">
                  <c:v>45193</c:v>
                </c:pt>
                <c:pt idx="1728">
                  <c:v>45194</c:v>
                </c:pt>
                <c:pt idx="1729">
                  <c:v>45195</c:v>
                </c:pt>
                <c:pt idx="1730">
                  <c:v>45196</c:v>
                </c:pt>
                <c:pt idx="1731">
                  <c:v>45197</c:v>
                </c:pt>
                <c:pt idx="1732">
                  <c:v>45198</c:v>
                </c:pt>
                <c:pt idx="1733">
                  <c:v>45199</c:v>
                </c:pt>
                <c:pt idx="1734">
                  <c:v>45200</c:v>
                </c:pt>
                <c:pt idx="1735">
                  <c:v>45201</c:v>
                </c:pt>
                <c:pt idx="1736">
                  <c:v>45202</c:v>
                </c:pt>
                <c:pt idx="1737">
                  <c:v>45203</c:v>
                </c:pt>
                <c:pt idx="1738">
                  <c:v>45204</c:v>
                </c:pt>
                <c:pt idx="1739">
                  <c:v>45205</c:v>
                </c:pt>
                <c:pt idx="1740">
                  <c:v>45206</c:v>
                </c:pt>
                <c:pt idx="1741">
                  <c:v>45207</c:v>
                </c:pt>
                <c:pt idx="1742">
                  <c:v>45208</c:v>
                </c:pt>
                <c:pt idx="1743">
                  <c:v>45209</c:v>
                </c:pt>
                <c:pt idx="1744">
                  <c:v>45210</c:v>
                </c:pt>
                <c:pt idx="1745">
                  <c:v>45211</c:v>
                </c:pt>
                <c:pt idx="1746">
                  <c:v>45212</c:v>
                </c:pt>
                <c:pt idx="1747">
                  <c:v>45213</c:v>
                </c:pt>
                <c:pt idx="1748">
                  <c:v>45214</c:v>
                </c:pt>
                <c:pt idx="1749">
                  <c:v>45215</c:v>
                </c:pt>
                <c:pt idx="1750">
                  <c:v>45216</c:v>
                </c:pt>
                <c:pt idx="1751">
                  <c:v>45217</c:v>
                </c:pt>
                <c:pt idx="1752">
                  <c:v>45218</c:v>
                </c:pt>
                <c:pt idx="1753">
                  <c:v>45219</c:v>
                </c:pt>
                <c:pt idx="1754">
                  <c:v>45220</c:v>
                </c:pt>
                <c:pt idx="1755">
                  <c:v>45221</c:v>
                </c:pt>
                <c:pt idx="1756">
                  <c:v>45222</c:v>
                </c:pt>
                <c:pt idx="1757">
                  <c:v>45223</c:v>
                </c:pt>
                <c:pt idx="1758">
                  <c:v>45224</c:v>
                </c:pt>
                <c:pt idx="1759">
                  <c:v>45225</c:v>
                </c:pt>
                <c:pt idx="1760">
                  <c:v>45226</c:v>
                </c:pt>
                <c:pt idx="1761">
                  <c:v>45227</c:v>
                </c:pt>
                <c:pt idx="1762">
                  <c:v>45228</c:v>
                </c:pt>
                <c:pt idx="1763">
                  <c:v>45229</c:v>
                </c:pt>
                <c:pt idx="1764">
                  <c:v>45230</c:v>
                </c:pt>
                <c:pt idx="1765">
                  <c:v>45231</c:v>
                </c:pt>
                <c:pt idx="1766">
                  <c:v>45232</c:v>
                </c:pt>
                <c:pt idx="1767">
                  <c:v>45233</c:v>
                </c:pt>
                <c:pt idx="1768">
                  <c:v>45234</c:v>
                </c:pt>
                <c:pt idx="1769">
                  <c:v>45235</c:v>
                </c:pt>
                <c:pt idx="1770">
                  <c:v>45236</c:v>
                </c:pt>
                <c:pt idx="1771">
                  <c:v>45237</c:v>
                </c:pt>
                <c:pt idx="1772">
                  <c:v>45238</c:v>
                </c:pt>
                <c:pt idx="1773">
                  <c:v>45239</c:v>
                </c:pt>
                <c:pt idx="1774">
                  <c:v>45240</c:v>
                </c:pt>
                <c:pt idx="1775">
                  <c:v>45241</c:v>
                </c:pt>
                <c:pt idx="1776">
                  <c:v>45242</c:v>
                </c:pt>
                <c:pt idx="1777">
                  <c:v>45243</c:v>
                </c:pt>
                <c:pt idx="1778">
                  <c:v>45244</c:v>
                </c:pt>
                <c:pt idx="1779">
                  <c:v>45245</c:v>
                </c:pt>
                <c:pt idx="1780">
                  <c:v>45246</c:v>
                </c:pt>
                <c:pt idx="1781">
                  <c:v>45247</c:v>
                </c:pt>
                <c:pt idx="1782">
                  <c:v>45248</c:v>
                </c:pt>
                <c:pt idx="1783">
                  <c:v>45249</c:v>
                </c:pt>
                <c:pt idx="1784">
                  <c:v>45250</c:v>
                </c:pt>
                <c:pt idx="1785">
                  <c:v>45251</c:v>
                </c:pt>
                <c:pt idx="1786">
                  <c:v>45252</c:v>
                </c:pt>
                <c:pt idx="1787">
                  <c:v>45253</c:v>
                </c:pt>
                <c:pt idx="1788">
                  <c:v>45254</c:v>
                </c:pt>
                <c:pt idx="1789">
                  <c:v>45255</c:v>
                </c:pt>
                <c:pt idx="1790">
                  <c:v>45256</c:v>
                </c:pt>
                <c:pt idx="1791">
                  <c:v>45257</c:v>
                </c:pt>
                <c:pt idx="1792">
                  <c:v>45258</c:v>
                </c:pt>
                <c:pt idx="1793">
                  <c:v>45259</c:v>
                </c:pt>
                <c:pt idx="1794">
                  <c:v>45260</c:v>
                </c:pt>
                <c:pt idx="1795">
                  <c:v>45261</c:v>
                </c:pt>
                <c:pt idx="1796">
                  <c:v>45262</c:v>
                </c:pt>
                <c:pt idx="1797">
                  <c:v>45263</c:v>
                </c:pt>
                <c:pt idx="1798">
                  <c:v>45264</c:v>
                </c:pt>
                <c:pt idx="1799">
                  <c:v>45265</c:v>
                </c:pt>
                <c:pt idx="1800">
                  <c:v>45266</c:v>
                </c:pt>
                <c:pt idx="1801">
                  <c:v>45267</c:v>
                </c:pt>
                <c:pt idx="1802">
                  <c:v>45268</c:v>
                </c:pt>
                <c:pt idx="1803">
                  <c:v>45269</c:v>
                </c:pt>
                <c:pt idx="1804">
                  <c:v>45270</c:v>
                </c:pt>
                <c:pt idx="1805">
                  <c:v>45271</c:v>
                </c:pt>
                <c:pt idx="1806">
                  <c:v>45272</c:v>
                </c:pt>
                <c:pt idx="1807">
                  <c:v>45273</c:v>
                </c:pt>
                <c:pt idx="1808">
                  <c:v>45274</c:v>
                </c:pt>
                <c:pt idx="1809">
                  <c:v>45275</c:v>
                </c:pt>
                <c:pt idx="1810">
                  <c:v>45276</c:v>
                </c:pt>
                <c:pt idx="1811">
                  <c:v>45277</c:v>
                </c:pt>
                <c:pt idx="1812">
                  <c:v>45278</c:v>
                </c:pt>
                <c:pt idx="1813">
                  <c:v>45279</c:v>
                </c:pt>
                <c:pt idx="1814">
                  <c:v>45280</c:v>
                </c:pt>
                <c:pt idx="1815">
                  <c:v>45281</c:v>
                </c:pt>
                <c:pt idx="1816">
                  <c:v>45282</c:v>
                </c:pt>
                <c:pt idx="1817">
                  <c:v>45283</c:v>
                </c:pt>
                <c:pt idx="1818">
                  <c:v>45284</c:v>
                </c:pt>
                <c:pt idx="1819">
                  <c:v>45285</c:v>
                </c:pt>
                <c:pt idx="1820">
                  <c:v>45286</c:v>
                </c:pt>
                <c:pt idx="1821">
                  <c:v>45287</c:v>
                </c:pt>
                <c:pt idx="1822">
                  <c:v>45288</c:v>
                </c:pt>
                <c:pt idx="1823">
                  <c:v>45289</c:v>
                </c:pt>
                <c:pt idx="1824">
                  <c:v>45290</c:v>
                </c:pt>
                <c:pt idx="1825">
                  <c:v>45291</c:v>
                </c:pt>
                <c:pt idx="1826">
                  <c:v>45292</c:v>
                </c:pt>
                <c:pt idx="1827">
                  <c:v>45293</c:v>
                </c:pt>
                <c:pt idx="1828">
                  <c:v>45294</c:v>
                </c:pt>
                <c:pt idx="1829">
                  <c:v>45295</c:v>
                </c:pt>
                <c:pt idx="1830">
                  <c:v>45296</c:v>
                </c:pt>
                <c:pt idx="1831">
                  <c:v>45297</c:v>
                </c:pt>
                <c:pt idx="1832">
                  <c:v>45298</c:v>
                </c:pt>
                <c:pt idx="1833">
                  <c:v>45299</c:v>
                </c:pt>
                <c:pt idx="1834">
                  <c:v>45300</c:v>
                </c:pt>
                <c:pt idx="1835">
                  <c:v>45301</c:v>
                </c:pt>
                <c:pt idx="1836">
                  <c:v>45302</c:v>
                </c:pt>
                <c:pt idx="1837">
                  <c:v>45303</c:v>
                </c:pt>
                <c:pt idx="1838">
                  <c:v>45304</c:v>
                </c:pt>
                <c:pt idx="1839">
                  <c:v>45305</c:v>
                </c:pt>
                <c:pt idx="1840">
                  <c:v>45306</c:v>
                </c:pt>
                <c:pt idx="1841">
                  <c:v>45307</c:v>
                </c:pt>
                <c:pt idx="1842">
                  <c:v>45308</c:v>
                </c:pt>
                <c:pt idx="1843">
                  <c:v>45309</c:v>
                </c:pt>
                <c:pt idx="1844">
                  <c:v>45310</c:v>
                </c:pt>
                <c:pt idx="1845">
                  <c:v>45311</c:v>
                </c:pt>
                <c:pt idx="1846">
                  <c:v>45312</c:v>
                </c:pt>
                <c:pt idx="1847">
                  <c:v>45313</c:v>
                </c:pt>
                <c:pt idx="1848">
                  <c:v>45314</c:v>
                </c:pt>
                <c:pt idx="1849">
                  <c:v>45315</c:v>
                </c:pt>
                <c:pt idx="1850">
                  <c:v>45316</c:v>
                </c:pt>
                <c:pt idx="1851">
                  <c:v>45317</c:v>
                </c:pt>
                <c:pt idx="1852">
                  <c:v>45318</c:v>
                </c:pt>
                <c:pt idx="1853">
                  <c:v>45319</c:v>
                </c:pt>
                <c:pt idx="1854">
                  <c:v>45320</c:v>
                </c:pt>
                <c:pt idx="1855">
                  <c:v>45321</c:v>
                </c:pt>
                <c:pt idx="1856">
                  <c:v>45322</c:v>
                </c:pt>
                <c:pt idx="1857">
                  <c:v>45323</c:v>
                </c:pt>
                <c:pt idx="1858">
                  <c:v>45324</c:v>
                </c:pt>
                <c:pt idx="1859">
                  <c:v>45325</c:v>
                </c:pt>
                <c:pt idx="1860">
                  <c:v>45326</c:v>
                </c:pt>
                <c:pt idx="1861">
                  <c:v>45327</c:v>
                </c:pt>
                <c:pt idx="1862">
                  <c:v>45328</c:v>
                </c:pt>
                <c:pt idx="1863">
                  <c:v>45329</c:v>
                </c:pt>
                <c:pt idx="1864">
                  <c:v>45330</c:v>
                </c:pt>
                <c:pt idx="1865">
                  <c:v>45331</c:v>
                </c:pt>
                <c:pt idx="1866">
                  <c:v>45332</c:v>
                </c:pt>
                <c:pt idx="1867">
                  <c:v>45333</c:v>
                </c:pt>
              </c:numCache>
            </c:numRef>
          </c:cat>
          <c:val>
            <c:numRef>
              <c:f>'איור 23 נתונים'!$E$4:$E$1871</c:f>
              <c:numCache>
                <c:formatCode>General</c:formatCode>
                <c:ptCount val="1868"/>
                <c:pt idx="366">
                  <c:v>27.5</c:v>
                </c:pt>
                <c:pt idx="367">
                  <c:v>21.333333333333332</c:v>
                </c:pt>
                <c:pt idx="368">
                  <c:v>17.5</c:v>
                </c:pt>
                <c:pt idx="369">
                  <c:v>17.600000000000001</c:v>
                </c:pt>
                <c:pt idx="370">
                  <c:v>15.333333333333334</c:v>
                </c:pt>
                <c:pt idx="371">
                  <c:v>15</c:v>
                </c:pt>
                <c:pt idx="372">
                  <c:v>9.7142857142857135</c:v>
                </c:pt>
                <c:pt idx="373">
                  <c:v>10.428571428571429</c:v>
                </c:pt>
                <c:pt idx="374">
                  <c:v>12</c:v>
                </c:pt>
                <c:pt idx="375">
                  <c:v>11.857142857142858</c:v>
                </c:pt>
                <c:pt idx="376">
                  <c:v>11.142857142857142</c:v>
                </c:pt>
                <c:pt idx="377">
                  <c:v>11.714285714285714</c:v>
                </c:pt>
                <c:pt idx="378">
                  <c:v>11.714285714285714</c:v>
                </c:pt>
                <c:pt idx="379">
                  <c:v>12.428571428571429</c:v>
                </c:pt>
                <c:pt idx="380">
                  <c:v>10</c:v>
                </c:pt>
                <c:pt idx="381">
                  <c:v>9</c:v>
                </c:pt>
                <c:pt idx="382">
                  <c:v>10.285714285714286</c:v>
                </c:pt>
                <c:pt idx="383">
                  <c:v>10.571428571428571</c:v>
                </c:pt>
                <c:pt idx="384">
                  <c:v>10.428571428571429</c:v>
                </c:pt>
                <c:pt idx="385">
                  <c:v>11.285714285714286</c:v>
                </c:pt>
                <c:pt idx="386">
                  <c:v>13</c:v>
                </c:pt>
                <c:pt idx="387">
                  <c:v>15.428571428571429</c:v>
                </c:pt>
                <c:pt idx="388">
                  <c:v>16.285714285714285</c:v>
                </c:pt>
                <c:pt idx="389">
                  <c:v>15.714285714285714</c:v>
                </c:pt>
                <c:pt idx="390">
                  <c:v>15.571428571428571</c:v>
                </c:pt>
                <c:pt idx="391">
                  <c:v>16.714285714285715</c:v>
                </c:pt>
                <c:pt idx="392">
                  <c:v>16.428571428571427</c:v>
                </c:pt>
                <c:pt idx="393">
                  <c:v>15.285714285714286</c:v>
                </c:pt>
                <c:pt idx="394">
                  <c:v>14.571428571428571</c:v>
                </c:pt>
                <c:pt idx="395">
                  <c:v>14.571428571428571</c:v>
                </c:pt>
                <c:pt idx="396">
                  <c:v>13.857142857142858</c:v>
                </c:pt>
                <c:pt idx="397">
                  <c:v>13.714285714285714</c:v>
                </c:pt>
                <c:pt idx="398">
                  <c:v>13.857142857142858</c:v>
                </c:pt>
                <c:pt idx="399">
                  <c:v>14.857142857142858</c:v>
                </c:pt>
                <c:pt idx="400">
                  <c:v>14</c:v>
                </c:pt>
                <c:pt idx="401">
                  <c:v>14.714285714285714</c:v>
                </c:pt>
                <c:pt idx="402">
                  <c:v>14.714285714285714</c:v>
                </c:pt>
                <c:pt idx="403">
                  <c:v>15.428571428571429</c:v>
                </c:pt>
                <c:pt idx="404">
                  <c:v>15.571428571428571</c:v>
                </c:pt>
                <c:pt idx="405">
                  <c:v>15.285714285714286</c:v>
                </c:pt>
                <c:pt idx="406">
                  <c:v>14.142857142857142</c:v>
                </c:pt>
                <c:pt idx="407">
                  <c:v>16</c:v>
                </c:pt>
                <c:pt idx="408">
                  <c:v>16</c:v>
                </c:pt>
                <c:pt idx="409">
                  <c:v>15.714285714285714</c:v>
                </c:pt>
                <c:pt idx="410">
                  <c:v>15.142857142857142</c:v>
                </c:pt>
                <c:pt idx="411">
                  <c:v>14.714285714285714</c:v>
                </c:pt>
                <c:pt idx="412">
                  <c:v>14.428571428571429</c:v>
                </c:pt>
                <c:pt idx="413">
                  <c:v>15.428571428571429</c:v>
                </c:pt>
                <c:pt idx="414">
                  <c:v>14.285714285714286</c:v>
                </c:pt>
                <c:pt idx="415">
                  <c:v>14.285714285714286</c:v>
                </c:pt>
                <c:pt idx="416">
                  <c:v>14.285714285714286</c:v>
                </c:pt>
                <c:pt idx="417">
                  <c:v>14.285714285714286</c:v>
                </c:pt>
                <c:pt idx="418">
                  <c:v>14.285714285714286</c:v>
                </c:pt>
                <c:pt idx="419">
                  <c:v>14</c:v>
                </c:pt>
                <c:pt idx="420">
                  <c:v>13.142857142857142</c:v>
                </c:pt>
                <c:pt idx="421">
                  <c:v>13.714285714285714</c:v>
                </c:pt>
                <c:pt idx="422">
                  <c:v>12.857142857142858</c:v>
                </c:pt>
                <c:pt idx="423">
                  <c:v>10.428571428571429</c:v>
                </c:pt>
                <c:pt idx="424">
                  <c:v>11.714285714285714</c:v>
                </c:pt>
                <c:pt idx="425">
                  <c:v>12.571428571428571</c:v>
                </c:pt>
                <c:pt idx="426">
                  <c:v>12.714285714285714</c:v>
                </c:pt>
                <c:pt idx="427">
                  <c:v>12</c:v>
                </c:pt>
                <c:pt idx="428">
                  <c:v>12.714285714285714</c:v>
                </c:pt>
                <c:pt idx="429">
                  <c:v>13.571428571428571</c:v>
                </c:pt>
                <c:pt idx="430">
                  <c:v>15.857142857142858</c:v>
                </c:pt>
                <c:pt idx="431">
                  <c:v>14.714285714285714</c:v>
                </c:pt>
                <c:pt idx="432">
                  <c:v>13.857142857142858</c:v>
                </c:pt>
                <c:pt idx="433">
                  <c:v>13.714285714285714</c:v>
                </c:pt>
                <c:pt idx="434">
                  <c:v>14.285714285714286</c:v>
                </c:pt>
                <c:pt idx="435">
                  <c:v>13.142857142857142</c:v>
                </c:pt>
                <c:pt idx="436">
                  <c:v>12</c:v>
                </c:pt>
                <c:pt idx="437">
                  <c:v>11.428571428571429</c:v>
                </c:pt>
                <c:pt idx="438">
                  <c:v>11.857142857142858</c:v>
                </c:pt>
                <c:pt idx="439">
                  <c:v>11.285714285714286</c:v>
                </c:pt>
                <c:pt idx="440">
                  <c:v>12.285714285714286</c:v>
                </c:pt>
                <c:pt idx="441">
                  <c:v>13</c:v>
                </c:pt>
                <c:pt idx="442">
                  <c:v>13</c:v>
                </c:pt>
                <c:pt idx="443">
                  <c:v>13.714285714285714</c:v>
                </c:pt>
                <c:pt idx="444">
                  <c:v>14.285714285714286</c:v>
                </c:pt>
                <c:pt idx="445">
                  <c:v>14.142857142857142</c:v>
                </c:pt>
                <c:pt idx="446">
                  <c:v>14.714285714285714</c:v>
                </c:pt>
                <c:pt idx="447">
                  <c:v>14.571428571428571</c:v>
                </c:pt>
                <c:pt idx="448">
                  <c:v>13.428571428571429</c:v>
                </c:pt>
                <c:pt idx="449">
                  <c:v>13.428571428571429</c:v>
                </c:pt>
                <c:pt idx="450">
                  <c:v>13.714285714285714</c:v>
                </c:pt>
                <c:pt idx="451">
                  <c:v>13.285714285714286</c:v>
                </c:pt>
                <c:pt idx="452">
                  <c:v>12.714285714285714</c:v>
                </c:pt>
                <c:pt idx="453">
                  <c:v>12.571428571428571</c:v>
                </c:pt>
                <c:pt idx="454">
                  <c:v>11.714285714285714</c:v>
                </c:pt>
                <c:pt idx="455">
                  <c:v>12.428571428571429</c:v>
                </c:pt>
                <c:pt idx="456">
                  <c:v>13.428571428571429</c:v>
                </c:pt>
                <c:pt idx="457">
                  <c:v>12.285714285714286</c:v>
                </c:pt>
                <c:pt idx="458">
                  <c:v>13.857142857142858</c:v>
                </c:pt>
                <c:pt idx="459">
                  <c:v>13.714285714285714</c:v>
                </c:pt>
                <c:pt idx="460">
                  <c:v>13.714285714285714</c:v>
                </c:pt>
                <c:pt idx="461">
                  <c:v>14.285714285714286</c:v>
                </c:pt>
                <c:pt idx="462">
                  <c:v>13.571428571428571</c:v>
                </c:pt>
                <c:pt idx="463">
                  <c:v>13</c:v>
                </c:pt>
                <c:pt idx="464">
                  <c:v>13.571428571428571</c:v>
                </c:pt>
                <c:pt idx="465">
                  <c:v>12.571428571428571</c:v>
                </c:pt>
                <c:pt idx="466">
                  <c:v>12.714285714285714</c:v>
                </c:pt>
                <c:pt idx="467">
                  <c:v>13.142857142857142</c:v>
                </c:pt>
                <c:pt idx="468">
                  <c:v>12.857142857142858</c:v>
                </c:pt>
                <c:pt idx="469">
                  <c:v>13.571428571428571</c:v>
                </c:pt>
                <c:pt idx="470">
                  <c:v>13.142857142857142</c:v>
                </c:pt>
                <c:pt idx="471">
                  <c:v>13.857142857142858</c:v>
                </c:pt>
                <c:pt idx="472">
                  <c:v>13.857142857142858</c:v>
                </c:pt>
                <c:pt idx="473">
                  <c:v>13.428571428571429</c:v>
                </c:pt>
                <c:pt idx="474">
                  <c:v>13.428571428571429</c:v>
                </c:pt>
                <c:pt idx="475">
                  <c:v>12.571428571428571</c:v>
                </c:pt>
                <c:pt idx="476">
                  <c:v>12</c:v>
                </c:pt>
                <c:pt idx="477">
                  <c:v>12.714285714285714</c:v>
                </c:pt>
                <c:pt idx="478">
                  <c:v>11.285714285714286</c:v>
                </c:pt>
                <c:pt idx="479">
                  <c:v>9.2857142857142865</c:v>
                </c:pt>
                <c:pt idx="480">
                  <c:v>10.571428571428571</c:v>
                </c:pt>
                <c:pt idx="481">
                  <c:v>10.857142857142858</c:v>
                </c:pt>
                <c:pt idx="482">
                  <c:v>11.571428571428571</c:v>
                </c:pt>
                <c:pt idx="483">
                  <c:v>12.285714285714286</c:v>
                </c:pt>
                <c:pt idx="484">
                  <c:v>10.571428571428571</c:v>
                </c:pt>
                <c:pt idx="485">
                  <c:v>12.714285714285714</c:v>
                </c:pt>
                <c:pt idx="486">
                  <c:v>14.857142857142858</c:v>
                </c:pt>
                <c:pt idx="487">
                  <c:v>13.571428571428571</c:v>
                </c:pt>
                <c:pt idx="488">
                  <c:v>13</c:v>
                </c:pt>
                <c:pt idx="489">
                  <c:v>14.142857142857142</c:v>
                </c:pt>
                <c:pt idx="490">
                  <c:v>13.428571428571429</c:v>
                </c:pt>
                <c:pt idx="491">
                  <c:v>15.285714285714286</c:v>
                </c:pt>
                <c:pt idx="492">
                  <c:v>13</c:v>
                </c:pt>
                <c:pt idx="493">
                  <c:v>11.571428571428571</c:v>
                </c:pt>
                <c:pt idx="494">
                  <c:v>12.428571428571429</c:v>
                </c:pt>
                <c:pt idx="495">
                  <c:v>12.285714285714286</c:v>
                </c:pt>
                <c:pt idx="496">
                  <c:v>11.571428571428571</c:v>
                </c:pt>
                <c:pt idx="497">
                  <c:v>12.142857142857142</c:v>
                </c:pt>
                <c:pt idx="498">
                  <c:v>11.571428571428571</c:v>
                </c:pt>
                <c:pt idx="499">
                  <c:v>13.285714285714286</c:v>
                </c:pt>
                <c:pt idx="500">
                  <c:v>14.285714285714286</c:v>
                </c:pt>
                <c:pt idx="501">
                  <c:v>13.571428571428571</c:v>
                </c:pt>
                <c:pt idx="502">
                  <c:v>13.428571428571429</c:v>
                </c:pt>
                <c:pt idx="503">
                  <c:v>14</c:v>
                </c:pt>
                <c:pt idx="504">
                  <c:v>13.857142857142858</c:v>
                </c:pt>
                <c:pt idx="505">
                  <c:v>14.142857142857142</c:v>
                </c:pt>
                <c:pt idx="506">
                  <c:v>12.857142857142858</c:v>
                </c:pt>
                <c:pt idx="507">
                  <c:v>12.571428571428571</c:v>
                </c:pt>
                <c:pt idx="508">
                  <c:v>12.714285714285714</c:v>
                </c:pt>
                <c:pt idx="509">
                  <c:v>12.714285714285714</c:v>
                </c:pt>
                <c:pt idx="510">
                  <c:v>11.857142857142858</c:v>
                </c:pt>
                <c:pt idx="511">
                  <c:v>11.571428571428571</c:v>
                </c:pt>
                <c:pt idx="512">
                  <c:v>12.142857142857142</c:v>
                </c:pt>
                <c:pt idx="513">
                  <c:v>12.714285714285714</c:v>
                </c:pt>
                <c:pt idx="514">
                  <c:v>12.857142857142858</c:v>
                </c:pt>
                <c:pt idx="515">
                  <c:v>13.428571428571429</c:v>
                </c:pt>
                <c:pt idx="516">
                  <c:v>14</c:v>
                </c:pt>
                <c:pt idx="517">
                  <c:v>14</c:v>
                </c:pt>
                <c:pt idx="518">
                  <c:v>14.142857142857142</c:v>
                </c:pt>
                <c:pt idx="519">
                  <c:v>13.285714285714286</c:v>
                </c:pt>
                <c:pt idx="520">
                  <c:v>12.857142857142858</c:v>
                </c:pt>
                <c:pt idx="521">
                  <c:v>12.714285714285714</c:v>
                </c:pt>
                <c:pt idx="522">
                  <c:v>12.714285714285714</c:v>
                </c:pt>
                <c:pt idx="523">
                  <c:v>11.428571428571429</c:v>
                </c:pt>
                <c:pt idx="524">
                  <c:v>11.571428571428571</c:v>
                </c:pt>
                <c:pt idx="525">
                  <c:v>11.714285714285714</c:v>
                </c:pt>
                <c:pt idx="526">
                  <c:v>12</c:v>
                </c:pt>
                <c:pt idx="527">
                  <c:v>12.571428571428571</c:v>
                </c:pt>
                <c:pt idx="528">
                  <c:v>13.428571428571429</c:v>
                </c:pt>
                <c:pt idx="529">
                  <c:v>13.142857142857142</c:v>
                </c:pt>
                <c:pt idx="530">
                  <c:v>13.571428571428571</c:v>
                </c:pt>
                <c:pt idx="531">
                  <c:v>13.285714285714286</c:v>
                </c:pt>
                <c:pt idx="532">
                  <c:v>12.857142857142858</c:v>
                </c:pt>
                <c:pt idx="533">
                  <c:v>12.285714285714286</c:v>
                </c:pt>
                <c:pt idx="534">
                  <c:v>11.285714285714286</c:v>
                </c:pt>
                <c:pt idx="535">
                  <c:v>10.857142857142858</c:v>
                </c:pt>
                <c:pt idx="536">
                  <c:v>11.142857142857142</c:v>
                </c:pt>
                <c:pt idx="537">
                  <c:v>11.428571428571429</c:v>
                </c:pt>
                <c:pt idx="538">
                  <c:v>11.857142857142858</c:v>
                </c:pt>
                <c:pt idx="539">
                  <c:v>12.571428571428571</c:v>
                </c:pt>
                <c:pt idx="540">
                  <c:v>12.428571428571429</c:v>
                </c:pt>
                <c:pt idx="541">
                  <c:v>13.142857142857142</c:v>
                </c:pt>
                <c:pt idx="542">
                  <c:v>13</c:v>
                </c:pt>
                <c:pt idx="543">
                  <c:v>12.571428571428571</c:v>
                </c:pt>
                <c:pt idx="544">
                  <c:v>13.714285714285714</c:v>
                </c:pt>
                <c:pt idx="545">
                  <c:v>12.857142857142858</c:v>
                </c:pt>
                <c:pt idx="546">
                  <c:v>13</c:v>
                </c:pt>
                <c:pt idx="547">
                  <c:v>13.857142857142858</c:v>
                </c:pt>
                <c:pt idx="548">
                  <c:v>14</c:v>
                </c:pt>
                <c:pt idx="549">
                  <c:v>14.285714285714286</c:v>
                </c:pt>
                <c:pt idx="550">
                  <c:v>14.285714285714286</c:v>
                </c:pt>
                <c:pt idx="551">
                  <c:v>14</c:v>
                </c:pt>
                <c:pt idx="552">
                  <c:v>14.571428571428571</c:v>
                </c:pt>
                <c:pt idx="553">
                  <c:v>13.857142857142858</c:v>
                </c:pt>
                <c:pt idx="554">
                  <c:v>13.571428571428571</c:v>
                </c:pt>
                <c:pt idx="555">
                  <c:v>14.142857142857142</c:v>
                </c:pt>
                <c:pt idx="556">
                  <c:v>14.142857142857142</c:v>
                </c:pt>
                <c:pt idx="557">
                  <c:v>13.857142857142858</c:v>
                </c:pt>
                <c:pt idx="558">
                  <c:v>13.428571428571429</c:v>
                </c:pt>
                <c:pt idx="559">
                  <c:v>13.857142857142858</c:v>
                </c:pt>
                <c:pt idx="560">
                  <c:v>14.285714285714286</c:v>
                </c:pt>
                <c:pt idx="561">
                  <c:v>14.428571428571429</c:v>
                </c:pt>
                <c:pt idx="562">
                  <c:v>14.428571428571429</c:v>
                </c:pt>
                <c:pt idx="563">
                  <c:v>14</c:v>
                </c:pt>
                <c:pt idx="564">
                  <c:v>14.285714285714286</c:v>
                </c:pt>
                <c:pt idx="565">
                  <c:v>13.714285714285714</c:v>
                </c:pt>
                <c:pt idx="566">
                  <c:v>14.142857142857142</c:v>
                </c:pt>
                <c:pt idx="567">
                  <c:v>13.428571428571429</c:v>
                </c:pt>
                <c:pt idx="568">
                  <c:v>13.142857142857142</c:v>
                </c:pt>
                <c:pt idx="569">
                  <c:v>12.857142857142858</c:v>
                </c:pt>
                <c:pt idx="570">
                  <c:v>13.142857142857142</c:v>
                </c:pt>
                <c:pt idx="571">
                  <c:v>13.571428571428571</c:v>
                </c:pt>
                <c:pt idx="572">
                  <c:v>13.428571428571429</c:v>
                </c:pt>
                <c:pt idx="573">
                  <c:v>13.571428571428571</c:v>
                </c:pt>
                <c:pt idx="574">
                  <c:v>14</c:v>
                </c:pt>
                <c:pt idx="575">
                  <c:v>15.285714285714286</c:v>
                </c:pt>
                <c:pt idx="576">
                  <c:v>14.571428571428571</c:v>
                </c:pt>
                <c:pt idx="577">
                  <c:v>15</c:v>
                </c:pt>
                <c:pt idx="578">
                  <c:v>14</c:v>
                </c:pt>
                <c:pt idx="579">
                  <c:v>14.285714285714286</c:v>
                </c:pt>
                <c:pt idx="580">
                  <c:v>14.142857142857142</c:v>
                </c:pt>
                <c:pt idx="581">
                  <c:v>14.428571428571429</c:v>
                </c:pt>
                <c:pt idx="582">
                  <c:v>13.714285714285714</c:v>
                </c:pt>
                <c:pt idx="583">
                  <c:v>13.857142857142858</c:v>
                </c:pt>
                <c:pt idx="584">
                  <c:v>13.428571428571429</c:v>
                </c:pt>
                <c:pt idx="585">
                  <c:v>14</c:v>
                </c:pt>
                <c:pt idx="586">
                  <c:v>14.142857142857142</c:v>
                </c:pt>
                <c:pt idx="587">
                  <c:v>14</c:v>
                </c:pt>
                <c:pt idx="588">
                  <c:v>13.142857142857142</c:v>
                </c:pt>
                <c:pt idx="589">
                  <c:v>13.142857142857142</c:v>
                </c:pt>
                <c:pt idx="590">
                  <c:v>14.142857142857142</c:v>
                </c:pt>
                <c:pt idx="591">
                  <c:v>13.571428571428571</c:v>
                </c:pt>
                <c:pt idx="592">
                  <c:v>14</c:v>
                </c:pt>
                <c:pt idx="593">
                  <c:v>13.714285714285714</c:v>
                </c:pt>
                <c:pt idx="594">
                  <c:v>13.428571428571429</c:v>
                </c:pt>
                <c:pt idx="595">
                  <c:v>12.857142857142858</c:v>
                </c:pt>
                <c:pt idx="596">
                  <c:v>12.285714285714286</c:v>
                </c:pt>
                <c:pt idx="597">
                  <c:v>12.571428571428571</c:v>
                </c:pt>
                <c:pt idx="598">
                  <c:v>12.285714285714286</c:v>
                </c:pt>
                <c:pt idx="599">
                  <c:v>11.857142857142858</c:v>
                </c:pt>
                <c:pt idx="600">
                  <c:v>12.571428571428571</c:v>
                </c:pt>
                <c:pt idx="601">
                  <c:v>13</c:v>
                </c:pt>
                <c:pt idx="602">
                  <c:v>14</c:v>
                </c:pt>
                <c:pt idx="603">
                  <c:v>14</c:v>
                </c:pt>
                <c:pt idx="604">
                  <c:v>13.428571428571429</c:v>
                </c:pt>
                <c:pt idx="605">
                  <c:v>14.571428571428571</c:v>
                </c:pt>
                <c:pt idx="606">
                  <c:v>14.714285714285714</c:v>
                </c:pt>
                <c:pt idx="607">
                  <c:v>14</c:v>
                </c:pt>
                <c:pt idx="608">
                  <c:v>13.142857142857142</c:v>
                </c:pt>
                <c:pt idx="609">
                  <c:v>13.857142857142858</c:v>
                </c:pt>
                <c:pt idx="610">
                  <c:v>13.857142857142858</c:v>
                </c:pt>
                <c:pt idx="611">
                  <c:v>13.142857142857142</c:v>
                </c:pt>
                <c:pt idx="612">
                  <c:v>12.571428571428571</c:v>
                </c:pt>
                <c:pt idx="613">
                  <c:v>12.428571428571429</c:v>
                </c:pt>
                <c:pt idx="614">
                  <c:v>13.428571428571429</c:v>
                </c:pt>
                <c:pt idx="615">
                  <c:v>13.714285714285714</c:v>
                </c:pt>
                <c:pt idx="616">
                  <c:v>13.428571428571429</c:v>
                </c:pt>
                <c:pt idx="617">
                  <c:v>13.857142857142858</c:v>
                </c:pt>
                <c:pt idx="618">
                  <c:v>14</c:v>
                </c:pt>
                <c:pt idx="619">
                  <c:v>13.857142857142858</c:v>
                </c:pt>
                <c:pt idx="620">
                  <c:v>13.428571428571429</c:v>
                </c:pt>
                <c:pt idx="621">
                  <c:v>13.428571428571429</c:v>
                </c:pt>
                <c:pt idx="622">
                  <c:v>13.428571428571429</c:v>
                </c:pt>
                <c:pt idx="623">
                  <c:v>12.428571428571429</c:v>
                </c:pt>
                <c:pt idx="624">
                  <c:v>11.857142857142858</c:v>
                </c:pt>
                <c:pt idx="625">
                  <c:v>12</c:v>
                </c:pt>
                <c:pt idx="626">
                  <c:v>12.142857142857142</c:v>
                </c:pt>
                <c:pt idx="627">
                  <c:v>13.142857142857142</c:v>
                </c:pt>
                <c:pt idx="628">
                  <c:v>12.285714285714286</c:v>
                </c:pt>
                <c:pt idx="629">
                  <c:v>12</c:v>
                </c:pt>
                <c:pt idx="630">
                  <c:v>12.857142857142858</c:v>
                </c:pt>
                <c:pt idx="631">
                  <c:v>13.142857142857142</c:v>
                </c:pt>
                <c:pt idx="632">
                  <c:v>14</c:v>
                </c:pt>
                <c:pt idx="633">
                  <c:v>14.142857142857142</c:v>
                </c:pt>
                <c:pt idx="634">
                  <c:v>13</c:v>
                </c:pt>
                <c:pt idx="635">
                  <c:v>13.571428571428571</c:v>
                </c:pt>
                <c:pt idx="636">
                  <c:v>12</c:v>
                </c:pt>
                <c:pt idx="637">
                  <c:v>10.142857142857142</c:v>
                </c:pt>
                <c:pt idx="638">
                  <c:v>10.285714285714286</c:v>
                </c:pt>
                <c:pt idx="639">
                  <c:v>10</c:v>
                </c:pt>
                <c:pt idx="640">
                  <c:v>10.428571428571429</c:v>
                </c:pt>
                <c:pt idx="641">
                  <c:v>11.142857142857142</c:v>
                </c:pt>
                <c:pt idx="642">
                  <c:v>11.285714285714286</c:v>
                </c:pt>
                <c:pt idx="643">
                  <c:v>14</c:v>
                </c:pt>
                <c:pt idx="644">
                  <c:v>15.571428571428571</c:v>
                </c:pt>
                <c:pt idx="645">
                  <c:v>13.571428571428571</c:v>
                </c:pt>
                <c:pt idx="646">
                  <c:v>12.285714285714286</c:v>
                </c:pt>
                <c:pt idx="647">
                  <c:v>12.428571428571429</c:v>
                </c:pt>
                <c:pt idx="648">
                  <c:v>12.571428571428571</c:v>
                </c:pt>
                <c:pt idx="649">
                  <c:v>12.428571428571429</c:v>
                </c:pt>
                <c:pt idx="650">
                  <c:v>10.285714285714286</c:v>
                </c:pt>
                <c:pt idx="651">
                  <c:v>9.5714285714285712</c:v>
                </c:pt>
                <c:pt idx="652">
                  <c:v>11.142857142857142</c:v>
                </c:pt>
                <c:pt idx="653">
                  <c:v>12.857142857142858</c:v>
                </c:pt>
                <c:pt idx="654">
                  <c:v>12</c:v>
                </c:pt>
                <c:pt idx="655">
                  <c:v>11.714285714285714</c:v>
                </c:pt>
                <c:pt idx="656">
                  <c:v>11</c:v>
                </c:pt>
                <c:pt idx="657">
                  <c:v>11.285714285714286</c:v>
                </c:pt>
                <c:pt idx="658">
                  <c:v>12.285714285714286</c:v>
                </c:pt>
                <c:pt idx="659">
                  <c:v>12.714285714285714</c:v>
                </c:pt>
                <c:pt idx="660">
                  <c:v>12</c:v>
                </c:pt>
                <c:pt idx="661">
                  <c:v>12.142857142857142</c:v>
                </c:pt>
                <c:pt idx="662">
                  <c:v>12.285714285714286</c:v>
                </c:pt>
                <c:pt idx="663">
                  <c:v>12.714285714285714</c:v>
                </c:pt>
                <c:pt idx="664">
                  <c:v>13.571428571428571</c:v>
                </c:pt>
                <c:pt idx="665">
                  <c:v>13.285714285714286</c:v>
                </c:pt>
                <c:pt idx="666">
                  <c:v>13.285714285714286</c:v>
                </c:pt>
                <c:pt idx="667">
                  <c:v>13.428571428571429</c:v>
                </c:pt>
                <c:pt idx="668">
                  <c:v>13.285714285714286</c:v>
                </c:pt>
                <c:pt idx="669">
                  <c:v>13.428571428571429</c:v>
                </c:pt>
                <c:pt idx="670">
                  <c:v>14.285714285714286</c:v>
                </c:pt>
                <c:pt idx="671">
                  <c:v>14.428571428571429</c:v>
                </c:pt>
                <c:pt idx="672">
                  <c:v>14</c:v>
                </c:pt>
                <c:pt idx="673">
                  <c:v>13.857142857142858</c:v>
                </c:pt>
                <c:pt idx="674">
                  <c:v>13.714285714285714</c:v>
                </c:pt>
                <c:pt idx="675">
                  <c:v>14.428571428571429</c:v>
                </c:pt>
                <c:pt idx="676">
                  <c:v>13.571428571428571</c:v>
                </c:pt>
                <c:pt idx="677">
                  <c:v>13.142857142857142</c:v>
                </c:pt>
                <c:pt idx="678">
                  <c:v>13.142857142857142</c:v>
                </c:pt>
                <c:pt idx="679">
                  <c:v>13.428571428571429</c:v>
                </c:pt>
                <c:pt idx="680">
                  <c:v>12.714285714285714</c:v>
                </c:pt>
                <c:pt idx="681">
                  <c:v>13.142857142857142</c:v>
                </c:pt>
                <c:pt idx="682">
                  <c:v>12.857142857142858</c:v>
                </c:pt>
                <c:pt idx="683">
                  <c:v>13.714285714285714</c:v>
                </c:pt>
                <c:pt idx="684">
                  <c:v>13.142857142857142</c:v>
                </c:pt>
                <c:pt idx="685">
                  <c:v>12.285714285714286</c:v>
                </c:pt>
                <c:pt idx="686">
                  <c:v>12.857142857142858</c:v>
                </c:pt>
                <c:pt idx="687">
                  <c:v>13.857142857142858</c:v>
                </c:pt>
                <c:pt idx="688">
                  <c:v>13.428571428571429</c:v>
                </c:pt>
                <c:pt idx="689">
                  <c:v>12.714285714285714</c:v>
                </c:pt>
                <c:pt idx="690">
                  <c:v>12.428571428571429</c:v>
                </c:pt>
                <c:pt idx="691">
                  <c:v>12.857142857142858</c:v>
                </c:pt>
                <c:pt idx="692">
                  <c:v>13.571428571428571</c:v>
                </c:pt>
                <c:pt idx="693">
                  <c:v>13.571428571428571</c:v>
                </c:pt>
                <c:pt idx="694">
                  <c:v>13.428571428571429</c:v>
                </c:pt>
                <c:pt idx="695">
                  <c:v>13</c:v>
                </c:pt>
                <c:pt idx="696">
                  <c:v>13.857142857142858</c:v>
                </c:pt>
                <c:pt idx="697">
                  <c:v>13.571428571428571</c:v>
                </c:pt>
                <c:pt idx="698">
                  <c:v>13.428571428571429</c:v>
                </c:pt>
                <c:pt idx="699">
                  <c:v>12.857142857142858</c:v>
                </c:pt>
                <c:pt idx="700">
                  <c:v>12.571428571428571</c:v>
                </c:pt>
                <c:pt idx="701">
                  <c:v>12.571428571428571</c:v>
                </c:pt>
                <c:pt idx="702">
                  <c:v>12.714285714285714</c:v>
                </c:pt>
                <c:pt idx="703">
                  <c:v>12.571428571428571</c:v>
                </c:pt>
                <c:pt idx="704">
                  <c:v>13.428571428571429</c:v>
                </c:pt>
                <c:pt idx="705">
                  <c:v>13.428571428571429</c:v>
                </c:pt>
                <c:pt idx="706">
                  <c:v>13.857142857142858</c:v>
                </c:pt>
                <c:pt idx="707">
                  <c:v>13.714285714285714</c:v>
                </c:pt>
                <c:pt idx="708">
                  <c:v>12.428571428571429</c:v>
                </c:pt>
                <c:pt idx="709">
                  <c:v>13.428571428571429</c:v>
                </c:pt>
                <c:pt idx="710">
                  <c:v>12.714285714285714</c:v>
                </c:pt>
                <c:pt idx="711">
                  <c:v>12.714285714285714</c:v>
                </c:pt>
                <c:pt idx="712">
                  <c:v>12.142857142857142</c:v>
                </c:pt>
                <c:pt idx="713">
                  <c:v>13.428571428571429</c:v>
                </c:pt>
                <c:pt idx="714">
                  <c:v>13.428571428571429</c:v>
                </c:pt>
                <c:pt idx="715">
                  <c:v>14.571428571428571</c:v>
                </c:pt>
                <c:pt idx="716">
                  <c:v>14.142857142857142</c:v>
                </c:pt>
                <c:pt idx="717">
                  <c:v>14.428571428571429</c:v>
                </c:pt>
                <c:pt idx="718">
                  <c:v>14</c:v>
                </c:pt>
                <c:pt idx="719">
                  <c:v>13.857142857142858</c:v>
                </c:pt>
                <c:pt idx="720">
                  <c:v>13.714285714285714</c:v>
                </c:pt>
                <c:pt idx="721">
                  <c:v>14.857142857142858</c:v>
                </c:pt>
                <c:pt idx="722">
                  <c:v>14.142857142857142</c:v>
                </c:pt>
                <c:pt idx="723">
                  <c:v>11.714285714285714</c:v>
                </c:pt>
                <c:pt idx="724">
                  <c:v>10.142857142857142</c:v>
                </c:pt>
                <c:pt idx="725">
                  <c:v>10.142857142857142</c:v>
                </c:pt>
                <c:pt idx="726">
                  <c:v>10.714285714285714</c:v>
                </c:pt>
                <c:pt idx="727">
                  <c:v>10.285714285714286</c:v>
                </c:pt>
                <c:pt idx="728">
                  <c:v>9.1428571428571423</c:v>
                </c:pt>
                <c:pt idx="729">
                  <c:v>10.142857142857142</c:v>
                </c:pt>
                <c:pt idx="730">
                  <c:v>12.142857142857142</c:v>
                </c:pt>
                <c:pt idx="731">
                  <c:v>14.142857142857142</c:v>
                </c:pt>
                <c:pt idx="732">
                  <c:v>14</c:v>
                </c:pt>
                <c:pt idx="733">
                  <c:v>14.285714285714286</c:v>
                </c:pt>
                <c:pt idx="734">
                  <c:v>13.285714285714286</c:v>
                </c:pt>
                <c:pt idx="735">
                  <c:v>13.857142857142858</c:v>
                </c:pt>
                <c:pt idx="736">
                  <c:v>13.285714285714286</c:v>
                </c:pt>
                <c:pt idx="737">
                  <c:v>11.571428571428571</c:v>
                </c:pt>
                <c:pt idx="738">
                  <c:v>10.714285714285714</c:v>
                </c:pt>
                <c:pt idx="739">
                  <c:v>11.285714285714286</c:v>
                </c:pt>
                <c:pt idx="740">
                  <c:v>10.714285714285714</c:v>
                </c:pt>
                <c:pt idx="741">
                  <c:v>11</c:v>
                </c:pt>
                <c:pt idx="742">
                  <c:v>11</c:v>
                </c:pt>
                <c:pt idx="743">
                  <c:v>11.857142857142858</c:v>
                </c:pt>
                <c:pt idx="744">
                  <c:v>13.857142857142858</c:v>
                </c:pt>
                <c:pt idx="745">
                  <c:v>14.142857142857142</c:v>
                </c:pt>
                <c:pt idx="746">
                  <c:v>14</c:v>
                </c:pt>
                <c:pt idx="747">
                  <c:v>14.285714285714286</c:v>
                </c:pt>
                <c:pt idx="748">
                  <c:v>14.285714285714286</c:v>
                </c:pt>
                <c:pt idx="749">
                  <c:v>13.571428571428571</c:v>
                </c:pt>
                <c:pt idx="750">
                  <c:v>13.142857142857142</c:v>
                </c:pt>
                <c:pt idx="751">
                  <c:v>12.714285714285714</c:v>
                </c:pt>
                <c:pt idx="752">
                  <c:v>13.714285714285714</c:v>
                </c:pt>
                <c:pt idx="753">
                  <c:v>13</c:v>
                </c:pt>
                <c:pt idx="754">
                  <c:v>13.428571428571429</c:v>
                </c:pt>
                <c:pt idx="755">
                  <c:v>13.428571428571429</c:v>
                </c:pt>
                <c:pt idx="756">
                  <c:v>13.428571428571429</c:v>
                </c:pt>
                <c:pt idx="757">
                  <c:v>14</c:v>
                </c:pt>
                <c:pt idx="758">
                  <c:v>14.428571428571429</c:v>
                </c:pt>
                <c:pt idx="759">
                  <c:v>13.285714285714286</c:v>
                </c:pt>
                <c:pt idx="760">
                  <c:v>13</c:v>
                </c:pt>
                <c:pt idx="761">
                  <c:v>12.571428571428571</c:v>
                </c:pt>
                <c:pt idx="762">
                  <c:v>13.142857142857142</c:v>
                </c:pt>
                <c:pt idx="763">
                  <c:v>13</c:v>
                </c:pt>
                <c:pt idx="764">
                  <c:v>12.571428571428571</c:v>
                </c:pt>
                <c:pt idx="765">
                  <c:v>13</c:v>
                </c:pt>
                <c:pt idx="766">
                  <c:v>14</c:v>
                </c:pt>
                <c:pt idx="767">
                  <c:v>15</c:v>
                </c:pt>
                <c:pt idx="768">
                  <c:v>13.428571428571429</c:v>
                </c:pt>
                <c:pt idx="769">
                  <c:v>13.857142857142858</c:v>
                </c:pt>
                <c:pt idx="770">
                  <c:v>14.142857142857142</c:v>
                </c:pt>
                <c:pt idx="771">
                  <c:v>14.142857142857142</c:v>
                </c:pt>
                <c:pt idx="772">
                  <c:v>13</c:v>
                </c:pt>
                <c:pt idx="773">
                  <c:v>12.285714285714286</c:v>
                </c:pt>
                <c:pt idx="774">
                  <c:v>12.142857142857142</c:v>
                </c:pt>
                <c:pt idx="775">
                  <c:v>13.857142857142858</c:v>
                </c:pt>
                <c:pt idx="776">
                  <c:v>13.428571428571429</c:v>
                </c:pt>
                <c:pt idx="777">
                  <c:v>12.857142857142858</c:v>
                </c:pt>
                <c:pt idx="778">
                  <c:v>13.428571428571429</c:v>
                </c:pt>
                <c:pt idx="779">
                  <c:v>13.571428571428571</c:v>
                </c:pt>
                <c:pt idx="780">
                  <c:v>13.714285714285714</c:v>
                </c:pt>
                <c:pt idx="781">
                  <c:v>13.285714285714286</c:v>
                </c:pt>
                <c:pt idx="782">
                  <c:v>13.428571428571429</c:v>
                </c:pt>
                <c:pt idx="783">
                  <c:v>13.142857142857142</c:v>
                </c:pt>
                <c:pt idx="784">
                  <c:v>14</c:v>
                </c:pt>
                <c:pt idx="785">
                  <c:v>13.285714285714286</c:v>
                </c:pt>
                <c:pt idx="786">
                  <c:v>13.857142857142858</c:v>
                </c:pt>
                <c:pt idx="787">
                  <c:v>14.571428571428571</c:v>
                </c:pt>
                <c:pt idx="788">
                  <c:v>15.142857142857142</c:v>
                </c:pt>
                <c:pt idx="789">
                  <c:v>15.142857142857142</c:v>
                </c:pt>
                <c:pt idx="790">
                  <c:v>13.714285714285714</c:v>
                </c:pt>
                <c:pt idx="791">
                  <c:v>12.857142857142858</c:v>
                </c:pt>
                <c:pt idx="792">
                  <c:v>12.428571428571429</c:v>
                </c:pt>
                <c:pt idx="793">
                  <c:v>11.714285714285714</c:v>
                </c:pt>
                <c:pt idx="794">
                  <c:v>10.428571428571429</c:v>
                </c:pt>
                <c:pt idx="795">
                  <c:v>10.857142857142858</c:v>
                </c:pt>
                <c:pt idx="796">
                  <c:v>10.571428571428571</c:v>
                </c:pt>
                <c:pt idx="797">
                  <c:v>11.285714285714286</c:v>
                </c:pt>
                <c:pt idx="798">
                  <c:v>12.142857142857142</c:v>
                </c:pt>
                <c:pt idx="799">
                  <c:v>12.714285714285714</c:v>
                </c:pt>
                <c:pt idx="800">
                  <c:v>13.142857142857142</c:v>
                </c:pt>
                <c:pt idx="801">
                  <c:v>13.285714285714286</c:v>
                </c:pt>
                <c:pt idx="802">
                  <c:v>13.142857142857142</c:v>
                </c:pt>
                <c:pt idx="803">
                  <c:v>13.142857142857142</c:v>
                </c:pt>
                <c:pt idx="804">
                  <c:v>13.571428571428571</c:v>
                </c:pt>
                <c:pt idx="805">
                  <c:v>13.714285714285714</c:v>
                </c:pt>
                <c:pt idx="806">
                  <c:v>13.142857142857142</c:v>
                </c:pt>
                <c:pt idx="807">
                  <c:v>12.285714285714286</c:v>
                </c:pt>
                <c:pt idx="808">
                  <c:v>12.285714285714286</c:v>
                </c:pt>
                <c:pt idx="809">
                  <c:v>11.571428571428571</c:v>
                </c:pt>
                <c:pt idx="810">
                  <c:v>11.857142857142858</c:v>
                </c:pt>
                <c:pt idx="811">
                  <c:v>12.857142857142858</c:v>
                </c:pt>
                <c:pt idx="812">
                  <c:v>11.714285714285714</c:v>
                </c:pt>
                <c:pt idx="813">
                  <c:v>12</c:v>
                </c:pt>
                <c:pt idx="814">
                  <c:v>13.571428571428571</c:v>
                </c:pt>
                <c:pt idx="815">
                  <c:v>13.857142857142858</c:v>
                </c:pt>
                <c:pt idx="816">
                  <c:v>14.285714285714286</c:v>
                </c:pt>
                <c:pt idx="817">
                  <c:v>14.285714285714286</c:v>
                </c:pt>
                <c:pt idx="818">
                  <c:v>14</c:v>
                </c:pt>
                <c:pt idx="819">
                  <c:v>14.714285714285714</c:v>
                </c:pt>
                <c:pt idx="820">
                  <c:v>15.285714285714286</c:v>
                </c:pt>
                <c:pt idx="821">
                  <c:v>14.714285714285714</c:v>
                </c:pt>
                <c:pt idx="822">
                  <c:v>14.714285714285714</c:v>
                </c:pt>
                <c:pt idx="823">
                  <c:v>15.285714285714286</c:v>
                </c:pt>
                <c:pt idx="824">
                  <c:v>15.142857142857142</c:v>
                </c:pt>
                <c:pt idx="825">
                  <c:v>14.428571428571429</c:v>
                </c:pt>
                <c:pt idx="826">
                  <c:v>14.285714285714286</c:v>
                </c:pt>
                <c:pt idx="827">
                  <c:v>13.857142857142858</c:v>
                </c:pt>
                <c:pt idx="828">
                  <c:v>12.285714285714286</c:v>
                </c:pt>
                <c:pt idx="829">
                  <c:v>12.142857142857142</c:v>
                </c:pt>
                <c:pt idx="830">
                  <c:v>11</c:v>
                </c:pt>
                <c:pt idx="831">
                  <c:v>11.142857142857142</c:v>
                </c:pt>
                <c:pt idx="832">
                  <c:v>11.571428571428571</c:v>
                </c:pt>
                <c:pt idx="833">
                  <c:v>11.571428571428571</c:v>
                </c:pt>
                <c:pt idx="834">
                  <c:v>9.1428571428571423</c:v>
                </c:pt>
                <c:pt idx="835">
                  <c:v>11.142857142857142</c:v>
                </c:pt>
                <c:pt idx="836">
                  <c:v>11.714285714285714</c:v>
                </c:pt>
                <c:pt idx="837">
                  <c:v>12.571428571428571</c:v>
                </c:pt>
                <c:pt idx="838">
                  <c:v>12.285714285714286</c:v>
                </c:pt>
                <c:pt idx="839">
                  <c:v>11.714285714285714</c:v>
                </c:pt>
                <c:pt idx="840">
                  <c:v>12.428571428571429</c:v>
                </c:pt>
                <c:pt idx="841">
                  <c:v>15</c:v>
                </c:pt>
                <c:pt idx="842">
                  <c:v>14.142857142857142</c:v>
                </c:pt>
                <c:pt idx="843">
                  <c:v>13.714285714285714</c:v>
                </c:pt>
                <c:pt idx="844">
                  <c:v>13.428571428571429</c:v>
                </c:pt>
                <c:pt idx="845">
                  <c:v>14</c:v>
                </c:pt>
                <c:pt idx="846">
                  <c:v>13.571428571428571</c:v>
                </c:pt>
                <c:pt idx="847">
                  <c:v>13.714285714285714</c:v>
                </c:pt>
                <c:pt idx="848">
                  <c:v>11.571428571428571</c:v>
                </c:pt>
                <c:pt idx="849">
                  <c:v>11.285714285714286</c:v>
                </c:pt>
                <c:pt idx="850">
                  <c:v>11.428571428571429</c:v>
                </c:pt>
                <c:pt idx="851">
                  <c:v>11.142857142857142</c:v>
                </c:pt>
                <c:pt idx="852">
                  <c:v>10.571428571428571</c:v>
                </c:pt>
                <c:pt idx="853">
                  <c:v>11.142857142857142</c:v>
                </c:pt>
                <c:pt idx="854">
                  <c:v>11.142857142857142</c:v>
                </c:pt>
                <c:pt idx="855">
                  <c:v>12.714285714285714</c:v>
                </c:pt>
                <c:pt idx="856">
                  <c:v>13.571428571428571</c:v>
                </c:pt>
                <c:pt idx="857">
                  <c:v>14.428571428571429</c:v>
                </c:pt>
                <c:pt idx="858">
                  <c:v>14</c:v>
                </c:pt>
                <c:pt idx="859">
                  <c:v>14.714285714285714</c:v>
                </c:pt>
                <c:pt idx="860">
                  <c:v>14.714285714285714</c:v>
                </c:pt>
                <c:pt idx="861">
                  <c:v>14</c:v>
                </c:pt>
                <c:pt idx="862">
                  <c:v>15</c:v>
                </c:pt>
                <c:pt idx="863">
                  <c:v>15</c:v>
                </c:pt>
                <c:pt idx="864">
                  <c:v>14</c:v>
                </c:pt>
                <c:pt idx="865">
                  <c:v>14.428571428571429</c:v>
                </c:pt>
                <c:pt idx="866">
                  <c:v>14.714285714285714</c:v>
                </c:pt>
                <c:pt idx="867">
                  <c:v>14.285714285714286</c:v>
                </c:pt>
                <c:pt idx="868">
                  <c:v>14.428571428571429</c:v>
                </c:pt>
                <c:pt idx="869">
                  <c:v>14.142857142857142</c:v>
                </c:pt>
                <c:pt idx="870">
                  <c:v>14.142857142857142</c:v>
                </c:pt>
                <c:pt idx="871">
                  <c:v>14.714285714285714</c:v>
                </c:pt>
                <c:pt idx="872">
                  <c:v>14.428571428571429</c:v>
                </c:pt>
                <c:pt idx="873">
                  <c:v>14.142857142857142</c:v>
                </c:pt>
                <c:pt idx="874">
                  <c:v>14.571428571428571</c:v>
                </c:pt>
                <c:pt idx="875">
                  <c:v>14.142857142857142</c:v>
                </c:pt>
                <c:pt idx="876">
                  <c:v>15</c:v>
                </c:pt>
                <c:pt idx="877">
                  <c:v>14.857142857142858</c:v>
                </c:pt>
                <c:pt idx="878">
                  <c:v>13.285714285714286</c:v>
                </c:pt>
                <c:pt idx="879">
                  <c:v>13.142857142857142</c:v>
                </c:pt>
                <c:pt idx="880">
                  <c:v>13.428571428571429</c:v>
                </c:pt>
                <c:pt idx="881">
                  <c:v>13.714285714285714</c:v>
                </c:pt>
                <c:pt idx="882">
                  <c:v>13.857142857142858</c:v>
                </c:pt>
                <c:pt idx="883">
                  <c:v>12.714285714285714</c:v>
                </c:pt>
                <c:pt idx="884">
                  <c:v>13.428571428571429</c:v>
                </c:pt>
                <c:pt idx="885">
                  <c:v>15.142857142857142</c:v>
                </c:pt>
                <c:pt idx="886">
                  <c:v>15.714285714285714</c:v>
                </c:pt>
                <c:pt idx="887">
                  <c:v>14.714285714285714</c:v>
                </c:pt>
                <c:pt idx="888">
                  <c:v>14</c:v>
                </c:pt>
                <c:pt idx="889">
                  <c:v>14.857142857142858</c:v>
                </c:pt>
                <c:pt idx="890">
                  <c:v>15.285714285714286</c:v>
                </c:pt>
                <c:pt idx="891">
                  <c:v>14.142857142857142</c:v>
                </c:pt>
                <c:pt idx="892">
                  <c:v>13.285714285714286</c:v>
                </c:pt>
                <c:pt idx="893">
                  <c:v>13.285714285714286</c:v>
                </c:pt>
                <c:pt idx="894">
                  <c:v>14.428571428571429</c:v>
                </c:pt>
                <c:pt idx="895">
                  <c:v>15.571428571428571</c:v>
                </c:pt>
                <c:pt idx="896">
                  <c:v>14.857142857142858</c:v>
                </c:pt>
                <c:pt idx="897">
                  <c:v>15.142857142857142</c:v>
                </c:pt>
                <c:pt idx="898">
                  <c:v>16</c:v>
                </c:pt>
                <c:pt idx="899">
                  <c:v>16.285714285714285</c:v>
                </c:pt>
                <c:pt idx="900">
                  <c:v>15.714285714285714</c:v>
                </c:pt>
                <c:pt idx="901">
                  <c:v>15.285714285714286</c:v>
                </c:pt>
                <c:pt idx="902">
                  <c:v>15.142857142857142</c:v>
                </c:pt>
                <c:pt idx="903">
                  <c:v>15.857142857142858</c:v>
                </c:pt>
                <c:pt idx="904">
                  <c:v>15.428571428571429</c:v>
                </c:pt>
                <c:pt idx="905">
                  <c:v>15.714285714285714</c:v>
                </c:pt>
                <c:pt idx="906">
                  <c:v>16.285714285714285</c:v>
                </c:pt>
                <c:pt idx="907">
                  <c:v>16.285714285714285</c:v>
                </c:pt>
                <c:pt idx="908">
                  <c:v>15.571428571428571</c:v>
                </c:pt>
                <c:pt idx="909">
                  <c:v>15.571428571428571</c:v>
                </c:pt>
                <c:pt idx="910">
                  <c:v>15.142857142857142</c:v>
                </c:pt>
                <c:pt idx="911">
                  <c:v>15.714285714285714</c:v>
                </c:pt>
                <c:pt idx="912">
                  <c:v>15.285714285714286</c:v>
                </c:pt>
                <c:pt idx="913">
                  <c:v>14.571428571428571</c:v>
                </c:pt>
                <c:pt idx="914">
                  <c:v>14.428571428571429</c:v>
                </c:pt>
                <c:pt idx="915">
                  <c:v>14.857142857142858</c:v>
                </c:pt>
                <c:pt idx="916">
                  <c:v>14.428571428571429</c:v>
                </c:pt>
                <c:pt idx="917">
                  <c:v>14.142857142857142</c:v>
                </c:pt>
                <c:pt idx="918">
                  <c:v>13.285714285714286</c:v>
                </c:pt>
                <c:pt idx="919">
                  <c:v>13.428571428571429</c:v>
                </c:pt>
                <c:pt idx="920">
                  <c:v>13.428571428571429</c:v>
                </c:pt>
                <c:pt idx="921">
                  <c:v>13.857142857142858</c:v>
                </c:pt>
                <c:pt idx="922">
                  <c:v>14.571428571428571</c:v>
                </c:pt>
                <c:pt idx="923">
                  <c:v>14.857142857142858</c:v>
                </c:pt>
                <c:pt idx="924">
                  <c:v>14.428571428571429</c:v>
                </c:pt>
                <c:pt idx="925">
                  <c:v>15</c:v>
                </c:pt>
                <c:pt idx="926">
                  <c:v>14.714285714285714</c:v>
                </c:pt>
                <c:pt idx="927">
                  <c:v>14.571428571428571</c:v>
                </c:pt>
                <c:pt idx="928">
                  <c:v>14.571428571428571</c:v>
                </c:pt>
                <c:pt idx="929">
                  <c:v>14.142857142857142</c:v>
                </c:pt>
                <c:pt idx="930">
                  <c:v>14.142857142857142</c:v>
                </c:pt>
                <c:pt idx="931">
                  <c:v>14.142857142857142</c:v>
                </c:pt>
                <c:pt idx="932">
                  <c:v>13.714285714285714</c:v>
                </c:pt>
                <c:pt idx="933">
                  <c:v>14.142857142857142</c:v>
                </c:pt>
                <c:pt idx="934">
                  <c:v>14.571428571428571</c:v>
                </c:pt>
                <c:pt idx="935">
                  <c:v>14.714285714285714</c:v>
                </c:pt>
                <c:pt idx="936">
                  <c:v>14.571428571428571</c:v>
                </c:pt>
                <c:pt idx="937">
                  <c:v>14.285714285714286</c:v>
                </c:pt>
                <c:pt idx="938">
                  <c:v>14.857142857142858</c:v>
                </c:pt>
                <c:pt idx="939">
                  <c:v>15.285714285714286</c:v>
                </c:pt>
                <c:pt idx="940">
                  <c:v>14.571428571428571</c:v>
                </c:pt>
                <c:pt idx="941">
                  <c:v>14.571428571428571</c:v>
                </c:pt>
                <c:pt idx="942">
                  <c:v>14.428571428571429</c:v>
                </c:pt>
                <c:pt idx="943">
                  <c:v>14.571428571428571</c:v>
                </c:pt>
                <c:pt idx="944">
                  <c:v>16.142857142857142</c:v>
                </c:pt>
                <c:pt idx="945">
                  <c:v>15.571428571428571</c:v>
                </c:pt>
                <c:pt idx="946">
                  <c:v>14.428571428571429</c:v>
                </c:pt>
                <c:pt idx="947">
                  <c:v>15.571428571428571</c:v>
                </c:pt>
                <c:pt idx="948">
                  <c:v>15.285714285714286</c:v>
                </c:pt>
                <c:pt idx="949">
                  <c:v>15.857142857142858</c:v>
                </c:pt>
                <c:pt idx="950">
                  <c:v>15.714285714285714</c:v>
                </c:pt>
                <c:pt idx="951">
                  <c:v>15</c:v>
                </c:pt>
                <c:pt idx="952">
                  <c:v>15</c:v>
                </c:pt>
                <c:pt idx="953">
                  <c:v>15.571428571428571</c:v>
                </c:pt>
                <c:pt idx="954">
                  <c:v>14.857142857142858</c:v>
                </c:pt>
                <c:pt idx="955">
                  <c:v>15.571428571428571</c:v>
                </c:pt>
                <c:pt idx="956">
                  <c:v>15.142857142857142</c:v>
                </c:pt>
                <c:pt idx="957">
                  <c:v>15</c:v>
                </c:pt>
                <c:pt idx="958">
                  <c:v>14</c:v>
                </c:pt>
                <c:pt idx="959">
                  <c:v>15</c:v>
                </c:pt>
                <c:pt idx="960">
                  <c:v>15.285714285714286</c:v>
                </c:pt>
                <c:pt idx="961">
                  <c:v>15.142857142857142</c:v>
                </c:pt>
                <c:pt idx="962">
                  <c:v>15</c:v>
                </c:pt>
                <c:pt idx="963">
                  <c:v>15.285714285714286</c:v>
                </c:pt>
                <c:pt idx="964">
                  <c:v>15.142857142857142</c:v>
                </c:pt>
                <c:pt idx="965">
                  <c:v>15.142857142857142</c:v>
                </c:pt>
                <c:pt idx="966">
                  <c:v>14.428571428571429</c:v>
                </c:pt>
                <c:pt idx="967">
                  <c:v>15.428571428571429</c:v>
                </c:pt>
                <c:pt idx="968">
                  <c:v>15</c:v>
                </c:pt>
                <c:pt idx="969">
                  <c:v>15.285714285714286</c:v>
                </c:pt>
                <c:pt idx="970">
                  <c:v>14.857142857142858</c:v>
                </c:pt>
                <c:pt idx="971">
                  <c:v>15.285714285714286</c:v>
                </c:pt>
                <c:pt idx="972">
                  <c:v>15.285714285714286</c:v>
                </c:pt>
                <c:pt idx="973">
                  <c:v>16.142857142857142</c:v>
                </c:pt>
                <c:pt idx="974">
                  <c:v>14.571428571428571</c:v>
                </c:pt>
                <c:pt idx="975">
                  <c:v>15.428571428571429</c:v>
                </c:pt>
                <c:pt idx="976">
                  <c:v>14.714285714285714</c:v>
                </c:pt>
                <c:pt idx="977">
                  <c:v>14.857142857142858</c:v>
                </c:pt>
                <c:pt idx="978">
                  <c:v>14.571428571428571</c:v>
                </c:pt>
                <c:pt idx="979">
                  <c:v>14.714285714285714</c:v>
                </c:pt>
                <c:pt idx="980">
                  <c:v>14.142857142857142</c:v>
                </c:pt>
                <c:pt idx="981">
                  <c:v>14.571428571428571</c:v>
                </c:pt>
                <c:pt idx="982">
                  <c:v>14.285714285714286</c:v>
                </c:pt>
                <c:pt idx="983">
                  <c:v>14.857142857142858</c:v>
                </c:pt>
                <c:pt idx="984">
                  <c:v>15</c:v>
                </c:pt>
                <c:pt idx="985">
                  <c:v>14.285714285714286</c:v>
                </c:pt>
                <c:pt idx="986">
                  <c:v>14.142857142857142</c:v>
                </c:pt>
                <c:pt idx="987">
                  <c:v>14.571428571428571</c:v>
                </c:pt>
                <c:pt idx="988">
                  <c:v>14.142857142857142</c:v>
                </c:pt>
                <c:pt idx="989">
                  <c:v>13.714285714285714</c:v>
                </c:pt>
                <c:pt idx="990">
                  <c:v>13.571428571428571</c:v>
                </c:pt>
                <c:pt idx="991">
                  <c:v>13</c:v>
                </c:pt>
                <c:pt idx="992">
                  <c:v>12.285714285714286</c:v>
                </c:pt>
                <c:pt idx="993">
                  <c:v>11.714285714285714</c:v>
                </c:pt>
                <c:pt idx="994">
                  <c:v>11.285714285714286</c:v>
                </c:pt>
                <c:pt idx="995">
                  <c:v>11.428571428571429</c:v>
                </c:pt>
                <c:pt idx="996">
                  <c:v>11.571428571428571</c:v>
                </c:pt>
                <c:pt idx="997">
                  <c:v>11.428571428571429</c:v>
                </c:pt>
                <c:pt idx="998">
                  <c:v>12.285714285714286</c:v>
                </c:pt>
                <c:pt idx="999">
                  <c:v>13.857142857142858</c:v>
                </c:pt>
                <c:pt idx="1000">
                  <c:v>13.142857142857142</c:v>
                </c:pt>
                <c:pt idx="1001">
                  <c:v>12.285714285714286</c:v>
                </c:pt>
                <c:pt idx="1002">
                  <c:v>12.857142857142858</c:v>
                </c:pt>
                <c:pt idx="1003">
                  <c:v>13.428571428571429</c:v>
                </c:pt>
                <c:pt idx="1004">
                  <c:v>14.142857142857142</c:v>
                </c:pt>
                <c:pt idx="1005">
                  <c:v>13.857142857142858</c:v>
                </c:pt>
                <c:pt idx="1006">
                  <c:v>13.714285714285714</c:v>
                </c:pt>
                <c:pt idx="1007">
                  <c:v>15.142857142857142</c:v>
                </c:pt>
                <c:pt idx="1008">
                  <c:v>15.714285714285714</c:v>
                </c:pt>
                <c:pt idx="1009">
                  <c:v>15.857142857142858</c:v>
                </c:pt>
                <c:pt idx="1010">
                  <c:v>16.571428571428573</c:v>
                </c:pt>
                <c:pt idx="1011">
                  <c:v>15.714285714285714</c:v>
                </c:pt>
                <c:pt idx="1012">
                  <c:v>15.571428571428571</c:v>
                </c:pt>
                <c:pt idx="1013">
                  <c:v>15.714285714285714</c:v>
                </c:pt>
                <c:pt idx="1014">
                  <c:v>16.142857142857142</c:v>
                </c:pt>
                <c:pt idx="1015">
                  <c:v>16.285714285714285</c:v>
                </c:pt>
                <c:pt idx="1016">
                  <c:v>15.428571428571429</c:v>
                </c:pt>
                <c:pt idx="1017">
                  <c:v>14.857142857142858</c:v>
                </c:pt>
                <c:pt idx="1018">
                  <c:v>15</c:v>
                </c:pt>
                <c:pt idx="1019">
                  <c:v>15</c:v>
                </c:pt>
                <c:pt idx="1020">
                  <c:v>14.571428571428571</c:v>
                </c:pt>
                <c:pt idx="1021">
                  <c:v>15</c:v>
                </c:pt>
                <c:pt idx="1022">
                  <c:v>15.285714285714286</c:v>
                </c:pt>
                <c:pt idx="1023">
                  <c:v>16.142857142857142</c:v>
                </c:pt>
                <c:pt idx="1024">
                  <c:v>16.428571428571427</c:v>
                </c:pt>
                <c:pt idx="1025">
                  <c:v>16.285714285714285</c:v>
                </c:pt>
                <c:pt idx="1026">
                  <c:v>16.142857142857142</c:v>
                </c:pt>
                <c:pt idx="1027">
                  <c:v>16.428571428571427</c:v>
                </c:pt>
                <c:pt idx="1028">
                  <c:v>15.857142857142858</c:v>
                </c:pt>
                <c:pt idx="1029">
                  <c:v>15.857142857142858</c:v>
                </c:pt>
                <c:pt idx="1030">
                  <c:v>14.857142857142858</c:v>
                </c:pt>
                <c:pt idx="1031">
                  <c:v>14.428571428571429</c:v>
                </c:pt>
                <c:pt idx="1032">
                  <c:v>14.285714285714286</c:v>
                </c:pt>
                <c:pt idx="1033">
                  <c:v>14.142857142857142</c:v>
                </c:pt>
                <c:pt idx="1034">
                  <c:v>14.428571428571429</c:v>
                </c:pt>
                <c:pt idx="1035">
                  <c:v>14.285714285714286</c:v>
                </c:pt>
                <c:pt idx="1036">
                  <c:v>14.571428571428571</c:v>
                </c:pt>
                <c:pt idx="1037">
                  <c:v>15.857142857142858</c:v>
                </c:pt>
                <c:pt idx="1038">
                  <c:v>14.714285714285714</c:v>
                </c:pt>
                <c:pt idx="1039">
                  <c:v>15.142857142857142</c:v>
                </c:pt>
                <c:pt idx="1040">
                  <c:v>15.857142857142858</c:v>
                </c:pt>
                <c:pt idx="1041">
                  <c:v>15.571428571428571</c:v>
                </c:pt>
                <c:pt idx="1042">
                  <c:v>15.714285714285714</c:v>
                </c:pt>
                <c:pt idx="1043">
                  <c:v>15.571428571428571</c:v>
                </c:pt>
                <c:pt idx="1044">
                  <c:v>15.142857142857142</c:v>
                </c:pt>
                <c:pt idx="1045">
                  <c:v>16.142857142857142</c:v>
                </c:pt>
                <c:pt idx="1046">
                  <c:v>16.142857142857142</c:v>
                </c:pt>
                <c:pt idx="1047">
                  <c:v>16.142857142857142</c:v>
                </c:pt>
                <c:pt idx="1048">
                  <c:v>16.142857142857142</c:v>
                </c:pt>
                <c:pt idx="1049">
                  <c:v>15.142857142857142</c:v>
                </c:pt>
                <c:pt idx="1050">
                  <c:v>14.857142857142858</c:v>
                </c:pt>
                <c:pt idx="1051">
                  <c:v>14.714285714285714</c:v>
                </c:pt>
                <c:pt idx="1052">
                  <c:v>15</c:v>
                </c:pt>
                <c:pt idx="1053">
                  <c:v>15.142857142857142</c:v>
                </c:pt>
                <c:pt idx="1054">
                  <c:v>14.142857142857142</c:v>
                </c:pt>
                <c:pt idx="1055">
                  <c:v>14.142857142857142</c:v>
                </c:pt>
                <c:pt idx="1056">
                  <c:v>15.714285714285714</c:v>
                </c:pt>
                <c:pt idx="1057">
                  <c:v>15.714285714285714</c:v>
                </c:pt>
                <c:pt idx="1058">
                  <c:v>16.428571428571427</c:v>
                </c:pt>
                <c:pt idx="1059">
                  <c:v>15.428571428571429</c:v>
                </c:pt>
                <c:pt idx="1060">
                  <c:v>14.285714285714286</c:v>
                </c:pt>
                <c:pt idx="1061">
                  <c:v>15.285714285714286</c:v>
                </c:pt>
                <c:pt idx="1062">
                  <c:v>14.571428571428571</c:v>
                </c:pt>
                <c:pt idx="1063">
                  <c:v>14.714285714285714</c:v>
                </c:pt>
                <c:pt idx="1064">
                  <c:v>15.285714285714286</c:v>
                </c:pt>
                <c:pt idx="1065">
                  <c:v>14.142857142857142</c:v>
                </c:pt>
                <c:pt idx="1066">
                  <c:v>14.571428571428571</c:v>
                </c:pt>
                <c:pt idx="1067">
                  <c:v>15.285714285714286</c:v>
                </c:pt>
                <c:pt idx="1068">
                  <c:v>14.857142857142858</c:v>
                </c:pt>
                <c:pt idx="1069">
                  <c:v>15.714285714285714</c:v>
                </c:pt>
                <c:pt idx="1070">
                  <c:v>14.714285714285714</c:v>
                </c:pt>
                <c:pt idx="1071">
                  <c:v>14.285714285714286</c:v>
                </c:pt>
                <c:pt idx="1072">
                  <c:v>14.285714285714286</c:v>
                </c:pt>
                <c:pt idx="1073">
                  <c:v>14.857142857142858</c:v>
                </c:pt>
                <c:pt idx="1074">
                  <c:v>14.571428571428571</c:v>
                </c:pt>
                <c:pt idx="1075">
                  <c:v>15</c:v>
                </c:pt>
                <c:pt idx="1076">
                  <c:v>15.571428571428571</c:v>
                </c:pt>
                <c:pt idx="1077">
                  <c:v>15.285714285714286</c:v>
                </c:pt>
                <c:pt idx="1078">
                  <c:v>15.428571428571429</c:v>
                </c:pt>
                <c:pt idx="1079">
                  <c:v>14</c:v>
                </c:pt>
                <c:pt idx="1080">
                  <c:v>12.428571428571429</c:v>
                </c:pt>
                <c:pt idx="1081">
                  <c:v>13.285714285714286</c:v>
                </c:pt>
                <c:pt idx="1082">
                  <c:v>12.428571428571429</c:v>
                </c:pt>
                <c:pt idx="1083">
                  <c:v>12</c:v>
                </c:pt>
                <c:pt idx="1084">
                  <c:v>11.857142857142858</c:v>
                </c:pt>
                <c:pt idx="1085">
                  <c:v>12.142857142857142</c:v>
                </c:pt>
                <c:pt idx="1086">
                  <c:v>13.571428571428571</c:v>
                </c:pt>
                <c:pt idx="1087">
                  <c:v>14.857142857142858</c:v>
                </c:pt>
                <c:pt idx="1088">
                  <c:v>13.857142857142858</c:v>
                </c:pt>
                <c:pt idx="1089">
                  <c:v>14.285714285714286</c:v>
                </c:pt>
                <c:pt idx="1090">
                  <c:v>14.142857142857142</c:v>
                </c:pt>
                <c:pt idx="1091">
                  <c:v>14.714285714285714</c:v>
                </c:pt>
                <c:pt idx="1092">
                  <c:v>13</c:v>
                </c:pt>
                <c:pt idx="1093">
                  <c:v>14</c:v>
                </c:pt>
                <c:pt idx="1094">
                  <c:v>14.142857142857142</c:v>
                </c:pt>
                <c:pt idx="1095">
                  <c:v>14.857142857142858</c:v>
                </c:pt>
                <c:pt idx="1096">
                  <c:v>14.714285714285714</c:v>
                </c:pt>
                <c:pt idx="1097">
                  <c:v>14.571428571428571</c:v>
                </c:pt>
                <c:pt idx="1098">
                  <c:v>14.571428571428571</c:v>
                </c:pt>
                <c:pt idx="1099">
                  <c:v>15.428571428571429</c:v>
                </c:pt>
                <c:pt idx="1100">
                  <c:v>14.571428571428571</c:v>
                </c:pt>
                <c:pt idx="1101">
                  <c:v>14.285714285714286</c:v>
                </c:pt>
                <c:pt idx="1102">
                  <c:v>14.142857142857142</c:v>
                </c:pt>
                <c:pt idx="1103">
                  <c:v>14.285714285714286</c:v>
                </c:pt>
                <c:pt idx="1104">
                  <c:v>13.857142857142858</c:v>
                </c:pt>
                <c:pt idx="1105">
                  <c:v>14.285714285714286</c:v>
                </c:pt>
                <c:pt idx="1106">
                  <c:v>15</c:v>
                </c:pt>
                <c:pt idx="1107">
                  <c:v>15</c:v>
                </c:pt>
                <c:pt idx="1108">
                  <c:v>15.571428571428571</c:v>
                </c:pt>
                <c:pt idx="1109">
                  <c:v>14.428571428571429</c:v>
                </c:pt>
                <c:pt idx="1110">
                  <c:v>14.857142857142858</c:v>
                </c:pt>
                <c:pt idx="1111">
                  <c:v>15.285714285714286</c:v>
                </c:pt>
                <c:pt idx="1112">
                  <c:v>13.142857142857142</c:v>
                </c:pt>
                <c:pt idx="1113">
                  <c:v>12.571428571428571</c:v>
                </c:pt>
                <c:pt idx="1114">
                  <c:v>11.428571428571429</c:v>
                </c:pt>
                <c:pt idx="1115">
                  <c:v>8.8571428571428577</c:v>
                </c:pt>
                <c:pt idx="1116">
                  <c:v>11.571428571428571</c:v>
                </c:pt>
                <c:pt idx="1117">
                  <c:v>11.857142857142858</c:v>
                </c:pt>
                <c:pt idx="1118">
                  <c:v>11.714285714285714</c:v>
                </c:pt>
                <c:pt idx="1119">
                  <c:v>13.142857142857142</c:v>
                </c:pt>
                <c:pt idx="1120">
                  <c:v>13.571428571428571</c:v>
                </c:pt>
                <c:pt idx="1121">
                  <c:v>14.714285714285714</c:v>
                </c:pt>
                <c:pt idx="1122">
                  <c:v>17.285714285714285</c:v>
                </c:pt>
                <c:pt idx="1123">
                  <c:v>15.714285714285714</c:v>
                </c:pt>
                <c:pt idx="1124">
                  <c:v>14.571428571428571</c:v>
                </c:pt>
                <c:pt idx="1125">
                  <c:v>13.142857142857142</c:v>
                </c:pt>
                <c:pt idx="1126">
                  <c:v>13.714285714285714</c:v>
                </c:pt>
                <c:pt idx="1127">
                  <c:v>13.857142857142858</c:v>
                </c:pt>
                <c:pt idx="1128">
                  <c:v>14.285714285714286</c:v>
                </c:pt>
                <c:pt idx="1129">
                  <c:v>13.571428571428571</c:v>
                </c:pt>
                <c:pt idx="1130">
                  <c:v>13.857142857142858</c:v>
                </c:pt>
                <c:pt idx="1131">
                  <c:v>14.714285714285714</c:v>
                </c:pt>
                <c:pt idx="1132">
                  <c:v>15.857142857142858</c:v>
                </c:pt>
                <c:pt idx="1133">
                  <c:v>15.571428571428571</c:v>
                </c:pt>
                <c:pt idx="1134">
                  <c:v>14.857142857142858</c:v>
                </c:pt>
                <c:pt idx="1135">
                  <c:v>15.142857142857142</c:v>
                </c:pt>
                <c:pt idx="1136">
                  <c:v>14.857142857142858</c:v>
                </c:pt>
                <c:pt idx="1137">
                  <c:v>14.142857142857142</c:v>
                </c:pt>
                <c:pt idx="1138">
                  <c:v>14.285714285714286</c:v>
                </c:pt>
                <c:pt idx="1139">
                  <c:v>14.571428571428571</c:v>
                </c:pt>
                <c:pt idx="1140">
                  <c:v>14.714285714285714</c:v>
                </c:pt>
                <c:pt idx="1141">
                  <c:v>15.571428571428571</c:v>
                </c:pt>
                <c:pt idx="1142">
                  <c:v>15.571428571428571</c:v>
                </c:pt>
                <c:pt idx="1143">
                  <c:v>13.428571428571429</c:v>
                </c:pt>
                <c:pt idx="1144">
                  <c:v>14</c:v>
                </c:pt>
                <c:pt idx="1145">
                  <c:v>13.142857142857142</c:v>
                </c:pt>
                <c:pt idx="1146">
                  <c:v>12.571428571428571</c:v>
                </c:pt>
                <c:pt idx="1147">
                  <c:v>12.428571428571429</c:v>
                </c:pt>
                <c:pt idx="1148">
                  <c:v>11.714285714285714</c:v>
                </c:pt>
                <c:pt idx="1149">
                  <c:v>11.714285714285714</c:v>
                </c:pt>
                <c:pt idx="1150">
                  <c:v>14.571428571428571</c:v>
                </c:pt>
                <c:pt idx="1151">
                  <c:v>14.142857142857142</c:v>
                </c:pt>
                <c:pt idx="1152">
                  <c:v>14.857142857142858</c:v>
                </c:pt>
                <c:pt idx="1153">
                  <c:v>15.571428571428571</c:v>
                </c:pt>
                <c:pt idx="1154">
                  <c:v>15.428571428571429</c:v>
                </c:pt>
                <c:pt idx="1155">
                  <c:v>15.285714285714286</c:v>
                </c:pt>
                <c:pt idx="1156">
                  <c:v>15</c:v>
                </c:pt>
                <c:pt idx="1157">
                  <c:v>14.714285714285714</c:v>
                </c:pt>
                <c:pt idx="1158">
                  <c:v>14.857142857142858</c:v>
                </c:pt>
                <c:pt idx="1159">
                  <c:v>14.285714285714286</c:v>
                </c:pt>
                <c:pt idx="1160">
                  <c:v>14.428571428571429</c:v>
                </c:pt>
                <c:pt idx="1161">
                  <c:v>14</c:v>
                </c:pt>
                <c:pt idx="1162">
                  <c:v>14.857142857142858</c:v>
                </c:pt>
                <c:pt idx="1163">
                  <c:v>14.571428571428571</c:v>
                </c:pt>
                <c:pt idx="1164">
                  <c:v>14.285714285714286</c:v>
                </c:pt>
                <c:pt idx="1165">
                  <c:v>14.857142857142858</c:v>
                </c:pt>
                <c:pt idx="1166">
                  <c:v>14.571428571428571</c:v>
                </c:pt>
                <c:pt idx="1167">
                  <c:v>14.428571428571429</c:v>
                </c:pt>
                <c:pt idx="1168">
                  <c:v>14.857142857142858</c:v>
                </c:pt>
                <c:pt idx="1169">
                  <c:v>14</c:v>
                </c:pt>
                <c:pt idx="1170">
                  <c:v>14</c:v>
                </c:pt>
                <c:pt idx="1171">
                  <c:v>14</c:v>
                </c:pt>
                <c:pt idx="1172">
                  <c:v>13.428571428571429</c:v>
                </c:pt>
                <c:pt idx="1173">
                  <c:v>14</c:v>
                </c:pt>
                <c:pt idx="1174">
                  <c:v>13.714285714285714</c:v>
                </c:pt>
                <c:pt idx="1175">
                  <c:v>13.571428571428571</c:v>
                </c:pt>
                <c:pt idx="1176">
                  <c:v>14</c:v>
                </c:pt>
                <c:pt idx="1177">
                  <c:v>13.714285714285714</c:v>
                </c:pt>
                <c:pt idx="1178">
                  <c:v>11.571428571428571</c:v>
                </c:pt>
                <c:pt idx="1179">
                  <c:v>13.142857142857142</c:v>
                </c:pt>
                <c:pt idx="1180">
                  <c:v>12.714285714285714</c:v>
                </c:pt>
                <c:pt idx="1181">
                  <c:v>11.142857142857142</c:v>
                </c:pt>
                <c:pt idx="1182">
                  <c:v>11.285714285714286</c:v>
                </c:pt>
                <c:pt idx="1183">
                  <c:v>10.428571428571429</c:v>
                </c:pt>
                <c:pt idx="1184">
                  <c:v>10.571428571428571</c:v>
                </c:pt>
                <c:pt idx="1185">
                  <c:v>13.571428571428571</c:v>
                </c:pt>
                <c:pt idx="1186">
                  <c:v>12.857142857142858</c:v>
                </c:pt>
                <c:pt idx="1187">
                  <c:v>13.142857142857142</c:v>
                </c:pt>
                <c:pt idx="1188">
                  <c:v>14.571428571428571</c:v>
                </c:pt>
                <c:pt idx="1189">
                  <c:v>15.142857142857142</c:v>
                </c:pt>
                <c:pt idx="1190">
                  <c:v>15.857142857142858</c:v>
                </c:pt>
                <c:pt idx="1191">
                  <c:v>15.714285714285714</c:v>
                </c:pt>
                <c:pt idx="1192">
                  <c:v>14.428571428571429</c:v>
                </c:pt>
                <c:pt idx="1193">
                  <c:v>14.142857142857142</c:v>
                </c:pt>
                <c:pt idx="1194">
                  <c:v>14</c:v>
                </c:pt>
                <c:pt idx="1195">
                  <c:v>13.142857142857142</c:v>
                </c:pt>
                <c:pt idx="1196">
                  <c:v>12.714285714285714</c:v>
                </c:pt>
                <c:pt idx="1197">
                  <c:v>13</c:v>
                </c:pt>
                <c:pt idx="1198">
                  <c:v>13</c:v>
                </c:pt>
                <c:pt idx="1199">
                  <c:v>12.428571428571429</c:v>
                </c:pt>
                <c:pt idx="1200">
                  <c:v>11.571428571428571</c:v>
                </c:pt>
                <c:pt idx="1201">
                  <c:v>11.285714285714286</c:v>
                </c:pt>
                <c:pt idx="1202">
                  <c:v>12.428571428571429</c:v>
                </c:pt>
                <c:pt idx="1203">
                  <c:v>11.857142857142858</c:v>
                </c:pt>
                <c:pt idx="1204">
                  <c:v>12.285714285714286</c:v>
                </c:pt>
                <c:pt idx="1205">
                  <c:v>11.857142857142858</c:v>
                </c:pt>
                <c:pt idx="1206">
                  <c:v>12.714285714285714</c:v>
                </c:pt>
                <c:pt idx="1207">
                  <c:v>13.142857142857142</c:v>
                </c:pt>
                <c:pt idx="1208">
                  <c:v>13.857142857142858</c:v>
                </c:pt>
                <c:pt idx="1209">
                  <c:v>13.571428571428571</c:v>
                </c:pt>
                <c:pt idx="1210">
                  <c:v>13.714285714285714</c:v>
                </c:pt>
                <c:pt idx="1211">
                  <c:v>13.142857142857142</c:v>
                </c:pt>
                <c:pt idx="1212">
                  <c:v>13.285714285714286</c:v>
                </c:pt>
                <c:pt idx="1213">
                  <c:v>13.714285714285714</c:v>
                </c:pt>
                <c:pt idx="1214">
                  <c:v>13.857142857142858</c:v>
                </c:pt>
                <c:pt idx="1215">
                  <c:v>13.571428571428571</c:v>
                </c:pt>
                <c:pt idx="1216">
                  <c:v>13.857142857142858</c:v>
                </c:pt>
                <c:pt idx="1217">
                  <c:v>14.428571428571429</c:v>
                </c:pt>
                <c:pt idx="1218">
                  <c:v>14.428571428571429</c:v>
                </c:pt>
                <c:pt idx="1219">
                  <c:v>15.142857142857142</c:v>
                </c:pt>
                <c:pt idx="1220">
                  <c:v>15.428571428571429</c:v>
                </c:pt>
                <c:pt idx="1221">
                  <c:v>14.571428571428571</c:v>
                </c:pt>
                <c:pt idx="1222">
                  <c:v>14.428571428571429</c:v>
                </c:pt>
                <c:pt idx="1223">
                  <c:v>15</c:v>
                </c:pt>
                <c:pt idx="1224">
                  <c:v>14.857142857142858</c:v>
                </c:pt>
                <c:pt idx="1225">
                  <c:v>14</c:v>
                </c:pt>
                <c:pt idx="1226">
                  <c:v>13.571428571428571</c:v>
                </c:pt>
                <c:pt idx="1227">
                  <c:v>13</c:v>
                </c:pt>
                <c:pt idx="1228">
                  <c:v>13.571428571428571</c:v>
                </c:pt>
                <c:pt idx="1229">
                  <c:v>13.571428571428571</c:v>
                </c:pt>
                <c:pt idx="1230">
                  <c:v>12.857142857142858</c:v>
                </c:pt>
                <c:pt idx="1231">
                  <c:v>11.571428571428571</c:v>
                </c:pt>
                <c:pt idx="1232">
                  <c:v>12</c:v>
                </c:pt>
                <c:pt idx="1233">
                  <c:v>11.571428571428571</c:v>
                </c:pt>
                <c:pt idx="1234">
                  <c:v>12.142857142857142</c:v>
                </c:pt>
                <c:pt idx="1235">
                  <c:v>11.857142857142858</c:v>
                </c:pt>
                <c:pt idx="1236">
                  <c:v>12.571428571428571</c:v>
                </c:pt>
                <c:pt idx="1237">
                  <c:v>13</c:v>
                </c:pt>
                <c:pt idx="1238">
                  <c:v>14</c:v>
                </c:pt>
                <c:pt idx="1239">
                  <c:v>14.571428571428571</c:v>
                </c:pt>
                <c:pt idx="1240">
                  <c:v>15.428571428571429</c:v>
                </c:pt>
                <c:pt idx="1241">
                  <c:v>15.142857142857142</c:v>
                </c:pt>
                <c:pt idx="1242">
                  <c:v>15.571428571428571</c:v>
                </c:pt>
                <c:pt idx="1243">
                  <c:v>15.285714285714286</c:v>
                </c:pt>
                <c:pt idx="1244">
                  <c:v>14.857142857142858</c:v>
                </c:pt>
                <c:pt idx="1245">
                  <c:v>14.714285714285714</c:v>
                </c:pt>
                <c:pt idx="1246">
                  <c:v>14.428571428571429</c:v>
                </c:pt>
                <c:pt idx="1247">
                  <c:v>14.571428571428571</c:v>
                </c:pt>
                <c:pt idx="1248">
                  <c:v>15.285714285714286</c:v>
                </c:pt>
                <c:pt idx="1249">
                  <c:v>15</c:v>
                </c:pt>
                <c:pt idx="1250">
                  <c:v>14.714285714285714</c:v>
                </c:pt>
                <c:pt idx="1251">
                  <c:v>15.285714285714286</c:v>
                </c:pt>
                <c:pt idx="1252">
                  <c:v>16</c:v>
                </c:pt>
                <c:pt idx="1253">
                  <c:v>16.142857142857142</c:v>
                </c:pt>
                <c:pt idx="1254">
                  <c:v>16</c:v>
                </c:pt>
                <c:pt idx="1255">
                  <c:v>15.428571428571429</c:v>
                </c:pt>
                <c:pt idx="1256">
                  <c:v>15.571428571428571</c:v>
                </c:pt>
                <c:pt idx="1257">
                  <c:v>15.714285714285714</c:v>
                </c:pt>
                <c:pt idx="1258">
                  <c:v>15.857142857142858</c:v>
                </c:pt>
                <c:pt idx="1259">
                  <c:v>15.571428571428571</c:v>
                </c:pt>
                <c:pt idx="1260">
                  <c:v>14.571428571428571</c:v>
                </c:pt>
                <c:pt idx="1261">
                  <c:v>14.285714285714286</c:v>
                </c:pt>
                <c:pt idx="1262">
                  <c:v>14.714285714285714</c:v>
                </c:pt>
                <c:pt idx="1263">
                  <c:v>15.142857142857142</c:v>
                </c:pt>
                <c:pt idx="1264">
                  <c:v>15.571428571428571</c:v>
                </c:pt>
                <c:pt idx="1265">
                  <c:v>14.428571428571429</c:v>
                </c:pt>
                <c:pt idx="1266">
                  <c:v>14.571428571428571</c:v>
                </c:pt>
                <c:pt idx="1267">
                  <c:v>16.142857142857142</c:v>
                </c:pt>
                <c:pt idx="1268">
                  <c:v>16</c:v>
                </c:pt>
                <c:pt idx="1269">
                  <c:v>15.571428571428571</c:v>
                </c:pt>
                <c:pt idx="1270">
                  <c:v>15.285714285714286</c:v>
                </c:pt>
                <c:pt idx="1271">
                  <c:v>14.428571428571429</c:v>
                </c:pt>
                <c:pt idx="1272">
                  <c:v>14.428571428571429</c:v>
                </c:pt>
                <c:pt idx="1273">
                  <c:v>14.714285714285714</c:v>
                </c:pt>
                <c:pt idx="1274">
                  <c:v>13.857142857142858</c:v>
                </c:pt>
                <c:pt idx="1275">
                  <c:v>13.857142857142858</c:v>
                </c:pt>
                <c:pt idx="1276">
                  <c:v>14</c:v>
                </c:pt>
                <c:pt idx="1277">
                  <c:v>13.857142857142858</c:v>
                </c:pt>
                <c:pt idx="1278">
                  <c:v>14.571428571428571</c:v>
                </c:pt>
                <c:pt idx="1279">
                  <c:v>15.142857142857142</c:v>
                </c:pt>
                <c:pt idx="1280">
                  <c:v>14.857142857142858</c:v>
                </c:pt>
                <c:pt idx="1281">
                  <c:v>15.142857142857142</c:v>
                </c:pt>
                <c:pt idx="1282">
                  <c:v>14.714285714285714</c:v>
                </c:pt>
                <c:pt idx="1283">
                  <c:v>15.142857142857142</c:v>
                </c:pt>
                <c:pt idx="1284">
                  <c:v>14.857142857142858</c:v>
                </c:pt>
                <c:pt idx="1285">
                  <c:v>14.571428571428571</c:v>
                </c:pt>
                <c:pt idx="1286">
                  <c:v>14.857142857142858</c:v>
                </c:pt>
                <c:pt idx="1287">
                  <c:v>15.428571428571429</c:v>
                </c:pt>
                <c:pt idx="1288">
                  <c:v>15.571428571428571</c:v>
                </c:pt>
                <c:pt idx="1289">
                  <c:v>15.571428571428571</c:v>
                </c:pt>
                <c:pt idx="1290">
                  <c:v>15.285714285714286</c:v>
                </c:pt>
                <c:pt idx="1291">
                  <c:v>16</c:v>
                </c:pt>
                <c:pt idx="1292">
                  <c:v>16</c:v>
                </c:pt>
                <c:pt idx="1293">
                  <c:v>15.142857142857142</c:v>
                </c:pt>
                <c:pt idx="1294">
                  <c:v>15.571428571428571</c:v>
                </c:pt>
                <c:pt idx="1295">
                  <c:v>15.428571428571429</c:v>
                </c:pt>
                <c:pt idx="1296">
                  <c:v>16</c:v>
                </c:pt>
                <c:pt idx="1297">
                  <c:v>15.714285714285714</c:v>
                </c:pt>
                <c:pt idx="1298">
                  <c:v>15.428571428571429</c:v>
                </c:pt>
                <c:pt idx="1299">
                  <c:v>15</c:v>
                </c:pt>
                <c:pt idx="1300">
                  <c:v>15.857142857142858</c:v>
                </c:pt>
                <c:pt idx="1301">
                  <c:v>14.142857142857142</c:v>
                </c:pt>
                <c:pt idx="1302">
                  <c:v>14.571428571428571</c:v>
                </c:pt>
                <c:pt idx="1303">
                  <c:v>14.428571428571429</c:v>
                </c:pt>
                <c:pt idx="1304">
                  <c:v>14.142857142857142</c:v>
                </c:pt>
                <c:pt idx="1305">
                  <c:v>14.714285714285714</c:v>
                </c:pt>
                <c:pt idx="1306">
                  <c:v>14.857142857142858</c:v>
                </c:pt>
                <c:pt idx="1307">
                  <c:v>15</c:v>
                </c:pt>
                <c:pt idx="1308">
                  <c:v>15.714285714285714</c:v>
                </c:pt>
                <c:pt idx="1309">
                  <c:v>15.285714285714286</c:v>
                </c:pt>
                <c:pt idx="1310">
                  <c:v>15.142857142857142</c:v>
                </c:pt>
                <c:pt idx="1311">
                  <c:v>14.714285714285714</c:v>
                </c:pt>
                <c:pt idx="1312">
                  <c:v>14</c:v>
                </c:pt>
                <c:pt idx="1313">
                  <c:v>14</c:v>
                </c:pt>
                <c:pt idx="1314">
                  <c:v>13.428571428571429</c:v>
                </c:pt>
                <c:pt idx="1315">
                  <c:v>13.857142857142858</c:v>
                </c:pt>
                <c:pt idx="1316">
                  <c:v>13.428571428571429</c:v>
                </c:pt>
                <c:pt idx="1317">
                  <c:v>14</c:v>
                </c:pt>
                <c:pt idx="1318">
                  <c:v>15.285714285714286</c:v>
                </c:pt>
                <c:pt idx="1319">
                  <c:v>15.714285714285714</c:v>
                </c:pt>
                <c:pt idx="1320">
                  <c:v>16.142857142857142</c:v>
                </c:pt>
                <c:pt idx="1321">
                  <c:v>16.571428571428573</c:v>
                </c:pt>
                <c:pt idx="1322">
                  <c:v>15.571428571428571</c:v>
                </c:pt>
                <c:pt idx="1323">
                  <c:v>16.571428571428573</c:v>
                </c:pt>
                <c:pt idx="1324">
                  <c:v>16.571428571428573</c:v>
                </c:pt>
                <c:pt idx="1325">
                  <c:v>16.285714285714285</c:v>
                </c:pt>
                <c:pt idx="1326">
                  <c:v>15.428571428571429</c:v>
                </c:pt>
                <c:pt idx="1327">
                  <c:v>15.571428571428571</c:v>
                </c:pt>
                <c:pt idx="1328">
                  <c:v>15.571428571428571</c:v>
                </c:pt>
                <c:pt idx="1329">
                  <c:v>15.571428571428571</c:v>
                </c:pt>
                <c:pt idx="1330">
                  <c:v>15.285714285714286</c:v>
                </c:pt>
                <c:pt idx="1331">
                  <c:v>14.142857142857142</c:v>
                </c:pt>
                <c:pt idx="1332">
                  <c:v>13.857142857142858</c:v>
                </c:pt>
                <c:pt idx="1333">
                  <c:v>14.428571428571429</c:v>
                </c:pt>
                <c:pt idx="1334">
                  <c:v>14.142857142857142</c:v>
                </c:pt>
                <c:pt idx="1335">
                  <c:v>13.857142857142858</c:v>
                </c:pt>
                <c:pt idx="1336">
                  <c:v>14.571428571428571</c:v>
                </c:pt>
                <c:pt idx="1337">
                  <c:v>13.857142857142858</c:v>
                </c:pt>
                <c:pt idx="1338">
                  <c:v>14.714285714285714</c:v>
                </c:pt>
                <c:pt idx="1339">
                  <c:v>14.714285714285714</c:v>
                </c:pt>
                <c:pt idx="1340">
                  <c:v>14.428571428571429</c:v>
                </c:pt>
                <c:pt idx="1341">
                  <c:v>14.857142857142858</c:v>
                </c:pt>
                <c:pt idx="1342">
                  <c:v>15</c:v>
                </c:pt>
                <c:pt idx="1343">
                  <c:v>14.428571428571429</c:v>
                </c:pt>
                <c:pt idx="1344">
                  <c:v>13.428571428571429</c:v>
                </c:pt>
                <c:pt idx="1345">
                  <c:v>11.428571428571429</c:v>
                </c:pt>
                <c:pt idx="1346">
                  <c:v>11</c:v>
                </c:pt>
                <c:pt idx="1347">
                  <c:v>12</c:v>
                </c:pt>
                <c:pt idx="1348">
                  <c:v>11.285714285714286</c:v>
                </c:pt>
                <c:pt idx="1349">
                  <c:v>11.428571428571429</c:v>
                </c:pt>
                <c:pt idx="1350">
                  <c:v>11.571428571428571</c:v>
                </c:pt>
                <c:pt idx="1351">
                  <c:v>13.285714285714286</c:v>
                </c:pt>
                <c:pt idx="1352">
                  <c:v>15.142857142857142</c:v>
                </c:pt>
                <c:pt idx="1353">
                  <c:v>14.142857142857142</c:v>
                </c:pt>
                <c:pt idx="1354">
                  <c:v>12</c:v>
                </c:pt>
                <c:pt idx="1355">
                  <c:v>13</c:v>
                </c:pt>
                <c:pt idx="1356">
                  <c:v>12.714285714285714</c:v>
                </c:pt>
                <c:pt idx="1357">
                  <c:v>13.857142857142858</c:v>
                </c:pt>
                <c:pt idx="1358">
                  <c:v>12.714285714285714</c:v>
                </c:pt>
                <c:pt idx="1359">
                  <c:v>11.571428571428571</c:v>
                </c:pt>
                <c:pt idx="1360">
                  <c:v>12.714285714285714</c:v>
                </c:pt>
                <c:pt idx="1361">
                  <c:v>13.857142857142858</c:v>
                </c:pt>
                <c:pt idx="1362">
                  <c:v>13</c:v>
                </c:pt>
                <c:pt idx="1363">
                  <c:v>13</c:v>
                </c:pt>
                <c:pt idx="1364">
                  <c:v>11.714285714285714</c:v>
                </c:pt>
                <c:pt idx="1365">
                  <c:v>11</c:v>
                </c:pt>
                <c:pt idx="1366">
                  <c:v>11.857142857142858</c:v>
                </c:pt>
                <c:pt idx="1367">
                  <c:v>12.285714285714286</c:v>
                </c:pt>
                <c:pt idx="1368">
                  <c:v>12.285714285714286</c:v>
                </c:pt>
                <c:pt idx="1369">
                  <c:v>11.857142857142858</c:v>
                </c:pt>
                <c:pt idx="1370">
                  <c:v>12.714285714285714</c:v>
                </c:pt>
                <c:pt idx="1371">
                  <c:v>13.714285714285714</c:v>
                </c:pt>
                <c:pt idx="1372">
                  <c:v>15.428571428571429</c:v>
                </c:pt>
                <c:pt idx="1373">
                  <c:v>15.714285714285714</c:v>
                </c:pt>
                <c:pt idx="1374">
                  <c:v>15</c:v>
                </c:pt>
                <c:pt idx="1375">
                  <c:v>15.571428571428571</c:v>
                </c:pt>
                <c:pt idx="1376">
                  <c:v>16.571428571428573</c:v>
                </c:pt>
                <c:pt idx="1377">
                  <c:v>15.857142857142858</c:v>
                </c:pt>
                <c:pt idx="1378">
                  <c:v>15</c:v>
                </c:pt>
                <c:pt idx="1379">
                  <c:v>14.714285714285714</c:v>
                </c:pt>
                <c:pt idx="1380">
                  <c:v>15.428571428571429</c:v>
                </c:pt>
                <c:pt idx="1381">
                  <c:v>15.857142857142858</c:v>
                </c:pt>
                <c:pt idx="1382">
                  <c:v>15.428571428571429</c:v>
                </c:pt>
                <c:pt idx="1383">
                  <c:v>14.571428571428571</c:v>
                </c:pt>
                <c:pt idx="1384">
                  <c:v>13.857142857142858</c:v>
                </c:pt>
                <c:pt idx="1385">
                  <c:v>14.571428571428571</c:v>
                </c:pt>
                <c:pt idx="1386">
                  <c:v>14</c:v>
                </c:pt>
                <c:pt idx="1387">
                  <c:v>13.857142857142858</c:v>
                </c:pt>
                <c:pt idx="1388">
                  <c:v>14</c:v>
                </c:pt>
                <c:pt idx="1389">
                  <c:v>13.714285714285714</c:v>
                </c:pt>
                <c:pt idx="1390">
                  <c:v>14.571428571428571</c:v>
                </c:pt>
                <c:pt idx="1391">
                  <c:v>15.428571428571429</c:v>
                </c:pt>
                <c:pt idx="1392">
                  <c:v>15.428571428571429</c:v>
                </c:pt>
                <c:pt idx="1393">
                  <c:v>15.857142857142858</c:v>
                </c:pt>
                <c:pt idx="1394">
                  <c:v>15.285714285714286</c:v>
                </c:pt>
                <c:pt idx="1395">
                  <c:v>15.571428571428571</c:v>
                </c:pt>
                <c:pt idx="1396">
                  <c:v>15.714285714285714</c:v>
                </c:pt>
                <c:pt idx="1397">
                  <c:v>14.714285714285714</c:v>
                </c:pt>
                <c:pt idx="1398">
                  <c:v>14.428571428571429</c:v>
                </c:pt>
                <c:pt idx="1399">
                  <c:v>14.571428571428571</c:v>
                </c:pt>
                <c:pt idx="1400">
                  <c:v>14.142857142857142</c:v>
                </c:pt>
                <c:pt idx="1401">
                  <c:v>14.285714285714286</c:v>
                </c:pt>
                <c:pt idx="1402">
                  <c:v>13.571428571428571</c:v>
                </c:pt>
                <c:pt idx="1403">
                  <c:v>14.142857142857142</c:v>
                </c:pt>
                <c:pt idx="1404">
                  <c:v>14.714285714285714</c:v>
                </c:pt>
                <c:pt idx="1405">
                  <c:v>15</c:v>
                </c:pt>
                <c:pt idx="1406">
                  <c:v>14.142857142857142</c:v>
                </c:pt>
                <c:pt idx="1407">
                  <c:v>15.142857142857142</c:v>
                </c:pt>
                <c:pt idx="1408">
                  <c:v>14.857142857142858</c:v>
                </c:pt>
                <c:pt idx="1409">
                  <c:v>15.285714285714286</c:v>
                </c:pt>
                <c:pt idx="1410">
                  <c:v>15.142857142857142</c:v>
                </c:pt>
                <c:pt idx="1411">
                  <c:v>15.285714285714286</c:v>
                </c:pt>
                <c:pt idx="1412">
                  <c:v>14.857142857142858</c:v>
                </c:pt>
                <c:pt idx="1413">
                  <c:v>15.142857142857142</c:v>
                </c:pt>
                <c:pt idx="1414">
                  <c:v>15</c:v>
                </c:pt>
                <c:pt idx="1415">
                  <c:v>15.714285714285714</c:v>
                </c:pt>
                <c:pt idx="1416">
                  <c:v>15.142857142857142</c:v>
                </c:pt>
                <c:pt idx="1417">
                  <c:v>15.571428571428571</c:v>
                </c:pt>
                <c:pt idx="1418">
                  <c:v>15.142857142857142</c:v>
                </c:pt>
                <c:pt idx="1419">
                  <c:v>15.571428571428571</c:v>
                </c:pt>
                <c:pt idx="1420">
                  <c:v>15.142857142857142</c:v>
                </c:pt>
                <c:pt idx="1421">
                  <c:v>15.285714285714286</c:v>
                </c:pt>
                <c:pt idx="1422">
                  <c:v>15.142857142857142</c:v>
                </c:pt>
                <c:pt idx="1423">
                  <c:v>15.857142857142858</c:v>
                </c:pt>
                <c:pt idx="1424">
                  <c:v>15.428571428571429</c:v>
                </c:pt>
                <c:pt idx="1425">
                  <c:v>15.857142857142858</c:v>
                </c:pt>
                <c:pt idx="1426">
                  <c:v>16.285714285714285</c:v>
                </c:pt>
                <c:pt idx="1427">
                  <c:v>16.571428571428573</c:v>
                </c:pt>
                <c:pt idx="1428">
                  <c:v>16.714285714285715</c:v>
                </c:pt>
                <c:pt idx="1429">
                  <c:v>16.285714285714285</c:v>
                </c:pt>
                <c:pt idx="1430">
                  <c:v>14.857142857142858</c:v>
                </c:pt>
                <c:pt idx="1431">
                  <c:v>14.857142857142858</c:v>
                </c:pt>
                <c:pt idx="1432">
                  <c:v>14.714285714285714</c:v>
                </c:pt>
                <c:pt idx="1433">
                  <c:v>14.571428571428571</c:v>
                </c:pt>
                <c:pt idx="1434">
                  <c:v>14.857142857142858</c:v>
                </c:pt>
                <c:pt idx="1435">
                  <c:v>14.142857142857142</c:v>
                </c:pt>
                <c:pt idx="1436">
                  <c:v>14.714285714285714</c:v>
                </c:pt>
                <c:pt idx="1437">
                  <c:v>13.714285714285714</c:v>
                </c:pt>
                <c:pt idx="1438">
                  <c:v>13.428571428571429</c:v>
                </c:pt>
                <c:pt idx="1439">
                  <c:v>13.571428571428571</c:v>
                </c:pt>
                <c:pt idx="1440">
                  <c:v>13.428571428571429</c:v>
                </c:pt>
                <c:pt idx="1441">
                  <c:v>13.285714285714286</c:v>
                </c:pt>
                <c:pt idx="1442">
                  <c:v>13.857142857142858</c:v>
                </c:pt>
                <c:pt idx="1443">
                  <c:v>13.428571428571429</c:v>
                </c:pt>
                <c:pt idx="1444">
                  <c:v>15.714285714285714</c:v>
                </c:pt>
                <c:pt idx="1445">
                  <c:v>15.428571428571429</c:v>
                </c:pt>
                <c:pt idx="1446">
                  <c:v>16.285714285714285</c:v>
                </c:pt>
                <c:pt idx="1447">
                  <c:v>15.857142857142858</c:v>
                </c:pt>
                <c:pt idx="1448">
                  <c:v>15.571428571428571</c:v>
                </c:pt>
                <c:pt idx="1449">
                  <c:v>12.857142857142858</c:v>
                </c:pt>
                <c:pt idx="1450">
                  <c:v>12.428571428571429</c:v>
                </c:pt>
                <c:pt idx="1451">
                  <c:v>11.714285714285714</c:v>
                </c:pt>
                <c:pt idx="1452">
                  <c:v>12.428571428571429</c:v>
                </c:pt>
                <c:pt idx="1453">
                  <c:v>11.142857142857142</c:v>
                </c:pt>
                <c:pt idx="1454">
                  <c:v>11.571428571428571</c:v>
                </c:pt>
                <c:pt idx="1455">
                  <c:v>11.285714285714286</c:v>
                </c:pt>
                <c:pt idx="1456">
                  <c:v>13.428571428571429</c:v>
                </c:pt>
                <c:pt idx="1457">
                  <c:v>14</c:v>
                </c:pt>
                <c:pt idx="1458">
                  <c:v>14.142857142857142</c:v>
                </c:pt>
                <c:pt idx="1459">
                  <c:v>14.285714285714286</c:v>
                </c:pt>
                <c:pt idx="1460">
                  <c:v>14.142857142857142</c:v>
                </c:pt>
                <c:pt idx="1461">
                  <c:v>13.857142857142858</c:v>
                </c:pt>
                <c:pt idx="1462">
                  <c:v>14.285714285714286</c:v>
                </c:pt>
                <c:pt idx="1463">
                  <c:v>13.857142857142858</c:v>
                </c:pt>
                <c:pt idx="1464">
                  <c:v>13.714285714285714</c:v>
                </c:pt>
                <c:pt idx="1465">
                  <c:v>13.857142857142858</c:v>
                </c:pt>
                <c:pt idx="1466">
                  <c:v>13.428571428571429</c:v>
                </c:pt>
                <c:pt idx="1467">
                  <c:v>14.142857142857142</c:v>
                </c:pt>
                <c:pt idx="1468">
                  <c:v>14.285714285714286</c:v>
                </c:pt>
                <c:pt idx="1469">
                  <c:v>15</c:v>
                </c:pt>
                <c:pt idx="1470">
                  <c:v>15.571428571428571</c:v>
                </c:pt>
                <c:pt idx="1471">
                  <c:v>15.714285714285714</c:v>
                </c:pt>
                <c:pt idx="1472">
                  <c:v>16.428571428571427</c:v>
                </c:pt>
                <c:pt idx="1473">
                  <c:v>16.142857142857142</c:v>
                </c:pt>
                <c:pt idx="1474">
                  <c:v>16</c:v>
                </c:pt>
                <c:pt idx="1475">
                  <c:v>15.285714285714286</c:v>
                </c:pt>
                <c:pt idx="1476">
                  <c:v>14</c:v>
                </c:pt>
                <c:pt idx="1477">
                  <c:v>13.285714285714286</c:v>
                </c:pt>
                <c:pt idx="1478">
                  <c:v>14.285714285714286</c:v>
                </c:pt>
                <c:pt idx="1479">
                  <c:v>11.714285714285714</c:v>
                </c:pt>
                <c:pt idx="1480">
                  <c:v>12</c:v>
                </c:pt>
                <c:pt idx="1481">
                  <c:v>13.428571428571429</c:v>
                </c:pt>
                <c:pt idx="1482">
                  <c:v>14.428571428571429</c:v>
                </c:pt>
                <c:pt idx="1483">
                  <c:v>13.857142857142858</c:v>
                </c:pt>
                <c:pt idx="1484">
                  <c:v>14.428571428571429</c:v>
                </c:pt>
                <c:pt idx="1485">
                  <c:v>14.571428571428571</c:v>
                </c:pt>
                <c:pt idx="1486">
                  <c:v>15.571428571428571</c:v>
                </c:pt>
                <c:pt idx="1487">
                  <c:v>13.857142857142858</c:v>
                </c:pt>
                <c:pt idx="1488">
                  <c:v>13.571428571428571</c:v>
                </c:pt>
                <c:pt idx="1489">
                  <c:v>12.857142857142858</c:v>
                </c:pt>
                <c:pt idx="1490">
                  <c:v>14.714285714285714</c:v>
                </c:pt>
                <c:pt idx="1491">
                  <c:v>15</c:v>
                </c:pt>
                <c:pt idx="1492">
                  <c:v>13.428571428571429</c:v>
                </c:pt>
                <c:pt idx="1493">
                  <c:v>14.142857142857142</c:v>
                </c:pt>
                <c:pt idx="1494">
                  <c:v>16.285714285714285</c:v>
                </c:pt>
                <c:pt idx="1495">
                  <c:v>14.714285714285714</c:v>
                </c:pt>
                <c:pt idx="1496">
                  <c:v>14.857142857142858</c:v>
                </c:pt>
                <c:pt idx="1497">
                  <c:v>13.714285714285714</c:v>
                </c:pt>
                <c:pt idx="1498">
                  <c:v>14.428571428571429</c:v>
                </c:pt>
                <c:pt idx="1499">
                  <c:v>15.285714285714286</c:v>
                </c:pt>
                <c:pt idx="1500">
                  <c:v>15.142857142857142</c:v>
                </c:pt>
                <c:pt idx="1501">
                  <c:v>14.714285714285714</c:v>
                </c:pt>
                <c:pt idx="1502">
                  <c:v>15.428571428571429</c:v>
                </c:pt>
                <c:pt idx="1503">
                  <c:v>15.714285714285714</c:v>
                </c:pt>
                <c:pt idx="1504">
                  <c:v>16.857142857142858</c:v>
                </c:pt>
                <c:pt idx="1505">
                  <c:v>16</c:v>
                </c:pt>
                <c:pt idx="1506">
                  <c:v>15.285714285714286</c:v>
                </c:pt>
                <c:pt idx="1507">
                  <c:v>15.428571428571429</c:v>
                </c:pt>
                <c:pt idx="1508">
                  <c:v>16.428571428571427</c:v>
                </c:pt>
                <c:pt idx="1509">
                  <c:v>16.571428571428573</c:v>
                </c:pt>
                <c:pt idx="1510">
                  <c:v>16.285714285714285</c:v>
                </c:pt>
                <c:pt idx="1511">
                  <c:v>15.571428571428571</c:v>
                </c:pt>
                <c:pt idx="1512">
                  <c:v>15.571428571428571</c:v>
                </c:pt>
                <c:pt idx="1513">
                  <c:v>15.571428571428571</c:v>
                </c:pt>
                <c:pt idx="1514">
                  <c:v>15.428571428571429</c:v>
                </c:pt>
                <c:pt idx="1515">
                  <c:v>14.428571428571429</c:v>
                </c:pt>
                <c:pt idx="1516">
                  <c:v>13.428571428571429</c:v>
                </c:pt>
                <c:pt idx="1517">
                  <c:v>13.285714285714286</c:v>
                </c:pt>
                <c:pt idx="1518">
                  <c:v>14</c:v>
                </c:pt>
                <c:pt idx="1519">
                  <c:v>13.857142857142858</c:v>
                </c:pt>
                <c:pt idx="1520">
                  <c:v>14.714285714285714</c:v>
                </c:pt>
                <c:pt idx="1521">
                  <c:v>15.714285714285714</c:v>
                </c:pt>
                <c:pt idx="1522">
                  <c:v>14.142857142857142</c:v>
                </c:pt>
                <c:pt idx="1523">
                  <c:v>14.571428571428571</c:v>
                </c:pt>
                <c:pt idx="1524">
                  <c:v>15.428571428571429</c:v>
                </c:pt>
                <c:pt idx="1525">
                  <c:v>15.428571428571429</c:v>
                </c:pt>
                <c:pt idx="1526">
                  <c:v>16.142857142857142</c:v>
                </c:pt>
                <c:pt idx="1527">
                  <c:v>15</c:v>
                </c:pt>
                <c:pt idx="1528">
                  <c:v>14.857142857142858</c:v>
                </c:pt>
                <c:pt idx="1529">
                  <c:v>15.714285714285714</c:v>
                </c:pt>
                <c:pt idx="1530">
                  <c:v>14.857142857142858</c:v>
                </c:pt>
                <c:pt idx="1531">
                  <c:v>13.714285714285714</c:v>
                </c:pt>
                <c:pt idx="1532">
                  <c:v>14.142857142857142</c:v>
                </c:pt>
                <c:pt idx="1533">
                  <c:v>13.285714285714286</c:v>
                </c:pt>
                <c:pt idx="1534">
                  <c:v>14.571428571428571</c:v>
                </c:pt>
                <c:pt idx="1535">
                  <c:v>14.428571428571429</c:v>
                </c:pt>
                <c:pt idx="1536">
                  <c:v>15</c:v>
                </c:pt>
                <c:pt idx="1537">
                  <c:v>15.714285714285714</c:v>
                </c:pt>
                <c:pt idx="1538">
                  <c:v>16.142857142857142</c:v>
                </c:pt>
                <c:pt idx="1539">
                  <c:v>15.142857142857142</c:v>
                </c:pt>
                <c:pt idx="1540">
                  <c:v>15.714285714285714</c:v>
                </c:pt>
                <c:pt idx="1541">
                  <c:v>14.714285714285714</c:v>
                </c:pt>
                <c:pt idx="1542">
                  <c:v>14.285714285714286</c:v>
                </c:pt>
                <c:pt idx="1543">
                  <c:v>14.285714285714286</c:v>
                </c:pt>
                <c:pt idx="1544">
                  <c:v>15</c:v>
                </c:pt>
                <c:pt idx="1545">
                  <c:v>15</c:v>
                </c:pt>
                <c:pt idx="1546">
                  <c:v>15</c:v>
                </c:pt>
                <c:pt idx="1547">
                  <c:v>14.857142857142858</c:v>
                </c:pt>
                <c:pt idx="1548">
                  <c:v>15.714285714285714</c:v>
                </c:pt>
                <c:pt idx="1549">
                  <c:v>16.142857142857142</c:v>
                </c:pt>
                <c:pt idx="1550">
                  <c:v>16.857142857142858</c:v>
                </c:pt>
                <c:pt idx="1551">
                  <c:v>16.142857142857142</c:v>
                </c:pt>
                <c:pt idx="1552">
                  <c:v>16</c:v>
                </c:pt>
                <c:pt idx="1553">
                  <c:v>16.285714285714285</c:v>
                </c:pt>
                <c:pt idx="1554">
                  <c:v>15.714285714285714</c:v>
                </c:pt>
                <c:pt idx="1555">
                  <c:v>16</c:v>
                </c:pt>
                <c:pt idx="1556">
                  <c:v>15.285714285714286</c:v>
                </c:pt>
                <c:pt idx="1557">
                  <c:v>14.571428571428571</c:v>
                </c:pt>
                <c:pt idx="1558">
                  <c:v>15.571428571428571</c:v>
                </c:pt>
                <c:pt idx="1559">
                  <c:v>16</c:v>
                </c:pt>
                <c:pt idx="1560">
                  <c:v>14.428571428571429</c:v>
                </c:pt>
                <c:pt idx="1561">
                  <c:v>14.857142857142858</c:v>
                </c:pt>
                <c:pt idx="1562">
                  <c:v>14.571428571428571</c:v>
                </c:pt>
                <c:pt idx="1563">
                  <c:v>15</c:v>
                </c:pt>
                <c:pt idx="1564">
                  <c:v>14.857142857142858</c:v>
                </c:pt>
                <c:pt idx="1565">
                  <c:v>14.142857142857142</c:v>
                </c:pt>
                <c:pt idx="1566">
                  <c:v>14.428571428571429</c:v>
                </c:pt>
                <c:pt idx="1567">
                  <c:v>16.142857142857142</c:v>
                </c:pt>
                <c:pt idx="1568">
                  <c:v>15.857142857142858</c:v>
                </c:pt>
                <c:pt idx="1569">
                  <c:v>14.714285714285714</c:v>
                </c:pt>
                <c:pt idx="1570">
                  <c:v>14.285714285714286</c:v>
                </c:pt>
                <c:pt idx="1571">
                  <c:v>13.285714285714286</c:v>
                </c:pt>
                <c:pt idx="1572">
                  <c:v>13.714285714285714</c:v>
                </c:pt>
                <c:pt idx="1573">
                  <c:v>14.142857142857142</c:v>
                </c:pt>
                <c:pt idx="1574">
                  <c:v>13.571428571428571</c:v>
                </c:pt>
                <c:pt idx="1575">
                  <c:v>14.142857142857142</c:v>
                </c:pt>
                <c:pt idx="1576">
                  <c:v>14.285714285714286</c:v>
                </c:pt>
                <c:pt idx="1577">
                  <c:v>14.428571428571429</c:v>
                </c:pt>
                <c:pt idx="1578">
                  <c:v>16</c:v>
                </c:pt>
                <c:pt idx="1579">
                  <c:v>16</c:v>
                </c:pt>
                <c:pt idx="1580">
                  <c:v>15.428571428571429</c:v>
                </c:pt>
                <c:pt idx="1581">
                  <c:v>15.285714285714286</c:v>
                </c:pt>
                <c:pt idx="1582">
                  <c:v>15.428571428571429</c:v>
                </c:pt>
                <c:pt idx="1583">
                  <c:v>15.285714285714286</c:v>
                </c:pt>
                <c:pt idx="1584">
                  <c:v>14.428571428571429</c:v>
                </c:pt>
                <c:pt idx="1585">
                  <c:v>14.428571428571429</c:v>
                </c:pt>
                <c:pt idx="1586">
                  <c:v>13.714285714285714</c:v>
                </c:pt>
                <c:pt idx="1587">
                  <c:v>13</c:v>
                </c:pt>
                <c:pt idx="1588">
                  <c:v>14</c:v>
                </c:pt>
                <c:pt idx="1589">
                  <c:v>12.857142857142858</c:v>
                </c:pt>
                <c:pt idx="1590">
                  <c:v>14.428571428571429</c:v>
                </c:pt>
                <c:pt idx="1591">
                  <c:v>16.285714285714285</c:v>
                </c:pt>
                <c:pt idx="1592">
                  <c:v>13.714285714285714</c:v>
                </c:pt>
                <c:pt idx="1593">
                  <c:v>15</c:v>
                </c:pt>
                <c:pt idx="1594">
                  <c:v>15.285714285714286</c:v>
                </c:pt>
                <c:pt idx="1595">
                  <c:v>15</c:v>
                </c:pt>
                <c:pt idx="1596">
                  <c:v>16.285714285714285</c:v>
                </c:pt>
                <c:pt idx="1597">
                  <c:v>15.142857142857142</c:v>
                </c:pt>
                <c:pt idx="1598">
                  <c:v>14.857142857142858</c:v>
                </c:pt>
                <c:pt idx="1599">
                  <c:v>17.857142857142858</c:v>
                </c:pt>
                <c:pt idx="1600">
                  <c:v>16.714285714285715</c:v>
                </c:pt>
                <c:pt idx="1601">
                  <c:v>16.714285714285715</c:v>
                </c:pt>
                <c:pt idx="1602">
                  <c:v>16.428571428571427</c:v>
                </c:pt>
                <c:pt idx="1603">
                  <c:v>15.571428571428571</c:v>
                </c:pt>
                <c:pt idx="1604">
                  <c:v>16.285714285714285</c:v>
                </c:pt>
                <c:pt idx="1605">
                  <c:v>16</c:v>
                </c:pt>
                <c:pt idx="1606">
                  <c:v>16.285714285714285</c:v>
                </c:pt>
                <c:pt idx="1607">
                  <c:v>16.857142857142858</c:v>
                </c:pt>
                <c:pt idx="1608">
                  <c:v>16.571428571428573</c:v>
                </c:pt>
                <c:pt idx="1609">
                  <c:v>15.857142857142858</c:v>
                </c:pt>
                <c:pt idx="1610">
                  <c:v>16.428571428571427</c:v>
                </c:pt>
                <c:pt idx="1611">
                  <c:v>15.857142857142858</c:v>
                </c:pt>
                <c:pt idx="1612">
                  <c:v>16.142857142857142</c:v>
                </c:pt>
                <c:pt idx="1613">
                  <c:v>16.142857142857142</c:v>
                </c:pt>
                <c:pt idx="1614">
                  <c:v>15.857142857142858</c:v>
                </c:pt>
                <c:pt idx="1615">
                  <c:v>15.428571428571429</c:v>
                </c:pt>
                <c:pt idx="1616">
                  <c:v>16.428571428571427</c:v>
                </c:pt>
                <c:pt idx="1617">
                  <c:v>16</c:v>
                </c:pt>
                <c:pt idx="1618">
                  <c:v>16.285714285714285</c:v>
                </c:pt>
                <c:pt idx="1619">
                  <c:v>16.428571428571427</c:v>
                </c:pt>
                <c:pt idx="1620">
                  <c:v>15.714285714285714</c:v>
                </c:pt>
                <c:pt idx="1621">
                  <c:v>15.285714285714286</c:v>
                </c:pt>
                <c:pt idx="1622">
                  <c:v>17</c:v>
                </c:pt>
                <c:pt idx="1623">
                  <c:v>16.285714285714285</c:v>
                </c:pt>
                <c:pt idx="1624">
                  <c:v>16.142857142857142</c:v>
                </c:pt>
                <c:pt idx="1625">
                  <c:v>16.285714285714285</c:v>
                </c:pt>
                <c:pt idx="1626">
                  <c:v>15.142857142857142</c:v>
                </c:pt>
                <c:pt idx="1627">
                  <c:v>14.714285714285714</c:v>
                </c:pt>
                <c:pt idx="1628">
                  <c:v>15.428571428571429</c:v>
                </c:pt>
                <c:pt idx="1629">
                  <c:v>14.571428571428571</c:v>
                </c:pt>
                <c:pt idx="1630">
                  <c:v>15.142857142857142</c:v>
                </c:pt>
                <c:pt idx="1631">
                  <c:v>16</c:v>
                </c:pt>
                <c:pt idx="1632">
                  <c:v>15.857142857142858</c:v>
                </c:pt>
                <c:pt idx="1633">
                  <c:v>16.142857142857142</c:v>
                </c:pt>
                <c:pt idx="1634">
                  <c:v>16.285714285714285</c:v>
                </c:pt>
                <c:pt idx="1635">
                  <c:v>15.714285714285714</c:v>
                </c:pt>
                <c:pt idx="1636">
                  <c:v>16.142857142857142</c:v>
                </c:pt>
                <c:pt idx="1637">
                  <c:v>15.714285714285714</c:v>
                </c:pt>
                <c:pt idx="1638">
                  <c:v>15.428571428571429</c:v>
                </c:pt>
                <c:pt idx="1639">
                  <c:v>15.571428571428571</c:v>
                </c:pt>
                <c:pt idx="1640">
                  <c:v>15.571428571428571</c:v>
                </c:pt>
                <c:pt idx="1641">
                  <c:v>15.571428571428571</c:v>
                </c:pt>
                <c:pt idx="1642">
                  <c:v>15.714285714285714</c:v>
                </c:pt>
                <c:pt idx="1643">
                  <c:v>15.428571428571429</c:v>
                </c:pt>
                <c:pt idx="1644">
                  <c:v>15.857142857142858</c:v>
                </c:pt>
                <c:pt idx="1645">
                  <c:v>15.285714285714286</c:v>
                </c:pt>
                <c:pt idx="1646">
                  <c:v>14.714285714285714</c:v>
                </c:pt>
                <c:pt idx="1647">
                  <c:v>16.428571428571427</c:v>
                </c:pt>
                <c:pt idx="1648">
                  <c:v>16.285714285714285</c:v>
                </c:pt>
                <c:pt idx="1649">
                  <c:v>16.428571428571427</c:v>
                </c:pt>
                <c:pt idx="1650">
                  <c:v>16.142857142857142</c:v>
                </c:pt>
                <c:pt idx="1651">
                  <c:v>16</c:v>
                </c:pt>
                <c:pt idx="1652">
                  <c:v>16.285714285714285</c:v>
                </c:pt>
                <c:pt idx="1653">
                  <c:v>16.428571428571427</c:v>
                </c:pt>
                <c:pt idx="1654">
                  <c:v>15</c:v>
                </c:pt>
                <c:pt idx="1655">
                  <c:v>14.857142857142858</c:v>
                </c:pt>
                <c:pt idx="1656">
                  <c:v>15.142857142857142</c:v>
                </c:pt>
                <c:pt idx="1657">
                  <c:v>14.857142857142858</c:v>
                </c:pt>
                <c:pt idx="1658">
                  <c:v>14.571428571428571</c:v>
                </c:pt>
                <c:pt idx="1659">
                  <c:v>14.428571428571429</c:v>
                </c:pt>
                <c:pt idx="1660">
                  <c:v>14.285714285714286</c:v>
                </c:pt>
                <c:pt idx="1661">
                  <c:v>14.428571428571429</c:v>
                </c:pt>
                <c:pt idx="1662">
                  <c:v>14.714285714285714</c:v>
                </c:pt>
                <c:pt idx="1663">
                  <c:v>14.571428571428571</c:v>
                </c:pt>
                <c:pt idx="1664">
                  <c:v>15.428571428571429</c:v>
                </c:pt>
                <c:pt idx="1665">
                  <c:v>15.285714285714286</c:v>
                </c:pt>
                <c:pt idx="1666">
                  <c:v>15.285714285714286</c:v>
                </c:pt>
                <c:pt idx="1667">
                  <c:v>15.714285714285714</c:v>
                </c:pt>
                <c:pt idx="1668">
                  <c:v>15.428571428571429</c:v>
                </c:pt>
                <c:pt idx="1669">
                  <c:v>15.571428571428571</c:v>
                </c:pt>
                <c:pt idx="1670">
                  <c:v>15.142857142857142</c:v>
                </c:pt>
                <c:pt idx="1671">
                  <c:v>14.857142857142858</c:v>
                </c:pt>
                <c:pt idx="1672">
                  <c:v>15.857142857142858</c:v>
                </c:pt>
                <c:pt idx="1673">
                  <c:v>15.714285714285714</c:v>
                </c:pt>
                <c:pt idx="1674">
                  <c:v>16</c:v>
                </c:pt>
                <c:pt idx="1675">
                  <c:v>17.285714285714285</c:v>
                </c:pt>
                <c:pt idx="1676">
                  <c:v>17</c:v>
                </c:pt>
                <c:pt idx="1677">
                  <c:v>17.428571428571427</c:v>
                </c:pt>
                <c:pt idx="1678">
                  <c:v>17.571428571428573</c:v>
                </c:pt>
                <c:pt idx="1679">
                  <c:v>16.714285714285715</c:v>
                </c:pt>
                <c:pt idx="1680">
                  <c:v>17.142857142857142</c:v>
                </c:pt>
                <c:pt idx="1681">
                  <c:v>16.857142857142858</c:v>
                </c:pt>
                <c:pt idx="1682">
                  <c:v>15.857142857142858</c:v>
                </c:pt>
                <c:pt idx="1683">
                  <c:v>17</c:v>
                </c:pt>
                <c:pt idx="1684">
                  <c:v>17.285714285714285</c:v>
                </c:pt>
                <c:pt idx="1685">
                  <c:v>16.857142857142858</c:v>
                </c:pt>
                <c:pt idx="1686">
                  <c:v>18</c:v>
                </c:pt>
                <c:pt idx="1687">
                  <c:v>18</c:v>
                </c:pt>
                <c:pt idx="1688">
                  <c:v>18.142857142857142</c:v>
                </c:pt>
                <c:pt idx="1689">
                  <c:v>17.857142857142858</c:v>
                </c:pt>
                <c:pt idx="1690">
                  <c:v>16.714285714285715</c:v>
                </c:pt>
                <c:pt idx="1691">
                  <c:v>16.142857142857142</c:v>
                </c:pt>
                <c:pt idx="1692">
                  <c:v>15.571428571428571</c:v>
                </c:pt>
                <c:pt idx="1693">
                  <c:v>14.571428571428571</c:v>
                </c:pt>
                <c:pt idx="1694">
                  <c:v>14.428571428571429</c:v>
                </c:pt>
                <c:pt idx="1695">
                  <c:v>14.714285714285714</c:v>
                </c:pt>
                <c:pt idx="1696">
                  <c:v>15</c:v>
                </c:pt>
                <c:pt idx="1697">
                  <c:v>15.142857142857142</c:v>
                </c:pt>
                <c:pt idx="1698">
                  <c:v>15</c:v>
                </c:pt>
                <c:pt idx="1699">
                  <c:v>16.285714285714285</c:v>
                </c:pt>
                <c:pt idx="1700">
                  <c:v>16.285714285714285</c:v>
                </c:pt>
                <c:pt idx="1701">
                  <c:v>16.285714285714285</c:v>
                </c:pt>
                <c:pt idx="1702">
                  <c:v>16</c:v>
                </c:pt>
                <c:pt idx="1703">
                  <c:v>15.714285714285714</c:v>
                </c:pt>
                <c:pt idx="1704">
                  <c:v>16</c:v>
                </c:pt>
                <c:pt idx="1705">
                  <c:v>15.714285714285714</c:v>
                </c:pt>
                <c:pt idx="1706">
                  <c:v>14.571428571428571</c:v>
                </c:pt>
                <c:pt idx="1707">
                  <c:v>14.857142857142858</c:v>
                </c:pt>
                <c:pt idx="1708">
                  <c:v>15.285714285714286</c:v>
                </c:pt>
                <c:pt idx="1709">
                  <c:v>15.428571428571429</c:v>
                </c:pt>
                <c:pt idx="1710">
                  <c:v>16.285714285714285</c:v>
                </c:pt>
                <c:pt idx="1711">
                  <c:v>16.285714285714285</c:v>
                </c:pt>
                <c:pt idx="1712">
                  <c:v>16.285714285714285</c:v>
                </c:pt>
                <c:pt idx="1713">
                  <c:v>17</c:v>
                </c:pt>
                <c:pt idx="1714">
                  <c:v>17.142857142857142</c:v>
                </c:pt>
                <c:pt idx="1715">
                  <c:v>16.857142857142858</c:v>
                </c:pt>
                <c:pt idx="1716">
                  <c:v>16.714285714285715</c:v>
                </c:pt>
                <c:pt idx="1717">
                  <c:v>16.857142857142858</c:v>
                </c:pt>
                <c:pt idx="1718">
                  <c:v>17</c:v>
                </c:pt>
                <c:pt idx="1719">
                  <c:v>17.142857142857142</c:v>
                </c:pt>
                <c:pt idx="1720">
                  <c:v>17.428571428571427</c:v>
                </c:pt>
                <c:pt idx="1721">
                  <c:v>16.428571428571427</c:v>
                </c:pt>
                <c:pt idx="1722">
                  <c:v>16</c:v>
                </c:pt>
                <c:pt idx="1723">
                  <c:v>16.142857142857142</c:v>
                </c:pt>
                <c:pt idx="1724">
                  <c:v>16.428571428571427</c:v>
                </c:pt>
                <c:pt idx="1725">
                  <c:v>16</c:v>
                </c:pt>
                <c:pt idx="1726">
                  <c:v>16.142857142857142</c:v>
                </c:pt>
                <c:pt idx="1727">
                  <c:v>15.857142857142858</c:v>
                </c:pt>
                <c:pt idx="1728">
                  <c:v>14.857142857142858</c:v>
                </c:pt>
                <c:pt idx="1729">
                  <c:v>13.571428571428571</c:v>
                </c:pt>
                <c:pt idx="1730">
                  <c:v>13.142857142857142</c:v>
                </c:pt>
                <c:pt idx="1731">
                  <c:v>11.857142857142858</c:v>
                </c:pt>
                <c:pt idx="1732">
                  <c:v>12.428571428571429</c:v>
                </c:pt>
                <c:pt idx="1733">
                  <c:v>12.142857142857142</c:v>
                </c:pt>
                <c:pt idx="1734">
                  <c:v>12.428571428571429</c:v>
                </c:pt>
                <c:pt idx="1735">
                  <c:v>14</c:v>
                </c:pt>
                <c:pt idx="1736">
                  <c:v>15.571428571428571</c:v>
                </c:pt>
                <c:pt idx="1737">
                  <c:v>14</c:v>
                </c:pt>
                <c:pt idx="1738">
                  <c:v>13.285714285714286</c:v>
                </c:pt>
                <c:pt idx="1739">
                  <c:v>13.428571428571429</c:v>
                </c:pt>
                <c:pt idx="1740">
                  <c:v>13.857142857142858</c:v>
                </c:pt>
                <c:pt idx="1741">
                  <c:v>13.142857142857142</c:v>
                </c:pt>
                <c:pt idx="1742">
                  <c:v>12</c:v>
                </c:pt>
                <c:pt idx="1743">
                  <c:v>11.714285714285714</c:v>
                </c:pt>
                <c:pt idx="1744">
                  <c:v>13.285714285714286</c:v>
                </c:pt>
                <c:pt idx="1745">
                  <c:v>14.142857142857142</c:v>
                </c:pt>
                <c:pt idx="1746">
                  <c:v>13</c:v>
                </c:pt>
                <c:pt idx="1747">
                  <c:v>12.571428571428571</c:v>
                </c:pt>
                <c:pt idx="1748">
                  <c:v>13.428571428571429</c:v>
                </c:pt>
                <c:pt idx="1749">
                  <c:v>13.285714285714286</c:v>
                </c:pt>
                <c:pt idx="1750">
                  <c:v>13.142857142857142</c:v>
                </c:pt>
                <c:pt idx="1751">
                  <c:v>13</c:v>
                </c:pt>
                <c:pt idx="1752">
                  <c:v>13.285714285714286</c:v>
                </c:pt>
                <c:pt idx="1753">
                  <c:v>14.428571428571429</c:v>
                </c:pt>
                <c:pt idx="1754">
                  <c:v>15</c:v>
                </c:pt>
                <c:pt idx="1755">
                  <c:v>14.857142857142858</c:v>
                </c:pt>
                <c:pt idx="1756">
                  <c:v>15.714285714285714</c:v>
                </c:pt>
                <c:pt idx="1757">
                  <c:v>16.142857142857142</c:v>
                </c:pt>
                <c:pt idx="1758">
                  <c:v>15.714285714285714</c:v>
                </c:pt>
                <c:pt idx="1759">
                  <c:v>15.571428571428571</c:v>
                </c:pt>
                <c:pt idx="1760">
                  <c:v>14.857142857142858</c:v>
                </c:pt>
                <c:pt idx="1761">
                  <c:v>14.428571428571429</c:v>
                </c:pt>
                <c:pt idx="1762">
                  <c:v>14</c:v>
                </c:pt>
                <c:pt idx="1763">
                  <c:v>15.142857142857142</c:v>
                </c:pt>
                <c:pt idx="1764">
                  <c:v>14.571428571428571</c:v>
                </c:pt>
                <c:pt idx="1765">
                  <c:v>14.142857142857142</c:v>
                </c:pt>
                <c:pt idx="1766">
                  <c:v>14.142857142857142</c:v>
                </c:pt>
                <c:pt idx="1767">
                  <c:v>14.857142857142858</c:v>
                </c:pt>
                <c:pt idx="1768">
                  <c:v>15.571428571428571</c:v>
                </c:pt>
                <c:pt idx="1769">
                  <c:v>16</c:v>
                </c:pt>
                <c:pt idx="1770">
                  <c:v>15.285714285714286</c:v>
                </c:pt>
                <c:pt idx="1771">
                  <c:v>16.571428571428573</c:v>
                </c:pt>
                <c:pt idx="1772">
                  <c:v>17.285714285714285</c:v>
                </c:pt>
                <c:pt idx="1773">
                  <c:v>17.571428571428573</c:v>
                </c:pt>
                <c:pt idx="1774">
                  <c:v>17.142857142857142</c:v>
                </c:pt>
                <c:pt idx="1775">
                  <c:v>16.857142857142858</c:v>
                </c:pt>
                <c:pt idx="1776">
                  <c:v>16.142857142857142</c:v>
                </c:pt>
                <c:pt idx="1777">
                  <c:v>16.571428571428573</c:v>
                </c:pt>
                <c:pt idx="1778">
                  <c:v>15.428571428571429</c:v>
                </c:pt>
                <c:pt idx="1779">
                  <c:v>15.714285714285714</c:v>
                </c:pt>
                <c:pt idx="1780">
                  <c:v>15.428571428571429</c:v>
                </c:pt>
                <c:pt idx="1781">
                  <c:v>15</c:v>
                </c:pt>
                <c:pt idx="1782">
                  <c:v>15.142857142857142</c:v>
                </c:pt>
                <c:pt idx="1783">
                  <c:v>15.285714285714286</c:v>
                </c:pt>
                <c:pt idx="1784">
                  <c:v>14.714285714285714</c:v>
                </c:pt>
                <c:pt idx="1785">
                  <c:v>14.714285714285714</c:v>
                </c:pt>
                <c:pt idx="1786">
                  <c:v>14.571428571428571</c:v>
                </c:pt>
                <c:pt idx="1787">
                  <c:v>13.857142857142858</c:v>
                </c:pt>
                <c:pt idx="1788">
                  <c:v>15</c:v>
                </c:pt>
                <c:pt idx="1789">
                  <c:v>14.428571428571429</c:v>
                </c:pt>
                <c:pt idx="1790">
                  <c:v>14.285714285714286</c:v>
                </c:pt>
                <c:pt idx="1791">
                  <c:v>14.285714285714286</c:v>
                </c:pt>
                <c:pt idx="1792">
                  <c:v>15.142857142857142</c:v>
                </c:pt>
                <c:pt idx="1793">
                  <c:v>15.285714285714286</c:v>
                </c:pt>
                <c:pt idx="1794">
                  <c:v>16.857142857142858</c:v>
                </c:pt>
                <c:pt idx="1795">
                  <c:v>15.857142857142858</c:v>
                </c:pt>
                <c:pt idx="1796">
                  <c:v>16.428571428571427</c:v>
                </c:pt>
                <c:pt idx="1797">
                  <c:v>16.571428571428573</c:v>
                </c:pt>
                <c:pt idx="1798">
                  <c:v>17.142857142857142</c:v>
                </c:pt>
                <c:pt idx="1799">
                  <c:v>17</c:v>
                </c:pt>
                <c:pt idx="1800">
                  <c:v>16.285714285714285</c:v>
                </c:pt>
                <c:pt idx="1801">
                  <c:v>15.285714285714286</c:v>
                </c:pt>
                <c:pt idx="1802">
                  <c:v>16</c:v>
                </c:pt>
                <c:pt idx="1803">
                  <c:v>16.285714285714285</c:v>
                </c:pt>
                <c:pt idx="1804">
                  <c:v>15.857142857142858</c:v>
                </c:pt>
                <c:pt idx="1805">
                  <c:v>15.142857142857142</c:v>
                </c:pt>
                <c:pt idx="1806">
                  <c:v>15.142857142857142</c:v>
                </c:pt>
                <c:pt idx="1807">
                  <c:v>16</c:v>
                </c:pt>
                <c:pt idx="1808">
                  <c:v>16.428571428571427</c:v>
                </c:pt>
                <c:pt idx="1809">
                  <c:v>16.142857142857142</c:v>
                </c:pt>
                <c:pt idx="1810">
                  <c:v>15.857142857142858</c:v>
                </c:pt>
                <c:pt idx="1811">
                  <c:v>16.285714285714285</c:v>
                </c:pt>
                <c:pt idx="1812">
                  <c:v>16</c:v>
                </c:pt>
                <c:pt idx="1813">
                  <c:v>16.285714285714285</c:v>
                </c:pt>
                <c:pt idx="1814">
                  <c:v>15.571428571428571</c:v>
                </c:pt>
                <c:pt idx="1815">
                  <c:v>14.714285714285714</c:v>
                </c:pt>
                <c:pt idx="1816">
                  <c:v>14.142857142857142</c:v>
                </c:pt>
                <c:pt idx="1817">
                  <c:v>13.142857142857142</c:v>
                </c:pt>
                <c:pt idx="1818">
                  <c:v>13.571428571428571</c:v>
                </c:pt>
                <c:pt idx="1819">
                  <c:v>13.428571428571429</c:v>
                </c:pt>
                <c:pt idx="1820">
                  <c:v>12</c:v>
                </c:pt>
                <c:pt idx="1821">
                  <c:v>11.857142857142858</c:v>
                </c:pt>
                <c:pt idx="1822">
                  <c:v>12.571428571428571</c:v>
                </c:pt>
                <c:pt idx="1823">
                  <c:v>13.285714285714286</c:v>
                </c:pt>
                <c:pt idx="1824">
                  <c:v>14.714285714285714</c:v>
                </c:pt>
                <c:pt idx="1825">
                  <c:v>14.857142857142858</c:v>
                </c:pt>
                <c:pt idx="1826">
                  <c:v>14.571428571428571</c:v>
                </c:pt>
                <c:pt idx="1827">
                  <c:v>15</c:v>
                </c:pt>
                <c:pt idx="1828">
                  <c:v>14.142857142857142</c:v>
                </c:pt>
                <c:pt idx="1829">
                  <c:v>15.142857142857142</c:v>
                </c:pt>
                <c:pt idx="1830">
                  <c:v>14.714285714285714</c:v>
                </c:pt>
                <c:pt idx="1831">
                  <c:v>13.714285714285714</c:v>
                </c:pt>
                <c:pt idx="1832">
                  <c:v>13.285714285714286</c:v>
                </c:pt>
                <c:pt idx="1833">
                  <c:v>14.428571428571429</c:v>
                </c:pt>
                <c:pt idx="1834">
                  <c:v>14.714285714285714</c:v>
                </c:pt>
                <c:pt idx="1835">
                  <c:v>15.857142857142858</c:v>
                </c:pt>
                <c:pt idx="1836">
                  <c:v>15.285714285714286</c:v>
                </c:pt>
                <c:pt idx="1837">
                  <c:v>14.857142857142858</c:v>
                </c:pt>
                <c:pt idx="1838">
                  <c:v>14.714285714285714</c:v>
                </c:pt>
                <c:pt idx="1839">
                  <c:v>14.857142857142858</c:v>
                </c:pt>
                <c:pt idx="1840">
                  <c:v>15.285714285714286</c:v>
                </c:pt>
                <c:pt idx="1841">
                  <c:v>15.857142857142858</c:v>
                </c:pt>
                <c:pt idx="1842">
                  <c:v>15.571428571428571</c:v>
                </c:pt>
                <c:pt idx="1843">
                  <c:v>14.714285714285714</c:v>
                </c:pt>
                <c:pt idx="1844">
                  <c:v>15</c:v>
                </c:pt>
                <c:pt idx="1845">
                  <c:v>15.571428571428571</c:v>
                </c:pt>
                <c:pt idx="1846">
                  <c:v>15.285714285714286</c:v>
                </c:pt>
                <c:pt idx="1847">
                  <c:v>14.285714285714286</c:v>
                </c:pt>
                <c:pt idx="1848">
                  <c:v>16.428571428571427</c:v>
                </c:pt>
                <c:pt idx="1849">
                  <c:v>15.857142857142858</c:v>
                </c:pt>
                <c:pt idx="1850">
                  <c:v>16</c:v>
                </c:pt>
                <c:pt idx="1851">
                  <c:v>16.571428571428573</c:v>
                </c:pt>
                <c:pt idx="1852">
                  <c:v>15.857142857142858</c:v>
                </c:pt>
                <c:pt idx="1853">
                  <c:v>16.857142857142858</c:v>
                </c:pt>
                <c:pt idx="1854">
                  <c:v>17</c:v>
                </c:pt>
                <c:pt idx="1855">
                  <c:v>18.714285714285715</c:v>
                </c:pt>
                <c:pt idx="1856">
                  <c:v>18</c:v>
                </c:pt>
                <c:pt idx="1857">
                  <c:v>16.571428571428573</c:v>
                </c:pt>
                <c:pt idx="1858">
                  <c:v>15.714285714285714</c:v>
                </c:pt>
                <c:pt idx="1859">
                  <c:v>15.428571428571429</c:v>
                </c:pt>
                <c:pt idx="1860">
                  <c:v>16.285714285714285</c:v>
                </c:pt>
                <c:pt idx="1861">
                  <c:v>15.571428571428571</c:v>
                </c:pt>
                <c:pt idx="1862">
                  <c:v>13.714285714285714</c:v>
                </c:pt>
                <c:pt idx="1863">
                  <c:v>10.428571428571429</c:v>
                </c:pt>
                <c:pt idx="1864">
                  <c:v>11.142857142857142</c:v>
                </c:pt>
                <c:pt idx="1865">
                  <c:v>13.142857142857142</c:v>
                </c:pt>
                <c:pt idx="1866">
                  <c:v>14</c:v>
                </c:pt>
                <c:pt idx="1867">
                  <c:v>13.714285714285714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F4-49AA-B9B0-35B81C074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740752"/>
        <c:axId val="1165739440"/>
      </c:lineChart>
      <c:dateAx>
        <c:axId val="1165740752"/>
        <c:scaling>
          <c:orientation val="minMax"/>
          <c:min val="44927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65739440"/>
        <c:crosses val="autoZero"/>
        <c:auto val="1"/>
        <c:lblOffset val="100"/>
        <c:baseTimeUnit val="days"/>
      </c:dateAx>
      <c:valAx>
        <c:axId val="116573944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657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'מדד הלחץ עדכני'!$A$2:$A$140</c:f>
              <c:numCache>
                <c:formatCode>m/d/yyyy</c:formatCode>
                <c:ptCount val="139"/>
                <c:pt idx="0">
                  <c:v>41090</c:v>
                </c:pt>
                <c:pt idx="1">
                  <c:v>41121</c:v>
                </c:pt>
                <c:pt idx="2">
                  <c:v>41152</c:v>
                </c:pt>
                <c:pt idx="3">
                  <c:v>41182</c:v>
                </c:pt>
                <c:pt idx="4">
                  <c:v>41213</c:v>
                </c:pt>
                <c:pt idx="5">
                  <c:v>41243</c:v>
                </c:pt>
                <c:pt idx="6">
                  <c:v>41274</c:v>
                </c:pt>
                <c:pt idx="7">
                  <c:v>41305</c:v>
                </c:pt>
                <c:pt idx="8">
                  <c:v>41333</c:v>
                </c:pt>
                <c:pt idx="9">
                  <c:v>41364</c:v>
                </c:pt>
                <c:pt idx="10">
                  <c:v>41394</c:v>
                </c:pt>
                <c:pt idx="11">
                  <c:v>41425</c:v>
                </c:pt>
                <c:pt idx="12">
                  <c:v>41455</c:v>
                </c:pt>
                <c:pt idx="13">
                  <c:v>41486</c:v>
                </c:pt>
                <c:pt idx="14">
                  <c:v>41517</c:v>
                </c:pt>
                <c:pt idx="15">
                  <c:v>41547</c:v>
                </c:pt>
                <c:pt idx="16">
                  <c:v>41578</c:v>
                </c:pt>
                <c:pt idx="17">
                  <c:v>41608</c:v>
                </c:pt>
                <c:pt idx="18">
                  <c:v>41639</c:v>
                </c:pt>
                <c:pt idx="19">
                  <c:v>41670</c:v>
                </c:pt>
                <c:pt idx="20">
                  <c:v>41698</c:v>
                </c:pt>
                <c:pt idx="21">
                  <c:v>41729</c:v>
                </c:pt>
                <c:pt idx="22">
                  <c:v>41759</c:v>
                </c:pt>
                <c:pt idx="23">
                  <c:v>41790</c:v>
                </c:pt>
                <c:pt idx="24">
                  <c:v>41820</c:v>
                </c:pt>
                <c:pt idx="25">
                  <c:v>41851</c:v>
                </c:pt>
                <c:pt idx="26">
                  <c:v>41882</c:v>
                </c:pt>
                <c:pt idx="27">
                  <c:v>41912</c:v>
                </c:pt>
                <c:pt idx="28">
                  <c:v>41943</c:v>
                </c:pt>
                <c:pt idx="29">
                  <c:v>41973</c:v>
                </c:pt>
                <c:pt idx="30">
                  <c:v>42004</c:v>
                </c:pt>
                <c:pt idx="31">
                  <c:v>42035</c:v>
                </c:pt>
                <c:pt idx="32">
                  <c:v>42063</c:v>
                </c:pt>
                <c:pt idx="33">
                  <c:v>42094</c:v>
                </c:pt>
                <c:pt idx="34">
                  <c:v>42124</c:v>
                </c:pt>
                <c:pt idx="35">
                  <c:v>42155</c:v>
                </c:pt>
                <c:pt idx="36">
                  <c:v>42185</c:v>
                </c:pt>
                <c:pt idx="37">
                  <c:v>42216</c:v>
                </c:pt>
                <c:pt idx="38">
                  <c:v>42247</c:v>
                </c:pt>
                <c:pt idx="39">
                  <c:v>42277</c:v>
                </c:pt>
                <c:pt idx="40">
                  <c:v>42308</c:v>
                </c:pt>
                <c:pt idx="41">
                  <c:v>42338</c:v>
                </c:pt>
                <c:pt idx="42">
                  <c:v>42369</c:v>
                </c:pt>
                <c:pt idx="43">
                  <c:v>42400</c:v>
                </c:pt>
                <c:pt idx="44">
                  <c:v>42429</c:v>
                </c:pt>
                <c:pt idx="45">
                  <c:v>42460</c:v>
                </c:pt>
                <c:pt idx="46">
                  <c:v>42490</c:v>
                </c:pt>
                <c:pt idx="47">
                  <c:v>42521</c:v>
                </c:pt>
                <c:pt idx="48">
                  <c:v>42551</c:v>
                </c:pt>
                <c:pt idx="49">
                  <c:v>42582</c:v>
                </c:pt>
                <c:pt idx="50">
                  <c:v>42613</c:v>
                </c:pt>
                <c:pt idx="51">
                  <c:v>42643</c:v>
                </c:pt>
                <c:pt idx="52">
                  <c:v>42674</c:v>
                </c:pt>
                <c:pt idx="53">
                  <c:v>42704</c:v>
                </c:pt>
                <c:pt idx="54">
                  <c:v>42735</c:v>
                </c:pt>
                <c:pt idx="55">
                  <c:v>42766</c:v>
                </c:pt>
                <c:pt idx="56">
                  <c:v>42794</c:v>
                </c:pt>
                <c:pt idx="57">
                  <c:v>42825</c:v>
                </c:pt>
                <c:pt idx="58">
                  <c:v>42855</c:v>
                </c:pt>
                <c:pt idx="59">
                  <c:v>42886</c:v>
                </c:pt>
                <c:pt idx="60">
                  <c:v>42916</c:v>
                </c:pt>
                <c:pt idx="61">
                  <c:v>42947</c:v>
                </c:pt>
                <c:pt idx="62">
                  <c:v>42978</c:v>
                </c:pt>
                <c:pt idx="63">
                  <c:v>43008</c:v>
                </c:pt>
                <c:pt idx="64">
                  <c:v>43039</c:v>
                </c:pt>
                <c:pt idx="65">
                  <c:v>43069</c:v>
                </c:pt>
                <c:pt idx="66">
                  <c:v>43100</c:v>
                </c:pt>
                <c:pt idx="67">
                  <c:v>43131</c:v>
                </c:pt>
                <c:pt idx="68">
                  <c:v>43159</c:v>
                </c:pt>
                <c:pt idx="69">
                  <c:v>43190</c:v>
                </c:pt>
                <c:pt idx="70">
                  <c:v>43220</c:v>
                </c:pt>
                <c:pt idx="71">
                  <c:v>43251</c:v>
                </c:pt>
                <c:pt idx="72">
                  <c:v>43281</c:v>
                </c:pt>
                <c:pt idx="73">
                  <c:v>43312</c:v>
                </c:pt>
                <c:pt idx="74">
                  <c:v>43343</c:v>
                </c:pt>
                <c:pt idx="75">
                  <c:v>43373</c:v>
                </c:pt>
                <c:pt idx="76">
                  <c:v>43404</c:v>
                </c:pt>
                <c:pt idx="77">
                  <c:v>43434</c:v>
                </c:pt>
                <c:pt idx="78">
                  <c:v>43465</c:v>
                </c:pt>
                <c:pt idx="79">
                  <c:v>43496</c:v>
                </c:pt>
                <c:pt idx="80">
                  <c:v>43524</c:v>
                </c:pt>
                <c:pt idx="81">
                  <c:v>43555</c:v>
                </c:pt>
                <c:pt idx="82">
                  <c:v>43585</c:v>
                </c:pt>
                <c:pt idx="83">
                  <c:v>43616</c:v>
                </c:pt>
                <c:pt idx="84">
                  <c:v>43646</c:v>
                </c:pt>
                <c:pt idx="85">
                  <c:v>43677</c:v>
                </c:pt>
                <c:pt idx="86">
                  <c:v>43708</c:v>
                </c:pt>
                <c:pt idx="87">
                  <c:v>43738</c:v>
                </c:pt>
                <c:pt idx="88">
                  <c:v>43769</c:v>
                </c:pt>
                <c:pt idx="89">
                  <c:v>43799</c:v>
                </c:pt>
                <c:pt idx="90">
                  <c:v>43830</c:v>
                </c:pt>
                <c:pt idx="91">
                  <c:v>43861</c:v>
                </c:pt>
                <c:pt idx="92">
                  <c:v>43890</c:v>
                </c:pt>
                <c:pt idx="93">
                  <c:v>43921</c:v>
                </c:pt>
                <c:pt idx="94">
                  <c:v>43951</c:v>
                </c:pt>
                <c:pt idx="95">
                  <c:v>43982</c:v>
                </c:pt>
                <c:pt idx="96">
                  <c:v>44012</c:v>
                </c:pt>
                <c:pt idx="97">
                  <c:v>44043</c:v>
                </c:pt>
                <c:pt idx="98">
                  <c:v>44074</c:v>
                </c:pt>
                <c:pt idx="99">
                  <c:v>44104</c:v>
                </c:pt>
                <c:pt idx="100">
                  <c:v>44135</c:v>
                </c:pt>
                <c:pt idx="101">
                  <c:v>44165</c:v>
                </c:pt>
                <c:pt idx="102">
                  <c:v>44196</c:v>
                </c:pt>
                <c:pt idx="103">
                  <c:v>44227</c:v>
                </c:pt>
                <c:pt idx="104">
                  <c:v>44255</c:v>
                </c:pt>
                <c:pt idx="105">
                  <c:v>44286</c:v>
                </c:pt>
                <c:pt idx="106">
                  <c:v>44316</c:v>
                </c:pt>
                <c:pt idx="107">
                  <c:v>44347</c:v>
                </c:pt>
                <c:pt idx="108">
                  <c:v>44377</c:v>
                </c:pt>
                <c:pt idx="109">
                  <c:v>44408</c:v>
                </c:pt>
                <c:pt idx="110">
                  <c:v>44439</c:v>
                </c:pt>
                <c:pt idx="111">
                  <c:v>44469</c:v>
                </c:pt>
                <c:pt idx="112">
                  <c:v>44500</c:v>
                </c:pt>
                <c:pt idx="113">
                  <c:v>44530</c:v>
                </c:pt>
                <c:pt idx="114">
                  <c:v>44561</c:v>
                </c:pt>
                <c:pt idx="115">
                  <c:v>44592</c:v>
                </c:pt>
                <c:pt idx="116">
                  <c:v>44620</c:v>
                </c:pt>
                <c:pt idx="117">
                  <c:v>44651</c:v>
                </c:pt>
                <c:pt idx="118">
                  <c:v>44681</c:v>
                </c:pt>
                <c:pt idx="119">
                  <c:v>44712</c:v>
                </c:pt>
                <c:pt idx="120">
                  <c:v>44742</c:v>
                </c:pt>
                <c:pt idx="121">
                  <c:v>44773</c:v>
                </c:pt>
                <c:pt idx="122">
                  <c:v>44804</c:v>
                </c:pt>
                <c:pt idx="123">
                  <c:v>44834</c:v>
                </c:pt>
                <c:pt idx="124">
                  <c:v>44865</c:v>
                </c:pt>
                <c:pt idx="125">
                  <c:v>44895</c:v>
                </c:pt>
                <c:pt idx="126">
                  <c:v>44926</c:v>
                </c:pt>
                <c:pt idx="127">
                  <c:v>44957</c:v>
                </c:pt>
                <c:pt idx="128">
                  <c:v>44985</c:v>
                </c:pt>
                <c:pt idx="129">
                  <c:v>45016</c:v>
                </c:pt>
                <c:pt idx="130">
                  <c:v>45046</c:v>
                </c:pt>
                <c:pt idx="131">
                  <c:v>45077</c:v>
                </c:pt>
                <c:pt idx="132">
                  <c:v>45107</c:v>
                </c:pt>
                <c:pt idx="133">
                  <c:v>45138</c:v>
                </c:pt>
                <c:pt idx="134">
                  <c:v>45169</c:v>
                </c:pt>
                <c:pt idx="135">
                  <c:v>45199</c:v>
                </c:pt>
                <c:pt idx="136">
                  <c:v>45230</c:v>
                </c:pt>
                <c:pt idx="137">
                  <c:v>45260</c:v>
                </c:pt>
                <c:pt idx="138">
                  <c:v>45291</c:v>
                </c:pt>
              </c:numCache>
            </c:numRef>
          </c:cat>
          <c:val>
            <c:numRef>
              <c:f>'מדד הלחץ עדכני'!$H$2:$H$140</c:f>
              <c:numCache>
                <c:formatCode>General</c:formatCode>
                <c:ptCount val="139"/>
                <c:pt idx="0">
                  <c:v>-0.28926876012713065</c:v>
                </c:pt>
                <c:pt idx="1">
                  <c:v>-0.19873104995159638</c:v>
                </c:pt>
                <c:pt idx="2">
                  <c:v>0.40126995483795913</c:v>
                </c:pt>
                <c:pt idx="3">
                  <c:v>-9.3053869895882185E-2</c:v>
                </c:pt>
                <c:pt idx="4">
                  <c:v>4.9870431630213999E-2</c:v>
                </c:pt>
                <c:pt idx="5">
                  <c:v>-0.22866536180408228</c:v>
                </c:pt>
                <c:pt idx="6">
                  <c:v>-0.9426694733022718</c:v>
                </c:pt>
                <c:pt idx="7">
                  <c:v>-0.44642564754768077</c:v>
                </c:pt>
                <c:pt idx="8">
                  <c:v>-0.3635468550992384</c:v>
                </c:pt>
                <c:pt idx="9">
                  <c:v>-0.25018613622126123</c:v>
                </c:pt>
                <c:pt idx="10">
                  <c:v>-0.86284877068660226</c:v>
                </c:pt>
                <c:pt idx="11">
                  <c:v>-0.85097060777338118</c:v>
                </c:pt>
                <c:pt idx="12">
                  <c:v>-0.82090373746370648</c:v>
                </c:pt>
                <c:pt idx="13">
                  <c:v>-0.89085781963822064</c:v>
                </c:pt>
                <c:pt idx="14">
                  <c:v>-0.65874384826370935</c:v>
                </c:pt>
                <c:pt idx="15">
                  <c:v>-0.55960828603718371</c:v>
                </c:pt>
                <c:pt idx="16">
                  <c:v>-0.99840332168370827</c:v>
                </c:pt>
                <c:pt idx="17">
                  <c:v>-0.46365637071430948</c:v>
                </c:pt>
                <c:pt idx="18">
                  <c:v>-0.63518333335411303</c:v>
                </c:pt>
                <c:pt idx="19">
                  <c:v>-0.62492884112710423</c:v>
                </c:pt>
                <c:pt idx="20">
                  <c:v>-0.60285525403237517</c:v>
                </c:pt>
                <c:pt idx="21">
                  <c:v>-0.52817643021322813</c:v>
                </c:pt>
                <c:pt idx="22">
                  <c:v>-0.64930322812326258</c:v>
                </c:pt>
                <c:pt idx="23">
                  <c:v>-0.74843691949024094</c:v>
                </c:pt>
                <c:pt idx="24">
                  <c:v>-0.86185039774676875</c:v>
                </c:pt>
                <c:pt idx="25">
                  <c:v>-0.93159978387380438</c:v>
                </c:pt>
                <c:pt idx="26">
                  <c:v>-0.81362224748054579</c:v>
                </c:pt>
                <c:pt idx="27">
                  <c:v>-0.6589139429441051</c:v>
                </c:pt>
                <c:pt idx="28">
                  <c:v>-0.50582513088167991</c:v>
                </c:pt>
                <c:pt idx="29">
                  <c:v>-0.86238392564979127</c:v>
                </c:pt>
                <c:pt idx="30">
                  <c:v>-1.1581512503941567</c:v>
                </c:pt>
                <c:pt idx="31">
                  <c:v>-0.71370183979008761</c:v>
                </c:pt>
                <c:pt idx="32">
                  <c:v>-0.19494977146010639</c:v>
                </c:pt>
                <c:pt idx="33">
                  <c:v>-0.12846135089393088</c:v>
                </c:pt>
                <c:pt idx="34">
                  <c:v>-0.68413428741766869</c:v>
                </c:pt>
                <c:pt idx="35">
                  <c:v>-0.63218154592311337</c:v>
                </c:pt>
                <c:pt idx="36">
                  <c:v>-0.42516285724916669</c:v>
                </c:pt>
                <c:pt idx="37">
                  <c:v>-0.52557652252069065</c:v>
                </c:pt>
                <c:pt idx="38">
                  <c:v>-1.0468672089002549</c:v>
                </c:pt>
                <c:pt idx="39">
                  <c:v>-1.2006566668259806</c:v>
                </c:pt>
                <c:pt idx="40">
                  <c:v>-0.82758258692183906</c:v>
                </c:pt>
                <c:pt idx="41">
                  <c:v>-0.99338295758449724</c:v>
                </c:pt>
                <c:pt idx="42">
                  <c:v>-0.83828311164414371</c:v>
                </c:pt>
                <c:pt idx="43">
                  <c:v>-1.0315367221504108</c:v>
                </c:pt>
                <c:pt idx="44">
                  <c:v>-1.3748961330686515</c:v>
                </c:pt>
                <c:pt idx="45">
                  <c:v>-0.69922658665665938</c:v>
                </c:pt>
                <c:pt idx="46">
                  <c:v>-0.69935120924010519</c:v>
                </c:pt>
                <c:pt idx="47">
                  <c:v>-0.87479866123377348</c:v>
                </c:pt>
                <c:pt idx="48">
                  <c:v>-1.2584297998999359</c:v>
                </c:pt>
                <c:pt idx="49">
                  <c:v>-0.86973940647684023</c:v>
                </c:pt>
                <c:pt idx="50">
                  <c:v>-0.81607992994019207</c:v>
                </c:pt>
                <c:pt idx="51">
                  <c:v>-1.0097933004528996</c:v>
                </c:pt>
                <c:pt idx="52">
                  <c:v>-0.78826181784435667</c:v>
                </c:pt>
                <c:pt idx="53">
                  <c:v>-0.25259420436369007</c:v>
                </c:pt>
                <c:pt idx="54">
                  <c:v>-0.6633878872328588</c:v>
                </c:pt>
                <c:pt idx="55">
                  <c:v>-0.18725220520795233</c:v>
                </c:pt>
                <c:pt idx="56">
                  <c:v>0.10405878900975056</c:v>
                </c:pt>
                <c:pt idx="57">
                  <c:v>-0.21863352990258605</c:v>
                </c:pt>
                <c:pt idx="58">
                  <c:v>-7.8354202047129271E-2</c:v>
                </c:pt>
                <c:pt idx="59">
                  <c:v>-0.37283115073696049</c:v>
                </c:pt>
                <c:pt idx="60">
                  <c:v>-0.57791741233146532</c:v>
                </c:pt>
                <c:pt idx="61">
                  <c:v>-0.23446172920820321</c:v>
                </c:pt>
                <c:pt idx="62">
                  <c:v>-0.11827704132396527</c:v>
                </c:pt>
                <c:pt idx="63">
                  <c:v>-0.4296888433372435</c:v>
                </c:pt>
                <c:pt idx="64">
                  <c:v>-5.0456978412431838E-2</c:v>
                </c:pt>
                <c:pt idx="65">
                  <c:v>-0.24379872054415039</c:v>
                </c:pt>
                <c:pt idx="66">
                  <c:v>-0.49118746546794456</c:v>
                </c:pt>
                <c:pt idx="67">
                  <c:v>1.4614273969035009E-2</c:v>
                </c:pt>
                <c:pt idx="68">
                  <c:v>9.90773193337883E-2</c:v>
                </c:pt>
                <c:pt idx="69">
                  <c:v>0.35176858217991075</c:v>
                </c:pt>
                <c:pt idx="70">
                  <c:v>0.1673713836353502</c:v>
                </c:pt>
                <c:pt idx="71">
                  <c:v>3.9969073246007673E-2</c:v>
                </c:pt>
                <c:pt idx="72">
                  <c:v>0.24493204943556882</c:v>
                </c:pt>
                <c:pt idx="73">
                  <c:v>0.12613962029503753</c:v>
                </c:pt>
                <c:pt idx="74">
                  <c:v>-0.1053044654322059</c:v>
                </c:pt>
                <c:pt idx="75">
                  <c:v>-0.16005737792490438</c:v>
                </c:pt>
                <c:pt idx="76">
                  <c:v>-3.0537882421455519E-2</c:v>
                </c:pt>
                <c:pt idx="77">
                  <c:v>-0.27686443020131263</c:v>
                </c:pt>
                <c:pt idx="78">
                  <c:v>-0.72373359604894993</c:v>
                </c:pt>
                <c:pt idx="79">
                  <c:v>-0.27742850105891242</c:v>
                </c:pt>
                <c:pt idx="80">
                  <c:v>-0.60242519790979787</c:v>
                </c:pt>
                <c:pt idx="81">
                  <c:v>-0.36176782094357918</c:v>
                </c:pt>
                <c:pt idx="82">
                  <c:v>-0.68008641214423404</c:v>
                </c:pt>
                <c:pt idx="83">
                  <c:v>-1.0697620819692522</c:v>
                </c:pt>
                <c:pt idx="84">
                  <c:v>-0.74632392852581986</c:v>
                </c:pt>
                <c:pt idx="85">
                  <c:v>-7.1530082485991298E-2</c:v>
                </c:pt>
                <c:pt idx="86">
                  <c:v>0.20264081400487444</c:v>
                </c:pt>
                <c:pt idx="87">
                  <c:v>-0.46410832020777443</c:v>
                </c:pt>
                <c:pt idx="88">
                  <c:v>-0.44440931740347855</c:v>
                </c:pt>
                <c:pt idx="89">
                  <c:v>-0.54808470879373161</c:v>
                </c:pt>
                <c:pt idx="90">
                  <c:v>-0.99112702734770342</c:v>
                </c:pt>
                <c:pt idx="91">
                  <c:v>-0.29987123958024708</c:v>
                </c:pt>
                <c:pt idx="92">
                  <c:v>-0.32001934840437574</c:v>
                </c:pt>
                <c:pt idx="93">
                  <c:v>1.0334626238750122</c:v>
                </c:pt>
                <c:pt idx="94">
                  <c:v>0.86392706765246408</c:v>
                </c:pt>
                <c:pt idx="95">
                  <c:v>-0.16040516878231964</c:v>
                </c:pt>
                <c:pt idx="96">
                  <c:v>0.14729585895801861</c:v>
                </c:pt>
                <c:pt idx="97">
                  <c:v>-0.18027520985452564</c:v>
                </c:pt>
                <c:pt idx="98">
                  <c:v>-6.6408502830425653E-2</c:v>
                </c:pt>
                <c:pt idx="99">
                  <c:v>0.26235871195995564</c:v>
                </c:pt>
                <c:pt idx="100">
                  <c:v>0.47062601131122733</c:v>
                </c:pt>
                <c:pt idx="101">
                  <c:v>3.5987140370115314E-2</c:v>
                </c:pt>
                <c:pt idx="102">
                  <c:v>0.49904759074318783</c:v>
                </c:pt>
                <c:pt idx="103">
                  <c:v>1.7429580368742201</c:v>
                </c:pt>
                <c:pt idx="104">
                  <c:v>1.5509062603289132</c:v>
                </c:pt>
                <c:pt idx="105">
                  <c:v>1.8404595183472361</c:v>
                </c:pt>
                <c:pt idx="106">
                  <c:v>1.9256586607431982</c:v>
                </c:pt>
                <c:pt idx="107">
                  <c:v>2.3014497919648322</c:v>
                </c:pt>
                <c:pt idx="108">
                  <c:v>2.4943063790460327</c:v>
                </c:pt>
                <c:pt idx="109">
                  <c:v>2.5908972389434428</c:v>
                </c:pt>
                <c:pt idx="110">
                  <c:v>2.5828152535671935</c:v>
                </c:pt>
                <c:pt idx="111">
                  <c:v>2.6947406697178269</c:v>
                </c:pt>
                <c:pt idx="112">
                  <c:v>2.1947093741685229</c:v>
                </c:pt>
                <c:pt idx="113">
                  <c:v>2.9471597153225306</c:v>
                </c:pt>
                <c:pt idx="114">
                  <c:v>1.9108962708147941</c:v>
                </c:pt>
                <c:pt idx="115">
                  <c:v>2.4894958367950579</c:v>
                </c:pt>
                <c:pt idx="116">
                  <c:v>1.7660828910654569</c:v>
                </c:pt>
                <c:pt idx="117">
                  <c:v>1.995361482579542</c:v>
                </c:pt>
                <c:pt idx="118">
                  <c:v>2.0619504301727636</c:v>
                </c:pt>
                <c:pt idx="119">
                  <c:v>2.1085817569196266</c:v>
                </c:pt>
                <c:pt idx="120">
                  <c:v>2.388179910352874</c:v>
                </c:pt>
                <c:pt idx="121">
                  <c:v>1.8846901734209047</c:v>
                </c:pt>
                <c:pt idx="122">
                  <c:v>1.4383651341746668</c:v>
                </c:pt>
                <c:pt idx="123">
                  <c:v>1.095656966853916</c:v>
                </c:pt>
                <c:pt idx="124">
                  <c:v>0.55276760670694114</c:v>
                </c:pt>
                <c:pt idx="125">
                  <c:v>0.19650427915910837</c:v>
                </c:pt>
                <c:pt idx="126">
                  <c:v>4.7585498177899734E-2</c:v>
                </c:pt>
                <c:pt idx="127">
                  <c:v>0.10453637153773587</c:v>
                </c:pt>
                <c:pt idx="128">
                  <c:v>8.7934283366468802E-2</c:v>
                </c:pt>
                <c:pt idx="129">
                  <c:v>-4.4674205106646901E-2</c:v>
                </c:pt>
                <c:pt idx="130">
                  <c:v>-1.1944718465833833E-2</c:v>
                </c:pt>
                <c:pt idx="131">
                  <c:v>-0.52787591662024314</c:v>
                </c:pt>
                <c:pt idx="132">
                  <c:v>-0.61932900212786146</c:v>
                </c:pt>
                <c:pt idx="133">
                  <c:v>-0.47554480138215349</c:v>
                </c:pt>
                <c:pt idx="134">
                  <c:v>-0.47177092774407015</c:v>
                </c:pt>
                <c:pt idx="135">
                  <c:v>-0.18399397573390944</c:v>
                </c:pt>
                <c:pt idx="136">
                  <c:v>4.2159131544966456E-2</c:v>
                </c:pt>
                <c:pt idx="137">
                  <c:v>0.30643341419820175</c:v>
                </c:pt>
                <c:pt idx="138">
                  <c:v>0.50967077987236975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C5-4D22-9F31-B4F986413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170880"/>
        <c:axId val="809170224"/>
      </c:lineChart>
      <c:dateAx>
        <c:axId val="809170880"/>
        <c:scaling>
          <c:orientation val="minMax"/>
          <c:max val="45291"/>
          <c:min val="43100"/>
        </c:scaling>
        <c:delete val="0"/>
        <c:axPos val="b"/>
        <c:numFmt formatCode="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09170224"/>
        <c:crosses val="autoZero"/>
        <c:auto val="1"/>
        <c:lblOffset val="100"/>
        <c:baseTimeUnit val="months"/>
        <c:majorUnit val="12"/>
        <c:majorTimeUnit val="months"/>
      </c:dateAx>
      <c:valAx>
        <c:axId val="809170224"/>
        <c:scaling>
          <c:orientation val="minMax"/>
          <c:max val="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091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he-IL" sz="1800" b="1" i="0" baseline="0" dirty="0">
                <a:effectLst/>
              </a:rPr>
              <a:t>איור </a:t>
            </a:r>
            <a:r>
              <a:rPr lang="en-US" sz="1800" b="1" i="0" baseline="0" dirty="0" smtClean="0">
                <a:effectLst/>
              </a:rPr>
              <a:t>:25 </a:t>
            </a:r>
            <a:r>
              <a:rPr lang="he-IL" sz="1800" b="1" i="0" baseline="0" dirty="0" smtClean="0">
                <a:effectLst/>
              </a:rPr>
              <a:t> </a:t>
            </a:r>
            <a:r>
              <a:rPr lang="he-IL" sz="1800" b="1" i="0" baseline="0" dirty="0">
                <a:effectLst/>
              </a:rPr>
              <a:t>יצוא הסחורות והשירותים
</a:t>
            </a:r>
            <a:r>
              <a:rPr lang="he-IL" sz="1800" b="0" i="0" baseline="0" dirty="0">
                <a:effectLst/>
              </a:rPr>
              <a:t>מיליוני דולרים, מנוכה עונתיות, ינואר 2014 עד ינואר 2024</a:t>
            </a:r>
            <a:endParaRPr lang="he-IL" sz="18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299212598425209E-2"/>
          <c:y val="0.1146896566998466"/>
          <c:w val="0.92210424988163531"/>
          <c:h val="0.72616330834279696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3285.5</c:v>
                </c:pt>
                <c:pt idx="25">
                  <c:v>3249.1</c:v>
                </c:pt>
                <c:pt idx="26">
                  <c:v>3239.7</c:v>
                </c:pt>
                <c:pt idx="27">
                  <c:v>3136.9</c:v>
                </c:pt>
                <c:pt idx="28">
                  <c:v>3282.5</c:v>
                </c:pt>
                <c:pt idx="29">
                  <c:v>3557.3</c:v>
                </c:pt>
                <c:pt idx="30">
                  <c:v>3378.7</c:v>
                </c:pt>
                <c:pt idx="31">
                  <c:v>3252</c:v>
                </c:pt>
                <c:pt idx="32">
                  <c:v>3453.6</c:v>
                </c:pt>
                <c:pt idx="33">
                  <c:v>3333.2</c:v>
                </c:pt>
                <c:pt idx="34">
                  <c:v>3607.5</c:v>
                </c:pt>
                <c:pt idx="35">
                  <c:v>3588.9</c:v>
                </c:pt>
                <c:pt idx="36">
                  <c:v>3910.2</c:v>
                </c:pt>
                <c:pt idx="37">
                  <c:v>3471.9</c:v>
                </c:pt>
                <c:pt idx="38">
                  <c:v>3589.9</c:v>
                </c:pt>
                <c:pt idx="39">
                  <c:v>3651.7</c:v>
                </c:pt>
                <c:pt idx="40">
                  <c:v>3771.2</c:v>
                </c:pt>
                <c:pt idx="41">
                  <c:v>3918.8</c:v>
                </c:pt>
                <c:pt idx="42">
                  <c:v>4302.7</c:v>
                </c:pt>
                <c:pt idx="43">
                  <c:v>3736.1</c:v>
                </c:pt>
                <c:pt idx="44">
                  <c:v>3962.3</c:v>
                </c:pt>
                <c:pt idx="45">
                  <c:v>3823.6</c:v>
                </c:pt>
                <c:pt idx="46">
                  <c:v>4302.7</c:v>
                </c:pt>
                <c:pt idx="47">
                  <c:v>4037.7</c:v>
                </c:pt>
                <c:pt idx="48">
                  <c:v>4347.7</c:v>
                </c:pt>
                <c:pt idx="49">
                  <c:v>4102.2</c:v>
                </c:pt>
                <c:pt idx="50">
                  <c:v>4149.8999999999996</c:v>
                </c:pt>
                <c:pt idx="51">
                  <c:v>4353.3999999999996</c:v>
                </c:pt>
                <c:pt idx="52">
                  <c:v>4343.5</c:v>
                </c:pt>
                <c:pt idx="53">
                  <c:v>4269</c:v>
                </c:pt>
                <c:pt idx="54">
                  <c:v>4956.2</c:v>
                </c:pt>
                <c:pt idx="55">
                  <c:v>4334.2</c:v>
                </c:pt>
                <c:pt idx="56">
                  <c:v>4165.7</c:v>
                </c:pt>
                <c:pt idx="57">
                  <c:v>4560.2</c:v>
                </c:pt>
                <c:pt idx="58">
                  <c:v>4441.7</c:v>
                </c:pt>
                <c:pt idx="59">
                  <c:v>4233.6000000000004</c:v>
                </c:pt>
                <c:pt idx="60">
                  <c:v>4460.2</c:v>
                </c:pt>
                <c:pt idx="61">
                  <c:v>4928.8</c:v>
                </c:pt>
                <c:pt idx="62">
                  <c:v>4799.7</c:v>
                </c:pt>
                <c:pt idx="63">
                  <c:v>4641.2</c:v>
                </c:pt>
                <c:pt idx="64">
                  <c:v>5053.6000000000004</c:v>
                </c:pt>
                <c:pt idx="65">
                  <c:v>4628.1000000000004</c:v>
                </c:pt>
                <c:pt idx="66">
                  <c:v>4543.8999999999996</c:v>
                </c:pt>
                <c:pt idx="67">
                  <c:v>4613.8999999999996</c:v>
                </c:pt>
                <c:pt idx="68">
                  <c:v>4621.3999999999996</c:v>
                </c:pt>
                <c:pt idx="69">
                  <c:v>4807.3999999999996</c:v>
                </c:pt>
                <c:pt idx="70">
                  <c:v>4524.7</c:v>
                </c:pt>
                <c:pt idx="71">
                  <c:v>4857.8</c:v>
                </c:pt>
                <c:pt idx="72">
                  <c:v>4762</c:v>
                </c:pt>
                <c:pt idx="73">
                  <c:v>4689.1000000000004</c:v>
                </c:pt>
                <c:pt idx="74">
                  <c:v>4271.8999999999996</c:v>
                </c:pt>
                <c:pt idx="75">
                  <c:v>4230.8999999999996</c:v>
                </c:pt>
                <c:pt idx="76">
                  <c:v>4127.7</c:v>
                </c:pt>
                <c:pt idx="77">
                  <c:v>4354.5</c:v>
                </c:pt>
                <c:pt idx="78">
                  <c:v>4214.3999999999996</c:v>
                </c:pt>
                <c:pt idx="79">
                  <c:v>4310.3999999999996</c:v>
                </c:pt>
                <c:pt idx="80">
                  <c:v>4629.2</c:v>
                </c:pt>
                <c:pt idx="81">
                  <c:v>5081.8999999999996</c:v>
                </c:pt>
                <c:pt idx="82">
                  <c:v>4926.8999999999996</c:v>
                </c:pt>
                <c:pt idx="83">
                  <c:v>5092.2</c:v>
                </c:pt>
                <c:pt idx="84">
                  <c:v>5113.8</c:v>
                </c:pt>
                <c:pt idx="85">
                  <c:v>5548.3</c:v>
                </c:pt>
                <c:pt idx="86">
                  <c:v>5394.5</c:v>
                </c:pt>
                <c:pt idx="87">
                  <c:v>5385.7</c:v>
                </c:pt>
                <c:pt idx="88">
                  <c:v>6055.9</c:v>
                </c:pt>
                <c:pt idx="89">
                  <c:v>5916.1</c:v>
                </c:pt>
                <c:pt idx="90">
                  <c:v>6475.4</c:v>
                </c:pt>
                <c:pt idx="91">
                  <c:v>6206.1</c:v>
                </c:pt>
                <c:pt idx="92">
                  <c:v>6524.5</c:v>
                </c:pt>
                <c:pt idx="93">
                  <c:v>7386.2</c:v>
                </c:pt>
                <c:pt idx="94">
                  <c:v>6707.9</c:v>
                </c:pt>
                <c:pt idx="95">
                  <c:v>7172.1</c:v>
                </c:pt>
                <c:pt idx="96">
                  <c:v>7052</c:v>
                </c:pt>
                <c:pt idx="97">
                  <c:v>6938.3</c:v>
                </c:pt>
                <c:pt idx="98">
                  <c:v>7076.2</c:v>
                </c:pt>
                <c:pt idx="99">
                  <c:v>7494.6</c:v>
                </c:pt>
                <c:pt idx="100">
                  <c:v>7599.5</c:v>
                </c:pt>
                <c:pt idx="101">
                  <c:v>7203.6</c:v>
                </c:pt>
                <c:pt idx="102">
                  <c:v>7409.1</c:v>
                </c:pt>
                <c:pt idx="103">
                  <c:v>7179.3</c:v>
                </c:pt>
                <c:pt idx="104">
                  <c:v>7537.6</c:v>
                </c:pt>
                <c:pt idx="105">
                  <c:v>7115.5</c:v>
                </c:pt>
                <c:pt idx="106">
                  <c:v>7087</c:v>
                </c:pt>
                <c:pt idx="107">
                  <c:v>6858.3</c:v>
                </c:pt>
                <c:pt idx="108">
                  <c:v>6910.5</c:v>
                </c:pt>
                <c:pt idx="109">
                  <c:v>6711.8</c:v>
                </c:pt>
                <c:pt idx="110">
                  <c:v>7220.9</c:v>
                </c:pt>
                <c:pt idx="111">
                  <c:v>7000.1</c:v>
                </c:pt>
                <c:pt idx="112">
                  <c:v>7233.4</c:v>
                </c:pt>
                <c:pt idx="113">
                  <c:v>6986.3</c:v>
                </c:pt>
                <c:pt idx="114">
                  <c:v>6915.8</c:v>
                </c:pt>
                <c:pt idx="115">
                  <c:v>7041.7</c:v>
                </c:pt>
                <c:pt idx="116">
                  <c:v>7197.9</c:v>
                </c:pt>
                <c:pt idx="117">
                  <c:v>6619.4</c:v>
                </c:pt>
                <c:pt idx="118">
                  <c:v>6562.2</c:v>
                </c:pt>
                <c:pt idx="119">
                  <c:v>6517.8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FE-481F-ABF4-7B8EB00C0E8A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4009.4</c:v>
                </c:pt>
                <c:pt idx="1">
                  <c:v>4158.3</c:v>
                </c:pt>
                <c:pt idx="2">
                  <c:v>4087.4</c:v>
                </c:pt>
                <c:pt idx="3">
                  <c:v>3921.8</c:v>
                </c:pt>
                <c:pt idx="4">
                  <c:v>4006.6</c:v>
                </c:pt>
                <c:pt idx="5">
                  <c:v>4102.3999999999996</c:v>
                </c:pt>
                <c:pt idx="6">
                  <c:v>4279.8</c:v>
                </c:pt>
                <c:pt idx="7">
                  <c:v>3633.7</c:v>
                </c:pt>
                <c:pt idx="8">
                  <c:v>4229.3999999999996</c:v>
                </c:pt>
                <c:pt idx="9">
                  <c:v>4019.5</c:v>
                </c:pt>
                <c:pt idx="10">
                  <c:v>3750.1</c:v>
                </c:pt>
                <c:pt idx="11">
                  <c:v>3701</c:v>
                </c:pt>
                <c:pt idx="12">
                  <c:v>3716.6</c:v>
                </c:pt>
                <c:pt idx="13">
                  <c:v>4030.5</c:v>
                </c:pt>
                <c:pt idx="14">
                  <c:v>3852</c:v>
                </c:pt>
                <c:pt idx="15">
                  <c:v>3712.1</c:v>
                </c:pt>
                <c:pt idx="16">
                  <c:v>3962.2</c:v>
                </c:pt>
                <c:pt idx="17">
                  <c:v>3824.7</c:v>
                </c:pt>
                <c:pt idx="18">
                  <c:v>3977.4</c:v>
                </c:pt>
                <c:pt idx="19">
                  <c:v>3714.9</c:v>
                </c:pt>
                <c:pt idx="20">
                  <c:v>3765.7</c:v>
                </c:pt>
                <c:pt idx="21">
                  <c:v>3885.4</c:v>
                </c:pt>
                <c:pt idx="22">
                  <c:v>4023.8</c:v>
                </c:pt>
                <c:pt idx="23">
                  <c:v>3835.1</c:v>
                </c:pt>
                <c:pt idx="24">
                  <c:v>3702.1</c:v>
                </c:pt>
                <c:pt idx="25">
                  <c:v>3508.7</c:v>
                </c:pt>
                <c:pt idx="26">
                  <c:v>3454.8</c:v>
                </c:pt>
                <c:pt idx="27">
                  <c:v>3650.6</c:v>
                </c:pt>
                <c:pt idx="28">
                  <c:v>3653.7</c:v>
                </c:pt>
                <c:pt idx="29">
                  <c:v>3912.6</c:v>
                </c:pt>
                <c:pt idx="30">
                  <c:v>3926.7</c:v>
                </c:pt>
                <c:pt idx="31">
                  <c:v>3442</c:v>
                </c:pt>
                <c:pt idx="32">
                  <c:v>3861.8</c:v>
                </c:pt>
                <c:pt idx="33">
                  <c:v>3724.8</c:v>
                </c:pt>
                <c:pt idx="34">
                  <c:v>3686.7</c:v>
                </c:pt>
                <c:pt idx="35">
                  <c:v>4012.4</c:v>
                </c:pt>
                <c:pt idx="36">
                  <c:v>3940.8</c:v>
                </c:pt>
                <c:pt idx="37">
                  <c:v>3455.6</c:v>
                </c:pt>
                <c:pt idx="38">
                  <c:v>3876.9</c:v>
                </c:pt>
                <c:pt idx="39">
                  <c:v>3840.6</c:v>
                </c:pt>
                <c:pt idx="40">
                  <c:v>3937.8</c:v>
                </c:pt>
                <c:pt idx="41">
                  <c:v>3694.5</c:v>
                </c:pt>
                <c:pt idx="42">
                  <c:v>3759.3</c:v>
                </c:pt>
                <c:pt idx="43">
                  <c:v>4022.1</c:v>
                </c:pt>
                <c:pt idx="44">
                  <c:v>3728.4</c:v>
                </c:pt>
                <c:pt idx="45">
                  <c:v>3884</c:v>
                </c:pt>
                <c:pt idx="46">
                  <c:v>4031</c:v>
                </c:pt>
                <c:pt idx="47">
                  <c:v>3830.8</c:v>
                </c:pt>
                <c:pt idx="48">
                  <c:v>3997.9</c:v>
                </c:pt>
                <c:pt idx="49">
                  <c:v>3990.5</c:v>
                </c:pt>
                <c:pt idx="50">
                  <c:v>4227.2</c:v>
                </c:pt>
                <c:pt idx="51">
                  <c:v>4119.3</c:v>
                </c:pt>
                <c:pt idx="52">
                  <c:v>3763.5</c:v>
                </c:pt>
                <c:pt idx="53">
                  <c:v>3924.2</c:v>
                </c:pt>
                <c:pt idx="54">
                  <c:v>3877.8</c:v>
                </c:pt>
                <c:pt idx="55">
                  <c:v>4155.8</c:v>
                </c:pt>
                <c:pt idx="56">
                  <c:v>3826.6</c:v>
                </c:pt>
                <c:pt idx="57">
                  <c:v>3716.2</c:v>
                </c:pt>
                <c:pt idx="58">
                  <c:v>3726.6</c:v>
                </c:pt>
                <c:pt idx="59">
                  <c:v>3729.5</c:v>
                </c:pt>
                <c:pt idx="60">
                  <c:v>3828.2</c:v>
                </c:pt>
                <c:pt idx="61">
                  <c:v>4231.6000000000004</c:v>
                </c:pt>
                <c:pt idx="62">
                  <c:v>4814.8</c:v>
                </c:pt>
                <c:pt idx="63">
                  <c:v>3660.1</c:v>
                </c:pt>
                <c:pt idx="64">
                  <c:v>3518.2</c:v>
                </c:pt>
                <c:pt idx="65">
                  <c:v>3939.6</c:v>
                </c:pt>
                <c:pt idx="66">
                  <c:v>3878</c:v>
                </c:pt>
                <c:pt idx="67">
                  <c:v>3870.6</c:v>
                </c:pt>
                <c:pt idx="68">
                  <c:v>3671.6</c:v>
                </c:pt>
                <c:pt idx="69">
                  <c:v>3569.1</c:v>
                </c:pt>
                <c:pt idx="70">
                  <c:v>3703.1</c:v>
                </c:pt>
                <c:pt idx="71">
                  <c:v>3666.8</c:v>
                </c:pt>
                <c:pt idx="72">
                  <c:v>3899.9</c:v>
                </c:pt>
                <c:pt idx="73">
                  <c:v>3975.2</c:v>
                </c:pt>
                <c:pt idx="74">
                  <c:v>3272</c:v>
                </c:pt>
                <c:pt idx="75">
                  <c:v>3201.5</c:v>
                </c:pt>
                <c:pt idx="76">
                  <c:v>3701.7</c:v>
                </c:pt>
                <c:pt idx="77">
                  <c:v>3697.3</c:v>
                </c:pt>
                <c:pt idx="78">
                  <c:v>3247.5</c:v>
                </c:pt>
                <c:pt idx="79">
                  <c:v>3359.3</c:v>
                </c:pt>
                <c:pt idx="80">
                  <c:v>3731.5</c:v>
                </c:pt>
                <c:pt idx="81">
                  <c:v>4039.8</c:v>
                </c:pt>
                <c:pt idx="82">
                  <c:v>4064.8</c:v>
                </c:pt>
                <c:pt idx="83">
                  <c:v>3886.9</c:v>
                </c:pt>
                <c:pt idx="84">
                  <c:v>3821.6</c:v>
                </c:pt>
                <c:pt idx="85">
                  <c:v>3853.7</c:v>
                </c:pt>
                <c:pt idx="86">
                  <c:v>3804.8</c:v>
                </c:pt>
                <c:pt idx="87">
                  <c:v>3943.3</c:v>
                </c:pt>
                <c:pt idx="88">
                  <c:v>3897.4</c:v>
                </c:pt>
                <c:pt idx="89">
                  <c:v>3968.3</c:v>
                </c:pt>
                <c:pt idx="90">
                  <c:v>4384.3999999999996</c:v>
                </c:pt>
                <c:pt idx="91">
                  <c:v>4313.8999999999996</c:v>
                </c:pt>
                <c:pt idx="92">
                  <c:v>4338.3999999999996</c:v>
                </c:pt>
                <c:pt idx="93">
                  <c:v>4452.3</c:v>
                </c:pt>
                <c:pt idx="94">
                  <c:v>4626.6000000000004</c:v>
                </c:pt>
                <c:pt idx="95">
                  <c:v>4675.3</c:v>
                </c:pt>
                <c:pt idx="96">
                  <c:v>4677.8</c:v>
                </c:pt>
                <c:pt idx="97">
                  <c:v>4874.2</c:v>
                </c:pt>
                <c:pt idx="98">
                  <c:v>5079.3</c:v>
                </c:pt>
                <c:pt idx="99">
                  <c:v>5516.1</c:v>
                </c:pt>
                <c:pt idx="100">
                  <c:v>5057.5</c:v>
                </c:pt>
                <c:pt idx="101">
                  <c:v>4893.5</c:v>
                </c:pt>
                <c:pt idx="102">
                  <c:v>4932.3999999999996</c:v>
                </c:pt>
                <c:pt idx="103">
                  <c:v>5224.3</c:v>
                </c:pt>
                <c:pt idx="104">
                  <c:v>5024.3999999999996</c:v>
                </c:pt>
                <c:pt idx="105">
                  <c:v>5009.8999999999996</c:v>
                </c:pt>
                <c:pt idx="106">
                  <c:v>5033.8</c:v>
                </c:pt>
                <c:pt idx="107">
                  <c:v>4756.2</c:v>
                </c:pt>
                <c:pt idx="108">
                  <c:v>4502.7</c:v>
                </c:pt>
                <c:pt idx="109">
                  <c:v>4555.3</c:v>
                </c:pt>
                <c:pt idx="110">
                  <c:v>4605.8999999999996</c:v>
                </c:pt>
                <c:pt idx="111">
                  <c:v>4717.1000000000004</c:v>
                </c:pt>
                <c:pt idx="112">
                  <c:v>4728.8999999999996</c:v>
                </c:pt>
                <c:pt idx="113">
                  <c:v>4638.8999999999996</c:v>
                </c:pt>
                <c:pt idx="114">
                  <c:v>4627.7</c:v>
                </c:pt>
                <c:pt idx="115">
                  <c:v>4376.8999999999996</c:v>
                </c:pt>
                <c:pt idx="116">
                  <c:v>4705.3999999999996</c:v>
                </c:pt>
                <c:pt idx="117">
                  <c:v>4195.8999999999996</c:v>
                </c:pt>
                <c:pt idx="118">
                  <c:v>4208.1000000000004</c:v>
                </c:pt>
                <c:pt idx="119">
                  <c:v>4667.3999999999996</c:v>
                </c:pt>
                <c:pt idx="120">
                  <c:v>4664.1000000000004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FE-481F-ABF4-7B8EB00C0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5322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8434338221046336E-2"/>
          <c:y val="0.93753233731907371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26: </a:t>
            </a:r>
            <a:r>
              <a:rPr lang="he-IL" sz="1800" dirty="0"/>
              <a:t>יבוא הסחורות לישראל: מוצרי צריכה, נכסי השקעה (ללא או"מ), חומרי גלם (ללא יהלומים וחומרי אנרגיה)
</a:t>
            </a:r>
            <a:r>
              <a:rPr lang="he-IL" sz="1800" b="0" dirty="0"/>
              <a:t>מיליוני דולרים, מנוכה </a:t>
            </a:r>
            <a:r>
              <a:rPr lang="he-IL" sz="1800" b="0" dirty="0" smtClean="0"/>
              <a:t>עונתיות </a:t>
            </a:r>
            <a:r>
              <a:rPr lang="he-IL" sz="1800" b="0" dirty="0"/>
              <a:t>ינואר 2014 עד </a:t>
            </a:r>
            <a:r>
              <a:rPr lang="he-IL" sz="1800" b="0" dirty="0" smtClean="0"/>
              <a:t>ינואר 2024</a:t>
            </a:r>
            <a:endParaRPr lang="he-IL" sz="2000" b="0" dirty="0"/>
          </a:p>
        </c:rich>
      </c:tx>
      <c:layout>
        <c:manualLayout>
          <c:xMode val="edge"/>
          <c:yMode val="edge"/>
          <c:x val="9.5709317585301837E-2"/>
          <c:y val="2.360882145549152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1104.5</c:v>
                </c:pt>
                <c:pt idx="229">
                  <c:v>1116.4000000000001</c:v>
                </c:pt>
                <c:pt idx="230">
                  <c:v>1075.5999999999999</c:v>
                </c:pt>
                <c:pt idx="231">
                  <c:v>1056.5</c:v>
                </c:pt>
                <c:pt idx="232">
                  <c:v>1061.3</c:v>
                </c:pt>
                <c:pt idx="233">
                  <c:v>1068.5</c:v>
                </c:pt>
                <c:pt idx="234">
                  <c:v>1101.2</c:v>
                </c:pt>
                <c:pt idx="235">
                  <c:v>1079.8</c:v>
                </c:pt>
                <c:pt idx="236">
                  <c:v>1069.0999999999999</c:v>
                </c:pt>
                <c:pt idx="237">
                  <c:v>1080.2</c:v>
                </c:pt>
                <c:pt idx="238">
                  <c:v>1052</c:v>
                </c:pt>
                <c:pt idx="239">
                  <c:v>1046.5999999999999</c:v>
                </c:pt>
                <c:pt idx="240">
                  <c:v>1013.2</c:v>
                </c:pt>
                <c:pt idx="241">
                  <c:v>973.4</c:v>
                </c:pt>
                <c:pt idx="242">
                  <c:v>1033.5</c:v>
                </c:pt>
                <c:pt idx="243">
                  <c:v>1003.1</c:v>
                </c:pt>
                <c:pt idx="244">
                  <c:v>970.2</c:v>
                </c:pt>
                <c:pt idx="245">
                  <c:v>1025</c:v>
                </c:pt>
                <c:pt idx="246">
                  <c:v>1047.2</c:v>
                </c:pt>
                <c:pt idx="247">
                  <c:v>1101.8</c:v>
                </c:pt>
                <c:pt idx="248">
                  <c:v>1035.7</c:v>
                </c:pt>
                <c:pt idx="249">
                  <c:v>1092.2</c:v>
                </c:pt>
                <c:pt idx="250">
                  <c:v>1072.5999999999999</c:v>
                </c:pt>
                <c:pt idx="251">
                  <c:v>1006.6</c:v>
                </c:pt>
                <c:pt idx="252">
                  <c:v>1189.5999999999999</c:v>
                </c:pt>
                <c:pt idx="253">
                  <c:v>1134.5999999999999</c:v>
                </c:pt>
                <c:pt idx="254">
                  <c:v>1204.0999999999999</c:v>
                </c:pt>
                <c:pt idx="255">
                  <c:v>1164.7</c:v>
                </c:pt>
                <c:pt idx="256">
                  <c:v>1213.3</c:v>
                </c:pt>
                <c:pt idx="257">
                  <c:v>1146.2</c:v>
                </c:pt>
                <c:pt idx="258">
                  <c:v>1128.5999999999999</c:v>
                </c:pt>
                <c:pt idx="259">
                  <c:v>1149</c:v>
                </c:pt>
                <c:pt idx="260">
                  <c:v>1241.7</c:v>
                </c:pt>
                <c:pt idx="261">
                  <c:v>1136.3</c:v>
                </c:pt>
                <c:pt idx="262">
                  <c:v>1188.7</c:v>
                </c:pt>
                <c:pt idx="263">
                  <c:v>1219.9000000000001</c:v>
                </c:pt>
                <c:pt idx="264">
                  <c:v>1114.0999999999999</c:v>
                </c:pt>
                <c:pt idx="265">
                  <c:v>1136</c:v>
                </c:pt>
                <c:pt idx="266">
                  <c:v>1156.9000000000001</c:v>
                </c:pt>
                <c:pt idx="267">
                  <c:v>1157.3</c:v>
                </c:pt>
                <c:pt idx="268">
                  <c:v>1259.5</c:v>
                </c:pt>
                <c:pt idx="269">
                  <c:v>1262.7</c:v>
                </c:pt>
                <c:pt idx="270">
                  <c:v>1251</c:v>
                </c:pt>
                <c:pt idx="271">
                  <c:v>1311.5</c:v>
                </c:pt>
                <c:pt idx="272">
                  <c:v>1239.4000000000001</c:v>
                </c:pt>
                <c:pt idx="273">
                  <c:v>1296.2</c:v>
                </c:pt>
                <c:pt idx="274">
                  <c:v>1376.2</c:v>
                </c:pt>
                <c:pt idx="275">
                  <c:v>1240.4000000000001</c:v>
                </c:pt>
                <c:pt idx="276">
                  <c:v>1320.7</c:v>
                </c:pt>
                <c:pt idx="277">
                  <c:v>1463.4</c:v>
                </c:pt>
                <c:pt idx="278">
                  <c:v>1339.8</c:v>
                </c:pt>
                <c:pt idx="279">
                  <c:v>1395.1</c:v>
                </c:pt>
                <c:pt idx="280">
                  <c:v>1391.3</c:v>
                </c:pt>
                <c:pt idx="281">
                  <c:v>1399.8</c:v>
                </c:pt>
                <c:pt idx="282">
                  <c:v>1416.5</c:v>
                </c:pt>
                <c:pt idx="283">
                  <c:v>1459</c:v>
                </c:pt>
                <c:pt idx="284">
                  <c:v>1368.3</c:v>
                </c:pt>
                <c:pt idx="285">
                  <c:v>1411.5</c:v>
                </c:pt>
                <c:pt idx="286">
                  <c:v>1353.3</c:v>
                </c:pt>
                <c:pt idx="287">
                  <c:v>1310</c:v>
                </c:pt>
                <c:pt idx="288">
                  <c:v>1395.6</c:v>
                </c:pt>
                <c:pt idx="289">
                  <c:v>1458</c:v>
                </c:pt>
                <c:pt idx="290">
                  <c:v>1727.2</c:v>
                </c:pt>
                <c:pt idx="291">
                  <c:v>1392.9</c:v>
                </c:pt>
                <c:pt idx="292">
                  <c:v>1314.9</c:v>
                </c:pt>
                <c:pt idx="293">
                  <c:v>1439.2</c:v>
                </c:pt>
                <c:pt idx="294">
                  <c:v>1389.7</c:v>
                </c:pt>
                <c:pt idx="295">
                  <c:v>1350.2</c:v>
                </c:pt>
                <c:pt idx="296">
                  <c:v>1402.5</c:v>
                </c:pt>
                <c:pt idx="297">
                  <c:v>1470.6</c:v>
                </c:pt>
                <c:pt idx="298">
                  <c:v>1425.4</c:v>
                </c:pt>
                <c:pt idx="299">
                  <c:v>1496.3</c:v>
                </c:pt>
                <c:pt idx="300">
                  <c:v>1456.9</c:v>
                </c:pt>
                <c:pt idx="301">
                  <c:v>1379.2</c:v>
                </c:pt>
                <c:pt idx="302">
                  <c:v>1338.9</c:v>
                </c:pt>
                <c:pt idx="303">
                  <c:v>1176.7</c:v>
                </c:pt>
                <c:pt idx="304">
                  <c:v>1227.3</c:v>
                </c:pt>
                <c:pt idx="305">
                  <c:v>1403.6</c:v>
                </c:pt>
                <c:pt idx="306">
                  <c:v>1526.2</c:v>
                </c:pt>
                <c:pt idx="307">
                  <c:v>1533.1</c:v>
                </c:pt>
                <c:pt idx="308">
                  <c:v>1587.1</c:v>
                </c:pt>
                <c:pt idx="309">
                  <c:v>1598.9</c:v>
                </c:pt>
                <c:pt idx="310">
                  <c:v>1726.4</c:v>
                </c:pt>
                <c:pt idx="311">
                  <c:v>1817</c:v>
                </c:pt>
                <c:pt idx="312">
                  <c:v>1770.4</c:v>
                </c:pt>
                <c:pt idx="313">
                  <c:v>1781.6</c:v>
                </c:pt>
                <c:pt idx="314">
                  <c:v>1945.2</c:v>
                </c:pt>
                <c:pt idx="315">
                  <c:v>1926</c:v>
                </c:pt>
                <c:pt idx="316">
                  <c:v>1955.7</c:v>
                </c:pt>
                <c:pt idx="317">
                  <c:v>2029</c:v>
                </c:pt>
                <c:pt idx="318">
                  <c:v>1982.1</c:v>
                </c:pt>
                <c:pt idx="319">
                  <c:v>2058.5</c:v>
                </c:pt>
                <c:pt idx="320">
                  <c:v>2147.1</c:v>
                </c:pt>
                <c:pt idx="321">
                  <c:v>2039.3</c:v>
                </c:pt>
                <c:pt idx="322">
                  <c:v>2122.6</c:v>
                </c:pt>
                <c:pt idx="323">
                  <c:v>2015.2</c:v>
                </c:pt>
                <c:pt idx="324">
                  <c:v>2239.4</c:v>
                </c:pt>
                <c:pt idx="325">
                  <c:v>2146.6</c:v>
                </c:pt>
                <c:pt idx="326">
                  <c:v>2071.4</c:v>
                </c:pt>
                <c:pt idx="327">
                  <c:v>2289</c:v>
                </c:pt>
                <c:pt idx="328">
                  <c:v>2125.6999999999998</c:v>
                </c:pt>
                <c:pt idx="329">
                  <c:v>2120.3000000000002</c:v>
                </c:pt>
                <c:pt idx="330">
                  <c:v>2098</c:v>
                </c:pt>
                <c:pt idx="331">
                  <c:v>2078.8000000000002</c:v>
                </c:pt>
                <c:pt idx="332">
                  <c:v>2055.6</c:v>
                </c:pt>
                <c:pt idx="333">
                  <c:v>2196.1</c:v>
                </c:pt>
                <c:pt idx="334">
                  <c:v>2127.4</c:v>
                </c:pt>
                <c:pt idx="335">
                  <c:v>2041.5</c:v>
                </c:pt>
                <c:pt idx="336">
                  <c:v>1974.9</c:v>
                </c:pt>
                <c:pt idx="337">
                  <c:v>2061.9</c:v>
                </c:pt>
                <c:pt idx="338">
                  <c:v>1950.2</c:v>
                </c:pt>
                <c:pt idx="339">
                  <c:v>2037.7</c:v>
                </c:pt>
                <c:pt idx="340">
                  <c:v>1994.8</c:v>
                </c:pt>
                <c:pt idx="341">
                  <c:v>1942</c:v>
                </c:pt>
                <c:pt idx="342">
                  <c:v>1951.1</c:v>
                </c:pt>
                <c:pt idx="343">
                  <c:v>1910.4</c:v>
                </c:pt>
                <c:pt idx="344">
                  <c:v>1812.2</c:v>
                </c:pt>
                <c:pt idx="345">
                  <c:v>1697.6</c:v>
                </c:pt>
                <c:pt idx="346">
                  <c:v>1673.4</c:v>
                </c:pt>
                <c:pt idx="347">
                  <c:v>1695.8</c:v>
                </c:pt>
                <c:pt idx="348">
                  <c:v>1681.6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926.9</c:v>
                </c:pt>
                <c:pt idx="229">
                  <c:v>849.2</c:v>
                </c:pt>
                <c:pt idx="230">
                  <c:v>785.3</c:v>
                </c:pt>
                <c:pt idx="231">
                  <c:v>773.9</c:v>
                </c:pt>
                <c:pt idx="232">
                  <c:v>772.4</c:v>
                </c:pt>
                <c:pt idx="233">
                  <c:v>710.1</c:v>
                </c:pt>
                <c:pt idx="234">
                  <c:v>711.7</c:v>
                </c:pt>
                <c:pt idx="235">
                  <c:v>738.9</c:v>
                </c:pt>
                <c:pt idx="236">
                  <c:v>698.9</c:v>
                </c:pt>
                <c:pt idx="237">
                  <c:v>711</c:v>
                </c:pt>
                <c:pt idx="238">
                  <c:v>693</c:v>
                </c:pt>
                <c:pt idx="239">
                  <c:v>678.8</c:v>
                </c:pt>
                <c:pt idx="240">
                  <c:v>618</c:v>
                </c:pt>
                <c:pt idx="241">
                  <c:v>647.1</c:v>
                </c:pt>
                <c:pt idx="242">
                  <c:v>641.70000000000005</c:v>
                </c:pt>
                <c:pt idx="243">
                  <c:v>667.5</c:v>
                </c:pt>
                <c:pt idx="244">
                  <c:v>680.1</c:v>
                </c:pt>
                <c:pt idx="245">
                  <c:v>711.8</c:v>
                </c:pt>
                <c:pt idx="246">
                  <c:v>721.5</c:v>
                </c:pt>
                <c:pt idx="247">
                  <c:v>707.4</c:v>
                </c:pt>
                <c:pt idx="248">
                  <c:v>660.1</c:v>
                </c:pt>
                <c:pt idx="249">
                  <c:v>758.7</c:v>
                </c:pt>
                <c:pt idx="250">
                  <c:v>740.8</c:v>
                </c:pt>
                <c:pt idx="251">
                  <c:v>658.8</c:v>
                </c:pt>
                <c:pt idx="252">
                  <c:v>861</c:v>
                </c:pt>
                <c:pt idx="253">
                  <c:v>791.3</c:v>
                </c:pt>
                <c:pt idx="254">
                  <c:v>865.7</c:v>
                </c:pt>
                <c:pt idx="255">
                  <c:v>817.5</c:v>
                </c:pt>
                <c:pt idx="256">
                  <c:v>932.9</c:v>
                </c:pt>
                <c:pt idx="257">
                  <c:v>886.7</c:v>
                </c:pt>
                <c:pt idx="258">
                  <c:v>848.7</c:v>
                </c:pt>
                <c:pt idx="259">
                  <c:v>942.6</c:v>
                </c:pt>
                <c:pt idx="260">
                  <c:v>1391.5</c:v>
                </c:pt>
                <c:pt idx="261">
                  <c:v>930.8</c:v>
                </c:pt>
                <c:pt idx="262">
                  <c:v>942.7</c:v>
                </c:pt>
                <c:pt idx="263">
                  <c:v>992.4</c:v>
                </c:pt>
                <c:pt idx="264">
                  <c:v>850.4</c:v>
                </c:pt>
                <c:pt idx="265">
                  <c:v>878.1</c:v>
                </c:pt>
                <c:pt idx="266">
                  <c:v>890</c:v>
                </c:pt>
                <c:pt idx="267">
                  <c:v>882.7</c:v>
                </c:pt>
                <c:pt idx="268">
                  <c:v>915.8</c:v>
                </c:pt>
                <c:pt idx="269">
                  <c:v>901.2</c:v>
                </c:pt>
                <c:pt idx="270">
                  <c:v>1040.0999999999999</c:v>
                </c:pt>
                <c:pt idx="271">
                  <c:v>1060.8</c:v>
                </c:pt>
                <c:pt idx="272">
                  <c:v>1207.8</c:v>
                </c:pt>
                <c:pt idx="273">
                  <c:v>1077.0999999999999</c:v>
                </c:pt>
                <c:pt idx="274">
                  <c:v>1014.4</c:v>
                </c:pt>
                <c:pt idx="275">
                  <c:v>990.7</c:v>
                </c:pt>
                <c:pt idx="276">
                  <c:v>1119.5999999999999</c:v>
                </c:pt>
                <c:pt idx="277">
                  <c:v>1170.2</c:v>
                </c:pt>
                <c:pt idx="278">
                  <c:v>1111.0999999999999</c:v>
                </c:pt>
                <c:pt idx="279">
                  <c:v>1141.4000000000001</c:v>
                </c:pt>
                <c:pt idx="280">
                  <c:v>1071.2</c:v>
                </c:pt>
                <c:pt idx="281">
                  <c:v>1051.5</c:v>
                </c:pt>
                <c:pt idx="282">
                  <c:v>969.9</c:v>
                </c:pt>
                <c:pt idx="283">
                  <c:v>988.7</c:v>
                </c:pt>
                <c:pt idx="284">
                  <c:v>977.6</c:v>
                </c:pt>
                <c:pt idx="285">
                  <c:v>947</c:v>
                </c:pt>
                <c:pt idx="286">
                  <c:v>933.2</c:v>
                </c:pt>
                <c:pt idx="287">
                  <c:v>875.6</c:v>
                </c:pt>
                <c:pt idx="288">
                  <c:v>980.3</c:v>
                </c:pt>
                <c:pt idx="289">
                  <c:v>942.9</c:v>
                </c:pt>
                <c:pt idx="290">
                  <c:v>1300.7</c:v>
                </c:pt>
                <c:pt idx="291">
                  <c:v>937.3</c:v>
                </c:pt>
                <c:pt idx="292">
                  <c:v>900.6</c:v>
                </c:pt>
                <c:pt idx="293">
                  <c:v>900.6</c:v>
                </c:pt>
                <c:pt idx="294">
                  <c:v>892.3</c:v>
                </c:pt>
                <c:pt idx="295">
                  <c:v>884.2</c:v>
                </c:pt>
                <c:pt idx="296">
                  <c:v>871.1</c:v>
                </c:pt>
                <c:pt idx="297">
                  <c:v>908.5</c:v>
                </c:pt>
                <c:pt idx="298">
                  <c:v>847</c:v>
                </c:pt>
                <c:pt idx="299">
                  <c:v>879.8</c:v>
                </c:pt>
                <c:pt idx="300">
                  <c:v>881.3</c:v>
                </c:pt>
                <c:pt idx="301">
                  <c:v>817.1</c:v>
                </c:pt>
                <c:pt idx="302">
                  <c:v>867.3</c:v>
                </c:pt>
                <c:pt idx="303">
                  <c:v>640.70000000000005</c:v>
                </c:pt>
                <c:pt idx="304">
                  <c:v>647.4</c:v>
                </c:pt>
                <c:pt idx="305">
                  <c:v>817.2</c:v>
                </c:pt>
                <c:pt idx="306">
                  <c:v>916.4</c:v>
                </c:pt>
                <c:pt idx="307">
                  <c:v>903.7</c:v>
                </c:pt>
                <c:pt idx="308">
                  <c:v>919.4</c:v>
                </c:pt>
                <c:pt idx="309">
                  <c:v>940.5</c:v>
                </c:pt>
                <c:pt idx="310">
                  <c:v>1106.5999999999999</c:v>
                </c:pt>
                <c:pt idx="311">
                  <c:v>1196.5</c:v>
                </c:pt>
                <c:pt idx="312">
                  <c:v>1101.4000000000001</c:v>
                </c:pt>
                <c:pt idx="313">
                  <c:v>1178</c:v>
                </c:pt>
                <c:pt idx="314">
                  <c:v>1223.5999999999999</c:v>
                </c:pt>
                <c:pt idx="315">
                  <c:v>1176.5</c:v>
                </c:pt>
                <c:pt idx="316">
                  <c:v>1221.9000000000001</c:v>
                </c:pt>
                <c:pt idx="317">
                  <c:v>1255.5</c:v>
                </c:pt>
                <c:pt idx="318">
                  <c:v>1148.3</c:v>
                </c:pt>
                <c:pt idx="319">
                  <c:v>1167.8</c:v>
                </c:pt>
                <c:pt idx="320">
                  <c:v>1155.5999999999999</c:v>
                </c:pt>
                <c:pt idx="321">
                  <c:v>1106.5999999999999</c:v>
                </c:pt>
                <c:pt idx="322">
                  <c:v>1249.0999999999999</c:v>
                </c:pt>
                <c:pt idx="323">
                  <c:v>1079.8</c:v>
                </c:pt>
                <c:pt idx="324">
                  <c:v>1269.8</c:v>
                </c:pt>
                <c:pt idx="325">
                  <c:v>1134.3</c:v>
                </c:pt>
                <c:pt idx="326">
                  <c:v>1133.5</c:v>
                </c:pt>
                <c:pt idx="327">
                  <c:v>1416.8</c:v>
                </c:pt>
                <c:pt idx="328">
                  <c:v>1208</c:v>
                </c:pt>
                <c:pt idx="329">
                  <c:v>1156.8</c:v>
                </c:pt>
                <c:pt idx="330">
                  <c:v>1138.5999999999999</c:v>
                </c:pt>
                <c:pt idx="331">
                  <c:v>1148.5</c:v>
                </c:pt>
                <c:pt idx="332">
                  <c:v>1129.5</c:v>
                </c:pt>
                <c:pt idx="333">
                  <c:v>1254.4000000000001</c:v>
                </c:pt>
                <c:pt idx="334">
                  <c:v>1182.8</c:v>
                </c:pt>
                <c:pt idx="335">
                  <c:v>1175.8</c:v>
                </c:pt>
                <c:pt idx="336">
                  <c:v>1152.9000000000001</c:v>
                </c:pt>
                <c:pt idx="337">
                  <c:v>1211.7</c:v>
                </c:pt>
                <c:pt idx="338">
                  <c:v>1162.4000000000001</c:v>
                </c:pt>
                <c:pt idx="339">
                  <c:v>1264.5</c:v>
                </c:pt>
                <c:pt idx="340">
                  <c:v>1215.4000000000001</c:v>
                </c:pt>
                <c:pt idx="341">
                  <c:v>1195.5999999999999</c:v>
                </c:pt>
                <c:pt idx="342">
                  <c:v>1265.2</c:v>
                </c:pt>
                <c:pt idx="343">
                  <c:v>1228.4000000000001</c:v>
                </c:pt>
                <c:pt idx="344">
                  <c:v>1117.9000000000001</c:v>
                </c:pt>
                <c:pt idx="345">
                  <c:v>1112.5</c:v>
                </c:pt>
                <c:pt idx="346">
                  <c:v>1026.0999999999999</c:v>
                </c:pt>
                <c:pt idx="347">
                  <c:v>1102.5999999999999</c:v>
                </c:pt>
                <c:pt idx="348">
                  <c:v>953.2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2419.6999999999998</c:v>
                </c:pt>
                <c:pt idx="229">
                  <c:v>2388.3000000000002</c:v>
                </c:pt>
                <c:pt idx="230">
                  <c:v>2486.9</c:v>
                </c:pt>
                <c:pt idx="231">
                  <c:v>2419.1</c:v>
                </c:pt>
                <c:pt idx="232">
                  <c:v>2435.1999999999998</c:v>
                </c:pt>
                <c:pt idx="233">
                  <c:v>2405.4</c:v>
                </c:pt>
                <c:pt idx="234">
                  <c:v>2393.8000000000002</c:v>
                </c:pt>
                <c:pt idx="235">
                  <c:v>2253.6</c:v>
                </c:pt>
                <c:pt idx="236">
                  <c:v>2338.6</c:v>
                </c:pt>
                <c:pt idx="237">
                  <c:v>2357.1</c:v>
                </c:pt>
                <c:pt idx="238">
                  <c:v>2344.4</c:v>
                </c:pt>
                <c:pt idx="239">
                  <c:v>2429.6</c:v>
                </c:pt>
                <c:pt idx="240">
                  <c:v>2329.9</c:v>
                </c:pt>
                <c:pt idx="241">
                  <c:v>2171.5</c:v>
                </c:pt>
                <c:pt idx="242">
                  <c:v>2306.4</c:v>
                </c:pt>
                <c:pt idx="243">
                  <c:v>2209.1</c:v>
                </c:pt>
                <c:pt idx="244">
                  <c:v>2062.8000000000002</c:v>
                </c:pt>
                <c:pt idx="245">
                  <c:v>2238.1999999999998</c:v>
                </c:pt>
                <c:pt idx="246">
                  <c:v>2215.1999999999998</c:v>
                </c:pt>
                <c:pt idx="247">
                  <c:v>2278.1</c:v>
                </c:pt>
                <c:pt idx="248">
                  <c:v>2295.3000000000002</c:v>
                </c:pt>
                <c:pt idx="249">
                  <c:v>2277.6</c:v>
                </c:pt>
                <c:pt idx="250">
                  <c:v>2258.1999999999998</c:v>
                </c:pt>
                <c:pt idx="251">
                  <c:v>2301.9</c:v>
                </c:pt>
                <c:pt idx="252">
                  <c:v>2191.8000000000002</c:v>
                </c:pt>
                <c:pt idx="253">
                  <c:v>2419.1</c:v>
                </c:pt>
                <c:pt idx="254">
                  <c:v>2305.3000000000002</c:v>
                </c:pt>
                <c:pt idx="255">
                  <c:v>2142.1</c:v>
                </c:pt>
                <c:pt idx="256">
                  <c:v>2338.5</c:v>
                </c:pt>
                <c:pt idx="257">
                  <c:v>2282.3000000000002</c:v>
                </c:pt>
                <c:pt idx="258">
                  <c:v>2356.3000000000002</c:v>
                </c:pt>
                <c:pt idx="259">
                  <c:v>2335.5</c:v>
                </c:pt>
                <c:pt idx="260">
                  <c:v>2299.5</c:v>
                </c:pt>
                <c:pt idx="261">
                  <c:v>2175.6999999999998</c:v>
                </c:pt>
                <c:pt idx="262">
                  <c:v>2215.1999999999998</c:v>
                </c:pt>
                <c:pt idx="263">
                  <c:v>2040.7</c:v>
                </c:pt>
                <c:pt idx="264">
                  <c:v>2358.5</c:v>
                </c:pt>
                <c:pt idx="265">
                  <c:v>2199.6</c:v>
                </c:pt>
                <c:pt idx="266">
                  <c:v>2270.4</c:v>
                </c:pt>
                <c:pt idx="267">
                  <c:v>2257.1999999999998</c:v>
                </c:pt>
                <c:pt idx="268">
                  <c:v>2350.3000000000002</c:v>
                </c:pt>
                <c:pt idx="269">
                  <c:v>2306.9</c:v>
                </c:pt>
                <c:pt idx="270">
                  <c:v>2313.1999999999998</c:v>
                </c:pt>
                <c:pt idx="271">
                  <c:v>2425</c:v>
                </c:pt>
                <c:pt idx="272">
                  <c:v>2362.6</c:v>
                </c:pt>
                <c:pt idx="273">
                  <c:v>2463</c:v>
                </c:pt>
                <c:pt idx="274">
                  <c:v>2429</c:v>
                </c:pt>
                <c:pt idx="275">
                  <c:v>2607.6</c:v>
                </c:pt>
                <c:pt idx="276">
                  <c:v>2237.3000000000002</c:v>
                </c:pt>
                <c:pt idx="277">
                  <c:v>2628.6</c:v>
                </c:pt>
                <c:pt idx="278">
                  <c:v>2443.1999999999998</c:v>
                </c:pt>
                <c:pt idx="279">
                  <c:v>2566.1</c:v>
                </c:pt>
                <c:pt idx="280">
                  <c:v>2523.5</c:v>
                </c:pt>
                <c:pt idx="281">
                  <c:v>2504.4</c:v>
                </c:pt>
                <c:pt idx="282">
                  <c:v>2611.3000000000002</c:v>
                </c:pt>
                <c:pt idx="283">
                  <c:v>2539.1</c:v>
                </c:pt>
                <c:pt idx="284">
                  <c:v>2508.5</c:v>
                </c:pt>
                <c:pt idx="285">
                  <c:v>2604.1</c:v>
                </c:pt>
                <c:pt idx="286">
                  <c:v>2599.5</c:v>
                </c:pt>
                <c:pt idx="287">
                  <c:v>2600.1</c:v>
                </c:pt>
                <c:pt idx="288">
                  <c:v>2626.8</c:v>
                </c:pt>
                <c:pt idx="289">
                  <c:v>2658</c:v>
                </c:pt>
                <c:pt idx="290">
                  <c:v>2602.6</c:v>
                </c:pt>
                <c:pt idx="291">
                  <c:v>2749</c:v>
                </c:pt>
                <c:pt idx="292">
                  <c:v>2605.4</c:v>
                </c:pt>
                <c:pt idx="293">
                  <c:v>2606.1999999999998</c:v>
                </c:pt>
                <c:pt idx="294">
                  <c:v>2493.5</c:v>
                </c:pt>
                <c:pt idx="295">
                  <c:v>2602.8000000000002</c:v>
                </c:pt>
                <c:pt idx="296">
                  <c:v>2603</c:v>
                </c:pt>
                <c:pt idx="297">
                  <c:v>2721.8</c:v>
                </c:pt>
                <c:pt idx="298">
                  <c:v>2667.4</c:v>
                </c:pt>
                <c:pt idx="299">
                  <c:v>2528.6</c:v>
                </c:pt>
                <c:pt idx="300">
                  <c:v>2626.1</c:v>
                </c:pt>
                <c:pt idx="301">
                  <c:v>2517.9</c:v>
                </c:pt>
                <c:pt idx="302">
                  <c:v>2536.3000000000002</c:v>
                </c:pt>
                <c:pt idx="303">
                  <c:v>2714.3</c:v>
                </c:pt>
                <c:pt idx="304">
                  <c:v>2512.1</c:v>
                </c:pt>
                <c:pt idx="305">
                  <c:v>2474.9</c:v>
                </c:pt>
                <c:pt idx="306">
                  <c:v>2551.8000000000002</c:v>
                </c:pt>
                <c:pt idx="307">
                  <c:v>2505.6999999999998</c:v>
                </c:pt>
                <c:pt idx="308">
                  <c:v>2574.6999999999998</c:v>
                </c:pt>
                <c:pt idx="309">
                  <c:v>2595</c:v>
                </c:pt>
                <c:pt idx="310">
                  <c:v>2688.4</c:v>
                </c:pt>
                <c:pt idx="311">
                  <c:v>2825.5</c:v>
                </c:pt>
                <c:pt idx="312">
                  <c:v>2831</c:v>
                </c:pt>
                <c:pt idx="313">
                  <c:v>2862.8</c:v>
                </c:pt>
                <c:pt idx="314">
                  <c:v>2989.9</c:v>
                </c:pt>
                <c:pt idx="315">
                  <c:v>2946.6</c:v>
                </c:pt>
                <c:pt idx="316">
                  <c:v>3076.5</c:v>
                </c:pt>
                <c:pt idx="317">
                  <c:v>3286.2</c:v>
                </c:pt>
                <c:pt idx="318">
                  <c:v>3314.6</c:v>
                </c:pt>
                <c:pt idx="319">
                  <c:v>3528.8</c:v>
                </c:pt>
                <c:pt idx="320">
                  <c:v>3600.5</c:v>
                </c:pt>
                <c:pt idx="321">
                  <c:v>3602</c:v>
                </c:pt>
                <c:pt idx="322">
                  <c:v>3678</c:v>
                </c:pt>
                <c:pt idx="323">
                  <c:v>3708.9</c:v>
                </c:pt>
                <c:pt idx="324">
                  <c:v>3981.8</c:v>
                </c:pt>
                <c:pt idx="325">
                  <c:v>3894.2</c:v>
                </c:pt>
                <c:pt idx="326">
                  <c:v>3935</c:v>
                </c:pt>
                <c:pt idx="327">
                  <c:v>3901.3</c:v>
                </c:pt>
                <c:pt idx="328">
                  <c:v>3903.1</c:v>
                </c:pt>
                <c:pt idx="329">
                  <c:v>4122.1000000000004</c:v>
                </c:pt>
                <c:pt idx="330">
                  <c:v>3856.5</c:v>
                </c:pt>
                <c:pt idx="331">
                  <c:v>3750.1</c:v>
                </c:pt>
                <c:pt idx="332">
                  <c:v>3748.7</c:v>
                </c:pt>
                <c:pt idx="333">
                  <c:v>3589.5</c:v>
                </c:pt>
                <c:pt idx="334">
                  <c:v>3593</c:v>
                </c:pt>
                <c:pt idx="335">
                  <c:v>3622.4</c:v>
                </c:pt>
                <c:pt idx="336">
                  <c:v>3539.2</c:v>
                </c:pt>
                <c:pt idx="337">
                  <c:v>3331.6</c:v>
                </c:pt>
                <c:pt idx="338">
                  <c:v>3394.2</c:v>
                </c:pt>
                <c:pt idx="339">
                  <c:v>3345.2</c:v>
                </c:pt>
                <c:pt idx="340">
                  <c:v>3365</c:v>
                </c:pt>
                <c:pt idx="341">
                  <c:v>3198.8</c:v>
                </c:pt>
                <c:pt idx="342">
                  <c:v>3322</c:v>
                </c:pt>
                <c:pt idx="343">
                  <c:v>3232</c:v>
                </c:pt>
                <c:pt idx="344">
                  <c:v>3159</c:v>
                </c:pt>
                <c:pt idx="345">
                  <c:v>2994.1</c:v>
                </c:pt>
                <c:pt idx="346">
                  <c:v>2995</c:v>
                </c:pt>
                <c:pt idx="347">
                  <c:v>2904</c:v>
                </c:pt>
                <c:pt idx="348">
                  <c:v>2914.2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</c:dateAx>
      <c:valAx>
        <c:axId val="234054400"/>
        <c:scaling>
          <c:orientation val="minMax"/>
          <c:max val="46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615568245711229E-2"/>
          <c:y val="0.16111620345887928"/>
          <c:w val="0.92938144312181492"/>
          <c:h val="0.58827941183604759"/>
        </c:manualLayout>
      </c:layout>
      <c:areaChart>
        <c:grouping val="standard"/>
        <c:varyColors val="0"/>
        <c:ser>
          <c:idx val="5"/>
          <c:order val="5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 w="25400">
              <a:noFill/>
            </a:ln>
            <a:effectLst/>
          </c:spPr>
          <c:cat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cat>
          <c:val>
            <c:numRef>
              <c:f>'סה"כ שכר נומינלי-ריאלי'!$K$89:$K$148</c:f>
              <c:numCache>
                <c:formatCode>General</c:formatCode>
                <c:ptCount val="60"/>
                <c:pt idx="57">
                  <c:v>13500</c:v>
                </c:pt>
                <c:pt idx="58">
                  <c:v>13500</c:v>
                </c:pt>
                <c:pt idx="59">
                  <c:v>13500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2-46BB-B001-D942CBA13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203024"/>
        <c:axId val="821204664"/>
      </c:areaChart>
      <c:lineChart>
        <c:grouping val="standard"/>
        <c:varyColors val="0"/>
        <c:ser>
          <c:idx val="0"/>
          <c:order val="0"/>
          <c:tx>
            <c:strRef>
              <c:f>'סה"כ שכר נומינלי-ריאלי'!$C$2</c:f>
              <c:strCache>
                <c:ptCount val="1"/>
                <c:pt idx="0">
                  <c:v>נומינלי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0CF2-46BB-B001-D942CBA130E6}"/>
              </c:ext>
            </c:extLst>
          </c:dPt>
          <c:cat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cat>
          <c:val>
            <c:numRef>
              <c:f>'סה"כ שכר נומינלי-ריאלי'!$C$89:$C$148</c:f>
              <c:numCache>
                <c:formatCode>General</c:formatCode>
                <c:ptCount val="60"/>
                <c:pt idx="0">
                  <c:v>10553.400390625</c:v>
                </c:pt>
                <c:pt idx="1">
                  <c:v>10608</c:v>
                </c:pt>
                <c:pt idx="2">
                  <c:v>10699</c:v>
                </c:pt>
                <c:pt idx="3">
                  <c:v>10701.7998046875</c:v>
                </c:pt>
                <c:pt idx="4">
                  <c:v>10798.5</c:v>
                </c:pt>
                <c:pt idx="5">
                  <c:v>10785.5</c:v>
                </c:pt>
                <c:pt idx="6">
                  <c:v>10916.2001953125</c:v>
                </c:pt>
                <c:pt idx="7">
                  <c:v>10810.099609375</c:v>
                </c:pt>
                <c:pt idx="8">
                  <c:v>10840.400390625</c:v>
                </c:pt>
                <c:pt idx="9">
                  <c:v>10879.7998046875</c:v>
                </c:pt>
                <c:pt idx="10">
                  <c:v>10866.400390625</c:v>
                </c:pt>
                <c:pt idx="11">
                  <c:v>10833.2998046875</c:v>
                </c:pt>
                <c:pt idx="12">
                  <c:v>10839.7001953125</c:v>
                </c:pt>
                <c:pt idx="13">
                  <c:v>10849.599609375</c:v>
                </c:pt>
                <c:pt idx="14">
                  <c:v>10331.2001953125</c:v>
                </c:pt>
                <c:pt idx="15">
                  <c:v>12765.7001953125</c:v>
                </c:pt>
                <c:pt idx="16">
                  <c:v>11991.099609375</c:v>
                </c:pt>
                <c:pt idx="17">
                  <c:v>11474.5</c:v>
                </c:pt>
                <c:pt idx="18">
                  <c:v>11443.5</c:v>
                </c:pt>
                <c:pt idx="19">
                  <c:v>11528.599609375</c:v>
                </c:pt>
                <c:pt idx="20">
                  <c:v>11362.7001953125</c:v>
                </c:pt>
                <c:pt idx="21">
                  <c:v>12111.099609375</c:v>
                </c:pt>
                <c:pt idx="22">
                  <c:v>11885.2001953125</c:v>
                </c:pt>
                <c:pt idx="23">
                  <c:v>11963.7998046875</c:v>
                </c:pt>
                <c:pt idx="24">
                  <c:v>12079.7998046875</c:v>
                </c:pt>
                <c:pt idx="25">
                  <c:v>12059.7998046875</c:v>
                </c:pt>
                <c:pt idx="26">
                  <c:v>11810.099609375</c:v>
                </c:pt>
                <c:pt idx="27">
                  <c:v>11774</c:v>
                </c:pt>
                <c:pt idx="28">
                  <c:v>11705.400390625</c:v>
                </c:pt>
                <c:pt idx="29">
                  <c:v>11725.2998046875</c:v>
                </c:pt>
                <c:pt idx="30">
                  <c:v>11661.5</c:v>
                </c:pt>
                <c:pt idx="31">
                  <c:v>11765.2998046875</c:v>
                </c:pt>
                <c:pt idx="32">
                  <c:v>11996.7998046875</c:v>
                </c:pt>
                <c:pt idx="33">
                  <c:v>11702.900390625</c:v>
                </c:pt>
                <c:pt idx="34">
                  <c:v>11764.400390625</c:v>
                </c:pt>
                <c:pt idx="35">
                  <c:v>11783.400390625</c:v>
                </c:pt>
                <c:pt idx="36">
                  <c:v>11809.5</c:v>
                </c:pt>
                <c:pt idx="37">
                  <c:v>11888.2998046875</c:v>
                </c:pt>
                <c:pt idx="38">
                  <c:v>11996.900390625</c:v>
                </c:pt>
                <c:pt idx="39">
                  <c:v>12042.400390625</c:v>
                </c:pt>
                <c:pt idx="40">
                  <c:v>12088.400390625</c:v>
                </c:pt>
                <c:pt idx="41">
                  <c:v>12072.099609375</c:v>
                </c:pt>
                <c:pt idx="42">
                  <c:v>12110.7001953125</c:v>
                </c:pt>
                <c:pt idx="43">
                  <c:v>12222.5</c:v>
                </c:pt>
                <c:pt idx="44">
                  <c:v>12284.599609375</c:v>
                </c:pt>
                <c:pt idx="45">
                  <c:v>12305</c:v>
                </c:pt>
                <c:pt idx="46">
                  <c:v>12287.7998046875</c:v>
                </c:pt>
                <c:pt idx="47">
                  <c:v>12179.5</c:v>
                </c:pt>
                <c:pt idx="48">
                  <c:v>12509.7001953125</c:v>
                </c:pt>
                <c:pt idx="49">
                  <c:v>12308</c:v>
                </c:pt>
                <c:pt idx="50">
                  <c:v>12847.900390625</c:v>
                </c:pt>
                <c:pt idx="51">
                  <c:v>12781.5</c:v>
                </c:pt>
                <c:pt idx="52">
                  <c:v>12710.400390625</c:v>
                </c:pt>
                <c:pt idx="53">
                  <c:v>12738.2001953125</c:v>
                </c:pt>
                <c:pt idx="54">
                  <c:v>12814.400390625</c:v>
                </c:pt>
                <c:pt idx="55" formatCode="#,##0.0">
                  <c:v>12890.7998046875</c:v>
                </c:pt>
                <c:pt idx="56">
                  <c:v>12989.400390625</c:v>
                </c:pt>
                <c:pt idx="57">
                  <c:v>13043.2001953125</c:v>
                </c:pt>
                <c:pt idx="58">
                  <c:v>13407.099609375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F2-46BB-B001-D942CBA130E6}"/>
            </c:ext>
          </c:extLst>
        </c:ser>
        <c:ser>
          <c:idx val="1"/>
          <c:order val="1"/>
          <c:tx>
            <c:strRef>
              <c:f>'סה"כ שכר נומינלי-ריאלי'!$D$2</c:f>
              <c:strCache>
                <c:ptCount val="1"/>
                <c:pt idx="0">
                  <c:v>ריאלי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0CF2-46BB-B001-D942CBA130E6}"/>
              </c:ext>
            </c:extLst>
          </c:dPt>
          <c:cat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cat>
          <c:val>
            <c:numRef>
              <c:f>'סה"כ שכר נומינלי-ריאלי'!$D$89:$D$148</c:f>
              <c:numCache>
                <c:formatCode>General</c:formatCode>
                <c:ptCount val="60"/>
                <c:pt idx="0">
                  <c:v>9988.9</c:v>
                </c:pt>
                <c:pt idx="1">
                  <c:v>10028.6</c:v>
                </c:pt>
                <c:pt idx="2">
                  <c:v>10087.6</c:v>
                </c:pt>
                <c:pt idx="3">
                  <c:v>10087.799999999999</c:v>
                </c:pt>
                <c:pt idx="4">
                  <c:v>10141</c:v>
                </c:pt>
                <c:pt idx="5">
                  <c:v>10166.9</c:v>
                </c:pt>
                <c:pt idx="6">
                  <c:v>10318.6</c:v>
                </c:pt>
                <c:pt idx="7">
                  <c:v>10205.4</c:v>
                </c:pt>
                <c:pt idx="8">
                  <c:v>10241.9</c:v>
                </c:pt>
                <c:pt idx="9">
                  <c:v>10267.9</c:v>
                </c:pt>
                <c:pt idx="10">
                  <c:v>10251.5</c:v>
                </c:pt>
                <c:pt idx="11">
                  <c:v>10211.5</c:v>
                </c:pt>
                <c:pt idx="12">
                  <c:v>10220.5</c:v>
                </c:pt>
                <c:pt idx="13">
                  <c:v>10255.5</c:v>
                </c:pt>
                <c:pt idx="14">
                  <c:v>9752</c:v>
                </c:pt>
                <c:pt idx="15">
                  <c:v>12109.8</c:v>
                </c:pt>
                <c:pt idx="16">
                  <c:v>11451.9</c:v>
                </c:pt>
                <c:pt idx="17">
                  <c:v>10929</c:v>
                </c:pt>
                <c:pt idx="18">
                  <c:v>10912.7</c:v>
                </c:pt>
                <c:pt idx="19">
                  <c:v>10967.7</c:v>
                </c:pt>
                <c:pt idx="20">
                  <c:v>10795.6</c:v>
                </c:pt>
                <c:pt idx="21">
                  <c:v>11509.2</c:v>
                </c:pt>
                <c:pt idx="22">
                  <c:v>11277.3</c:v>
                </c:pt>
                <c:pt idx="23">
                  <c:v>11354.1</c:v>
                </c:pt>
                <c:pt idx="24">
                  <c:v>11443.6</c:v>
                </c:pt>
                <c:pt idx="25">
                  <c:v>11400.8</c:v>
                </c:pt>
                <c:pt idx="26">
                  <c:v>11125.1</c:v>
                </c:pt>
                <c:pt idx="27">
                  <c:v>11077.9</c:v>
                </c:pt>
                <c:pt idx="28">
                  <c:v>11005.4</c:v>
                </c:pt>
                <c:pt idx="29">
                  <c:v>10979.6</c:v>
                </c:pt>
                <c:pt idx="30">
                  <c:v>10903</c:v>
                </c:pt>
                <c:pt idx="31">
                  <c:v>10949.6</c:v>
                </c:pt>
                <c:pt idx="32">
                  <c:v>11161.9</c:v>
                </c:pt>
                <c:pt idx="33">
                  <c:v>10865.3</c:v>
                </c:pt>
                <c:pt idx="34">
                  <c:v>10892.8</c:v>
                </c:pt>
                <c:pt idx="35">
                  <c:v>10868.1</c:v>
                </c:pt>
                <c:pt idx="36">
                  <c:v>10852.6</c:v>
                </c:pt>
                <c:pt idx="37">
                  <c:v>10863</c:v>
                </c:pt>
                <c:pt idx="38">
                  <c:v>10921.3</c:v>
                </c:pt>
                <c:pt idx="39">
                  <c:v>10904.4</c:v>
                </c:pt>
                <c:pt idx="40">
                  <c:v>10903</c:v>
                </c:pt>
                <c:pt idx="41">
                  <c:v>10831.4</c:v>
                </c:pt>
                <c:pt idx="42">
                  <c:v>10778</c:v>
                </c:pt>
                <c:pt idx="43">
                  <c:v>10878.8</c:v>
                </c:pt>
                <c:pt idx="44">
                  <c:v>10896.8</c:v>
                </c:pt>
                <c:pt idx="45">
                  <c:v>10866</c:v>
                </c:pt>
                <c:pt idx="46">
                  <c:v>10813</c:v>
                </c:pt>
                <c:pt idx="47">
                  <c:v>10669.1</c:v>
                </c:pt>
                <c:pt idx="48">
                  <c:v>10906.2</c:v>
                </c:pt>
                <c:pt idx="49">
                  <c:v>10694.7</c:v>
                </c:pt>
                <c:pt idx="50">
                  <c:v>11138.6</c:v>
                </c:pt>
                <c:pt idx="51">
                  <c:v>11033.8</c:v>
                </c:pt>
                <c:pt idx="52">
                  <c:v>10970.4</c:v>
                </c:pt>
                <c:pt idx="53">
                  <c:v>10961.8</c:v>
                </c:pt>
                <c:pt idx="54">
                  <c:v>11021.6</c:v>
                </c:pt>
                <c:pt idx="55">
                  <c:v>11035.1</c:v>
                </c:pt>
                <c:pt idx="56">
                  <c:v>11082.3</c:v>
                </c:pt>
                <c:pt idx="57">
                  <c:v>11110.4</c:v>
                </c:pt>
                <c:pt idx="58">
                  <c:v>11403.6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F2-46BB-B001-D942CBA130E6}"/>
            </c:ext>
          </c:extLst>
        </c:ser>
        <c:ser>
          <c:idx val="2"/>
          <c:order val="2"/>
          <c:tx>
            <c:strRef>
              <c:f>'סה"כ שכר נומינלי-ריאלי'!$E$2</c:f>
              <c:strCache>
                <c:ptCount val="1"/>
                <c:pt idx="0">
                  <c:v>מגמה - נומינלי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cat>
          <c:val>
            <c:numRef>
              <c:f>'סה"כ שכר נומינלי-ריאלי'!$E$89:$E$148</c:f>
              <c:numCache>
                <c:formatCode>General</c:formatCode>
                <c:ptCount val="60"/>
                <c:pt idx="0">
                  <c:v>10615.596013079807</c:v>
                </c:pt>
                <c:pt idx="1">
                  <c:v>10641.362734331586</c:v>
                </c:pt>
                <c:pt idx="2">
                  <c:v>10667.129455583367</c:v>
                </c:pt>
                <c:pt idx="3">
                  <c:v>10692.896176835147</c:v>
                </c:pt>
                <c:pt idx="4">
                  <c:v>10718.662898086926</c:v>
                </c:pt>
                <c:pt idx="5">
                  <c:v>10744.429619338705</c:v>
                </c:pt>
                <c:pt idx="6">
                  <c:v>10770.196340590486</c:v>
                </c:pt>
                <c:pt idx="7">
                  <c:v>10795.963061842267</c:v>
                </c:pt>
                <c:pt idx="8">
                  <c:v>10821.729783094046</c:v>
                </c:pt>
                <c:pt idx="9">
                  <c:v>10847.496504345827</c:v>
                </c:pt>
                <c:pt idx="10">
                  <c:v>10873.263225597606</c:v>
                </c:pt>
                <c:pt idx="11">
                  <c:v>10899.029946849387</c:v>
                </c:pt>
                <c:pt idx="12">
                  <c:v>10924.796668101166</c:v>
                </c:pt>
                <c:pt idx="13">
                  <c:v>10950.563389352947</c:v>
                </c:pt>
                <c:pt idx="14">
                  <c:v>10976.330110604726</c:v>
                </c:pt>
                <c:pt idx="15">
                  <c:v>11002.096831856506</c:v>
                </c:pt>
                <c:pt idx="16">
                  <c:v>11027.863553108287</c:v>
                </c:pt>
                <c:pt idx="17">
                  <c:v>11053.630274360066</c:v>
                </c:pt>
                <c:pt idx="18">
                  <c:v>11079.396995611847</c:v>
                </c:pt>
                <c:pt idx="19">
                  <c:v>11105.163716863626</c:v>
                </c:pt>
                <c:pt idx="20">
                  <c:v>11130.930438115407</c:v>
                </c:pt>
                <c:pt idx="21">
                  <c:v>11156.697159367186</c:v>
                </c:pt>
                <c:pt idx="22">
                  <c:v>11182.463880618967</c:v>
                </c:pt>
                <c:pt idx="23">
                  <c:v>11208.230601870746</c:v>
                </c:pt>
                <c:pt idx="24">
                  <c:v>11233.997323122527</c:v>
                </c:pt>
                <c:pt idx="25">
                  <c:v>11259.764044374308</c:v>
                </c:pt>
                <c:pt idx="26">
                  <c:v>11285.530765626087</c:v>
                </c:pt>
                <c:pt idx="27">
                  <c:v>11311.297486877866</c:v>
                </c:pt>
                <c:pt idx="28">
                  <c:v>11337.064208129646</c:v>
                </c:pt>
                <c:pt idx="29">
                  <c:v>11362.830929381427</c:v>
                </c:pt>
                <c:pt idx="30">
                  <c:v>11388.597650633206</c:v>
                </c:pt>
                <c:pt idx="31">
                  <c:v>11414.364371884987</c:v>
                </c:pt>
                <c:pt idx="32">
                  <c:v>11440.131093136766</c:v>
                </c:pt>
                <c:pt idx="33">
                  <c:v>11465.897814388547</c:v>
                </c:pt>
                <c:pt idx="34">
                  <c:v>11491.664535640328</c:v>
                </c:pt>
                <c:pt idx="35">
                  <c:v>11517.431256892107</c:v>
                </c:pt>
                <c:pt idx="36">
                  <c:v>11543.197978143886</c:v>
                </c:pt>
                <c:pt idx="37">
                  <c:v>11568.964699395667</c:v>
                </c:pt>
                <c:pt idx="38">
                  <c:v>11594.731420647448</c:v>
                </c:pt>
                <c:pt idx="39">
                  <c:v>11620.498141899227</c:v>
                </c:pt>
                <c:pt idx="40">
                  <c:v>11646.264863151007</c:v>
                </c:pt>
                <c:pt idx="41">
                  <c:v>11672.031584402786</c:v>
                </c:pt>
                <c:pt idx="42">
                  <c:v>11697.798305654567</c:v>
                </c:pt>
                <c:pt idx="43">
                  <c:v>11723.565026906346</c:v>
                </c:pt>
                <c:pt idx="44">
                  <c:v>11749.331748158127</c:v>
                </c:pt>
                <c:pt idx="45">
                  <c:v>11775.098469409906</c:v>
                </c:pt>
                <c:pt idx="46">
                  <c:v>11800.865190661687</c:v>
                </c:pt>
                <c:pt idx="47">
                  <c:v>11826.631911913468</c:v>
                </c:pt>
                <c:pt idx="48">
                  <c:v>11852.398633165247</c:v>
                </c:pt>
                <c:pt idx="49">
                  <c:v>11878.165354417026</c:v>
                </c:pt>
                <c:pt idx="50">
                  <c:v>11903.932075668807</c:v>
                </c:pt>
                <c:pt idx="51">
                  <c:v>11929.698796920587</c:v>
                </c:pt>
                <c:pt idx="52">
                  <c:v>11955.465518172367</c:v>
                </c:pt>
                <c:pt idx="53">
                  <c:v>11981.232239424147</c:v>
                </c:pt>
                <c:pt idx="54">
                  <c:v>12006.998960675926</c:v>
                </c:pt>
                <c:pt idx="55">
                  <c:v>12032.765681927707</c:v>
                </c:pt>
                <c:pt idx="56">
                  <c:v>12058.532403179488</c:v>
                </c:pt>
                <c:pt idx="57">
                  <c:v>12084.299124431267</c:v>
                </c:pt>
                <c:pt idx="58">
                  <c:v>12110.065845683046</c:v>
                </c:pt>
                <c:pt idx="59">
                  <c:v>12135.832566934827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F2-46BB-B001-D942CBA130E6}"/>
            </c:ext>
          </c:extLst>
        </c:ser>
        <c:ser>
          <c:idx val="3"/>
          <c:order val="3"/>
          <c:tx>
            <c:strRef>
              <c:f>'סה"כ שכר נומינלי-ריאלי'!$F$2</c:f>
              <c:strCache>
                <c:ptCount val="1"/>
                <c:pt idx="0">
                  <c:v>מגמה - ריאלי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cat>
          <c:val>
            <c:numRef>
              <c:f>'סה"כ שכר נומינלי-ריאלי'!$F$89:$F$148</c:f>
              <c:numCache>
                <c:formatCode>General</c:formatCode>
                <c:ptCount val="60"/>
                <c:pt idx="0">
                  <c:v>10072.926060942857</c:v>
                </c:pt>
                <c:pt idx="1">
                  <c:v>10094.469811984813</c:v>
                </c:pt>
                <c:pt idx="2">
                  <c:v>10116.013563026769</c:v>
                </c:pt>
                <c:pt idx="3">
                  <c:v>10137.557314068725</c:v>
                </c:pt>
                <c:pt idx="4">
                  <c:v>10159.101065110681</c:v>
                </c:pt>
                <c:pt idx="5">
                  <c:v>10180.644816152637</c:v>
                </c:pt>
                <c:pt idx="6">
                  <c:v>10202.188567194593</c:v>
                </c:pt>
                <c:pt idx="7">
                  <c:v>10223.732318236549</c:v>
                </c:pt>
                <c:pt idx="8">
                  <c:v>10245.276069278505</c:v>
                </c:pt>
                <c:pt idx="9">
                  <c:v>10266.819820320461</c:v>
                </c:pt>
                <c:pt idx="10">
                  <c:v>10288.363571362417</c:v>
                </c:pt>
                <c:pt idx="11">
                  <c:v>10309.907322404373</c:v>
                </c:pt>
                <c:pt idx="12">
                  <c:v>10331.451073446329</c:v>
                </c:pt>
                <c:pt idx="13">
                  <c:v>10352.994824488287</c:v>
                </c:pt>
                <c:pt idx="14">
                  <c:v>10374.538575530241</c:v>
                </c:pt>
                <c:pt idx="15">
                  <c:v>10396.082326572199</c:v>
                </c:pt>
                <c:pt idx="16">
                  <c:v>10417.626077614153</c:v>
                </c:pt>
                <c:pt idx="17">
                  <c:v>10439.169828656111</c:v>
                </c:pt>
                <c:pt idx="18">
                  <c:v>10460.713579698067</c:v>
                </c:pt>
                <c:pt idx="19">
                  <c:v>10482.257330740023</c:v>
                </c:pt>
                <c:pt idx="20">
                  <c:v>10503.80108178198</c:v>
                </c:pt>
                <c:pt idx="21">
                  <c:v>10525.344832823936</c:v>
                </c:pt>
                <c:pt idx="22">
                  <c:v>10546.888583865892</c:v>
                </c:pt>
                <c:pt idx="23">
                  <c:v>10568.432334907848</c:v>
                </c:pt>
                <c:pt idx="24">
                  <c:v>10589.976085949804</c:v>
                </c:pt>
                <c:pt idx="25">
                  <c:v>10611.51983699176</c:v>
                </c:pt>
                <c:pt idx="26">
                  <c:v>10633.063588033716</c:v>
                </c:pt>
                <c:pt idx="27">
                  <c:v>10654.607339075672</c:v>
                </c:pt>
                <c:pt idx="28">
                  <c:v>10676.151090117628</c:v>
                </c:pt>
                <c:pt idx="29">
                  <c:v>10697.694841159584</c:v>
                </c:pt>
                <c:pt idx="30">
                  <c:v>10719.23859220154</c:v>
                </c:pt>
                <c:pt idx="31">
                  <c:v>10740.782343243496</c:v>
                </c:pt>
                <c:pt idx="32">
                  <c:v>10762.326094285452</c:v>
                </c:pt>
                <c:pt idx="33">
                  <c:v>10783.869845327408</c:v>
                </c:pt>
                <c:pt idx="34">
                  <c:v>10805.413596369364</c:v>
                </c:pt>
                <c:pt idx="35">
                  <c:v>10826.95734741132</c:v>
                </c:pt>
                <c:pt idx="36">
                  <c:v>10848.501098453276</c:v>
                </c:pt>
                <c:pt idx="37">
                  <c:v>10870.044849495232</c:v>
                </c:pt>
                <c:pt idx="38">
                  <c:v>10891.588600537189</c:v>
                </c:pt>
                <c:pt idx="39">
                  <c:v>10913.132351579145</c:v>
                </c:pt>
                <c:pt idx="40">
                  <c:v>10934.676102621101</c:v>
                </c:pt>
                <c:pt idx="41">
                  <c:v>10956.219853663057</c:v>
                </c:pt>
                <c:pt idx="42">
                  <c:v>10977.763604705013</c:v>
                </c:pt>
                <c:pt idx="43">
                  <c:v>10999.307355746969</c:v>
                </c:pt>
                <c:pt idx="44">
                  <c:v>11020.851106788925</c:v>
                </c:pt>
                <c:pt idx="45">
                  <c:v>11042.394857830881</c:v>
                </c:pt>
                <c:pt idx="46">
                  <c:v>11063.938608872837</c:v>
                </c:pt>
                <c:pt idx="47">
                  <c:v>11085.482359914793</c:v>
                </c:pt>
                <c:pt idx="48">
                  <c:v>11107.026110956749</c:v>
                </c:pt>
                <c:pt idx="49">
                  <c:v>11128.569861998705</c:v>
                </c:pt>
                <c:pt idx="50">
                  <c:v>11150.113613040661</c:v>
                </c:pt>
                <c:pt idx="51">
                  <c:v>11171.657364082617</c:v>
                </c:pt>
                <c:pt idx="52">
                  <c:v>11193.201115124573</c:v>
                </c:pt>
                <c:pt idx="53">
                  <c:v>11214.744866166529</c:v>
                </c:pt>
                <c:pt idx="54">
                  <c:v>11236.288617208487</c:v>
                </c:pt>
                <c:pt idx="55">
                  <c:v>11257.832368250442</c:v>
                </c:pt>
                <c:pt idx="56">
                  <c:v>11279.376119292399</c:v>
                </c:pt>
                <c:pt idx="57">
                  <c:v>11300.919870334354</c:v>
                </c:pt>
                <c:pt idx="58">
                  <c:v>11322.463621376311</c:v>
                </c:pt>
                <c:pt idx="59">
                  <c:v>11344.007372418266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F2-46BB-B001-D942CBA13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203024"/>
        <c:axId val="821204664"/>
      </c:lineChart>
      <c:scatterChart>
        <c:scatterStyle val="lineMarker"/>
        <c:varyColors val="0"/>
        <c:ser>
          <c:idx val="4"/>
          <c:order val="4"/>
          <c:tx>
            <c:v>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59"/>
            <c:marker>
              <c:symbol val="triang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CF2-46BB-B001-D942CBA130E6}"/>
              </c:ext>
            </c:extLst>
          </c:dPt>
          <c:xVal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xVal>
          <c:yVal>
            <c:numRef>
              <c:f>'סה"כ שכר נומינלי-ריאלי'!$I$89:$I$148</c:f>
              <c:numCache>
                <c:formatCode>General</c:formatCode>
                <c:ptCount val="60"/>
                <c:pt idx="59" formatCode="#,##0.0">
                  <c:v>13393.648875749343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CF2-46BB-B001-D942CBA130E6}"/>
            </c:ext>
          </c:extLst>
        </c:ser>
        <c:ser>
          <c:idx val="6"/>
          <c:order val="6"/>
          <c:tx>
            <c:v>נתון בזק ריאלי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strRef>
              <c:f>'סה"כ שכר נומינלי-ריאלי'!$B$89:$B$148</c:f>
              <c:strCache>
                <c:ptCount val="60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</c:strCache>
            </c:strRef>
          </c:xVal>
          <c:yVal>
            <c:numRef>
              <c:f>'סה"כ שכר נומינלי-ריאלי'!$J$89:$J$148</c:f>
              <c:numCache>
                <c:formatCode>General</c:formatCode>
                <c:ptCount val="60"/>
                <c:pt idx="59">
                  <c:v>11392.159286464443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CF2-46BB-B001-D942CBA13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203024"/>
        <c:axId val="821204664"/>
      </c:scatterChart>
      <c:catAx>
        <c:axId val="8212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1204664"/>
        <c:crosses val="autoZero"/>
        <c:auto val="1"/>
        <c:lblAlgn val="ctr"/>
        <c:lblOffset val="100"/>
        <c:noMultiLvlLbl val="0"/>
      </c:catAx>
      <c:valAx>
        <c:axId val="821204664"/>
        <c:scaling>
          <c:orientation val="minMax"/>
          <c:max val="13500"/>
          <c:min val="95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12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25744693076260095"/>
          <c:y val="0.89997506464273069"/>
          <c:w val="0.5196491167469024"/>
          <c:h val="3.9812806134282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dirty="0"/>
              <a:t>איור </a:t>
            </a:r>
            <a:r>
              <a:rPr lang="he-IL" sz="1800" dirty="0" smtClean="0"/>
              <a:t>28: </a:t>
            </a:r>
            <a:r>
              <a:rPr lang="he-IL" sz="1800" b="1" i="0" u="none" strike="noStrike" baseline="0" dirty="0" smtClean="0">
                <a:effectLst/>
              </a:rPr>
              <a:t>מספר המשרות הפנויות ושיעורן בסך המשרות</a:t>
            </a:r>
            <a:r>
              <a:rPr lang="he-IL" sz="1800" dirty="0"/>
              <a:t>
</a:t>
            </a:r>
            <a:r>
              <a:rPr lang="he-IL" sz="1800" b="0" dirty="0"/>
              <a:t>נתונים מנוכי עונתיות, ינואר 2012 עד </a:t>
            </a:r>
            <a:r>
              <a:rPr lang="he-IL" sz="1800" b="0" dirty="0" smtClean="0"/>
              <a:t>ינואר 2024</a:t>
            </a:r>
            <a:endParaRPr lang="he-IL" sz="1200" b="0" dirty="0"/>
          </a:p>
        </c:rich>
      </c:tx>
      <c:layout>
        <c:manualLayout>
          <c:xMode val="edge"/>
          <c:yMode val="edge"/>
          <c:x val="0.19539605144034583"/>
          <c:y val="3.82214762339660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66700954654540923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2.73</c:v>
                </c:pt>
                <c:pt idx="17">
                  <c:v>2.73</c:v>
                </c:pt>
                <c:pt idx="18">
                  <c:v>2.68</c:v>
                </c:pt>
                <c:pt idx="19">
                  <c:v>2.75</c:v>
                </c:pt>
                <c:pt idx="20">
                  <c:v>2.62</c:v>
                </c:pt>
                <c:pt idx="21">
                  <c:v>2.69</c:v>
                </c:pt>
                <c:pt idx="22">
                  <c:v>2.63</c:v>
                </c:pt>
                <c:pt idx="23">
                  <c:v>2.5099999999999998</c:v>
                </c:pt>
                <c:pt idx="24">
                  <c:v>2.56</c:v>
                </c:pt>
                <c:pt idx="25">
                  <c:v>2.56</c:v>
                </c:pt>
                <c:pt idx="26">
                  <c:v>2.77</c:v>
                </c:pt>
                <c:pt idx="27">
                  <c:v>2.67</c:v>
                </c:pt>
                <c:pt idx="28">
                  <c:v>2.66</c:v>
                </c:pt>
                <c:pt idx="29">
                  <c:v>2.74</c:v>
                </c:pt>
                <c:pt idx="30">
                  <c:v>2.59</c:v>
                </c:pt>
                <c:pt idx="31">
                  <c:v>2.63</c:v>
                </c:pt>
                <c:pt idx="32">
                  <c:v>2.79</c:v>
                </c:pt>
                <c:pt idx="33">
                  <c:v>2.84</c:v>
                </c:pt>
                <c:pt idx="34">
                  <c:v>2.94</c:v>
                </c:pt>
                <c:pt idx="35">
                  <c:v>2.93</c:v>
                </c:pt>
                <c:pt idx="36">
                  <c:v>3.1</c:v>
                </c:pt>
                <c:pt idx="37">
                  <c:v>3.2</c:v>
                </c:pt>
                <c:pt idx="38">
                  <c:v>3.07</c:v>
                </c:pt>
                <c:pt idx="39">
                  <c:v>2.93</c:v>
                </c:pt>
                <c:pt idx="40">
                  <c:v>3.06</c:v>
                </c:pt>
                <c:pt idx="41">
                  <c:v>3.29</c:v>
                </c:pt>
                <c:pt idx="42">
                  <c:v>3.23</c:v>
                </c:pt>
                <c:pt idx="43">
                  <c:v>3.32</c:v>
                </c:pt>
                <c:pt idx="44">
                  <c:v>3.42</c:v>
                </c:pt>
                <c:pt idx="45">
                  <c:v>3.41</c:v>
                </c:pt>
                <c:pt idx="46">
                  <c:v>3.36</c:v>
                </c:pt>
                <c:pt idx="47">
                  <c:v>3.62</c:v>
                </c:pt>
                <c:pt idx="48">
                  <c:v>3.43</c:v>
                </c:pt>
                <c:pt idx="49">
                  <c:v>3.73</c:v>
                </c:pt>
                <c:pt idx="50">
                  <c:v>3.71</c:v>
                </c:pt>
                <c:pt idx="51">
                  <c:v>3.82</c:v>
                </c:pt>
                <c:pt idx="52">
                  <c:v>3.76</c:v>
                </c:pt>
                <c:pt idx="53">
                  <c:v>3.64</c:v>
                </c:pt>
                <c:pt idx="54">
                  <c:v>3.86</c:v>
                </c:pt>
                <c:pt idx="55">
                  <c:v>3.81</c:v>
                </c:pt>
                <c:pt idx="56">
                  <c:v>3.71</c:v>
                </c:pt>
                <c:pt idx="57">
                  <c:v>3.63</c:v>
                </c:pt>
                <c:pt idx="58">
                  <c:v>3.65</c:v>
                </c:pt>
                <c:pt idx="59">
                  <c:v>3.71</c:v>
                </c:pt>
                <c:pt idx="60">
                  <c:v>3.72</c:v>
                </c:pt>
                <c:pt idx="61">
                  <c:v>3.62</c:v>
                </c:pt>
                <c:pt idx="62">
                  <c:v>3.74</c:v>
                </c:pt>
                <c:pt idx="63">
                  <c:v>3.79</c:v>
                </c:pt>
                <c:pt idx="64">
                  <c:v>3.84</c:v>
                </c:pt>
                <c:pt idx="65">
                  <c:v>3.9</c:v>
                </c:pt>
                <c:pt idx="66">
                  <c:v>3.75</c:v>
                </c:pt>
                <c:pt idx="67">
                  <c:v>3.79</c:v>
                </c:pt>
                <c:pt idx="68">
                  <c:v>3.84</c:v>
                </c:pt>
                <c:pt idx="69">
                  <c:v>3.73</c:v>
                </c:pt>
                <c:pt idx="70">
                  <c:v>3.89</c:v>
                </c:pt>
                <c:pt idx="71">
                  <c:v>3.78</c:v>
                </c:pt>
                <c:pt idx="72">
                  <c:v>3.8</c:v>
                </c:pt>
                <c:pt idx="73">
                  <c:v>3.86</c:v>
                </c:pt>
                <c:pt idx="74">
                  <c:v>3.82</c:v>
                </c:pt>
                <c:pt idx="75">
                  <c:v>3.82</c:v>
                </c:pt>
                <c:pt idx="76">
                  <c:v>3.78</c:v>
                </c:pt>
                <c:pt idx="77">
                  <c:v>3.7</c:v>
                </c:pt>
                <c:pt idx="78">
                  <c:v>3.73</c:v>
                </c:pt>
                <c:pt idx="79">
                  <c:v>3.71</c:v>
                </c:pt>
                <c:pt idx="80">
                  <c:v>3.77</c:v>
                </c:pt>
                <c:pt idx="81">
                  <c:v>3.75</c:v>
                </c:pt>
                <c:pt idx="82">
                  <c:v>3.5</c:v>
                </c:pt>
                <c:pt idx="83">
                  <c:v>3.57</c:v>
                </c:pt>
                <c:pt idx="84">
                  <c:v>3.51</c:v>
                </c:pt>
                <c:pt idx="85">
                  <c:v>3.53</c:v>
                </c:pt>
                <c:pt idx="86">
                  <c:v>3.54</c:v>
                </c:pt>
                <c:pt idx="87">
                  <c:v>3.57</c:v>
                </c:pt>
                <c:pt idx="88">
                  <c:v>3.53</c:v>
                </c:pt>
                <c:pt idx="89">
                  <c:v>3.39</c:v>
                </c:pt>
                <c:pt idx="90">
                  <c:v>3.49</c:v>
                </c:pt>
                <c:pt idx="91">
                  <c:v>3.41</c:v>
                </c:pt>
                <c:pt idx="92">
                  <c:v>3.35</c:v>
                </c:pt>
                <c:pt idx="93">
                  <c:v>3.36</c:v>
                </c:pt>
                <c:pt idx="94">
                  <c:v>3.44</c:v>
                </c:pt>
                <c:pt idx="95">
                  <c:v>3.47</c:v>
                </c:pt>
                <c:pt idx="96">
                  <c:v>3.43</c:v>
                </c:pt>
                <c:pt idx="97">
                  <c:v>3.28</c:v>
                </c:pt>
                <c:pt idx="98">
                  <c:v>1.66</c:v>
                </c:pt>
                <c:pt idx="99">
                  <c:v>1.73</c:v>
                </c:pt>
                <c:pt idx="100">
                  <c:v>1.98</c:v>
                </c:pt>
                <c:pt idx="101">
                  <c:v>2.14</c:v>
                </c:pt>
                <c:pt idx="102">
                  <c:v>2</c:v>
                </c:pt>
                <c:pt idx="103">
                  <c:v>2.4300000000000002</c:v>
                </c:pt>
                <c:pt idx="104">
                  <c:v>2.39</c:v>
                </c:pt>
                <c:pt idx="105">
                  <c:v>2.59</c:v>
                </c:pt>
                <c:pt idx="106">
                  <c:v>2.65</c:v>
                </c:pt>
                <c:pt idx="107">
                  <c:v>2.74</c:v>
                </c:pt>
                <c:pt idx="108">
                  <c:v>2.91</c:v>
                </c:pt>
                <c:pt idx="109">
                  <c:v>3.47</c:v>
                </c:pt>
                <c:pt idx="110">
                  <c:v>4.46</c:v>
                </c:pt>
                <c:pt idx="111">
                  <c:v>4.74</c:v>
                </c:pt>
                <c:pt idx="112">
                  <c:v>4.8899999999999997</c:v>
                </c:pt>
                <c:pt idx="113">
                  <c:v>4.83</c:v>
                </c:pt>
                <c:pt idx="114">
                  <c:v>4.8</c:v>
                </c:pt>
                <c:pt idx="115">
                  <c:v>4.75</c:v>
                </c:pt>
                <c:pt idx="116">
                  <c:v>4.8</c:v>
                </c:pt>
                <c:pt idx="117">
                  <c:v>4.97</c:v>
                </c:pt>
                <c:pt idx="118">
                  <c:v>5.07</c:v>
                </c:pt>
                <c:pt idx="119">
                  <c:v>4.9400000000000004</c:v>
                </c:pt>
                <c:pt idx="120">
                  <c:v>4.92</c:v>
                </c:pt>
                <c:pt idx="121">
                  <c:v>5</c:v>
                </c:pt>
                <c:pt idx="122">
                  <c:v>5.0199999999999996</c:v>
                </c:pt>
                <c:pt idx="123">
                  <c:v>4.95</c:v>
                </c:pt>
                <c:pt idx="124">
                  <c:v>4.83</c:v>
                </c:pt>
                <c:pt idx="125">
                  <c:v>4.9000000000000004</c:v>
                </c:pt>
                <c:pt idx="126">
                  <c:v>4.84</c:v>
                </c:pt>
                <c:pt idx="127">
                  <c:v>4.8499999999999996</c:v>
                </c:pt>
                <c:pt idx="128">
                  <c:v>4.76</c:v>
                </c:pt>
                <c:pt idx="129">
                  <c:v>4.66</c:v>
                </c:pt>
                <c:pt idx="130">
                  <c:v>4.58</c:v>
                </c:pt>
                <c:pt idx="131">
                  <c:v>4.45</c:v>
                </c:pt>
                <c:pt idx="132">
                  <c:v>4.33</c:v>
                </c:pt>
                <c:pt idx="133">
                  <c:v>4.1500000000000004</c:v>
                </c:pt>
                <c:pt idx="134">
                  <c:v>4.05</c:v>
                </c:pt>
                <c:pt idx="135">
                  <c:v>4.01</c:v>
                </c:pt>
                <c:pt idx="136">
                  <c:v>3.96</c:v>
                </c:pt>
                <c:pt idx="137">
                  <c:v>3.81</c:v>
                </c:pt>
                <c:pt idx="138">
                  <c:v>3.71</c:v>
                </c:pt>
                <c:pt idx="139">
                  <c:v>3.7</c:v>
                </c:pt>
                <c:pt idx="140">
                  <c:v>3.6</c:v>
                </c:pt>
                <c:pt idx="141">
                  <c:v>3.24</c:v>
                </c:pt>
                <c:pt idx="142">
                  <c:v>3.38</c:v>
                </c:pt>
                <c:pt idx="143">
                  <c:v>3.63</c:v>
                </c:pt>
                <c:pt idx="144">
                  <c:v>4.1100000000000003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'איור 34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63.286360000000002</c:v>
                </c:pt>
                <c:pt idx="17">
                  <c:v>63.678890000000003</c:v>
                </c:pt>
                <c:pt idx="18">
                  <c:v>61.9405</c:v>
                </c:pt>
                <c:pt idx="19">
                  <c:v>63.583599999999997</c:v>
                </c:pt>
                <c:pt idx="20">
                  <c:v>60.800059999999995</c:v>
                </c:pt>
                <c:pt idx="21">
                  <c:v>61.561599999999999</c:v>
                </c:pt>
                <c:pt idx="22">
                  <c:v>60.62961</c:v>
                </c:pt>
                <c:pt idx="23">
                  <c:v>58.501239999999996</c:v>
                </c:pt>
                <c:pt idx="24">
                  <c:v>61.33014</c:v>
                </c:pt>
                <c:pt idx="25">
                  <c:v>61.95431</c:v>
                </c:pt>
                <c:pt idx="26">
                  <c:v>66.799850000000006</c:v>
                </c:pt>
                <c:pt idx="27">
                  <c:v>63.936529999999998</c:v>
                </c:pt>
                <c:pt idx="28">
                  <c:v>63.909390000000002</c:v>
                </c:pt>
                <c:pt idx="29">
                  <c:v>65.852910000000008</c:v>
                </c:pt>
                <c:pt idx="30">
                  <c:v>62.610550000000003</c:v>
                </c:pt>
                <c:pt idx="31">
                  <c:v>63.913359999999997</c:v>
                </c:pt>
                <c:pt idx="32">
                  <c:v>67.691149999999993</c:v>
                </c:pt>
                <c:pt idx="33">
                  <c:v>68.951039999999992</c:v>
                </c:pt>
                <c:pt idx="34">
                  <c:v>71.471530000000001</c:v>
                </c:pt>
                <c:pt idx="35">
                  <c:v>71.445689999999999</c:v>
                </c:pt>
                <c:pt idx="36">
                  <c:v>76.427949999999996</c:v>
                </c:pt>
                <c:pt idx="37">
                  <c:v>79.065039999999996</c:v>
                </c:pt>
                <c:pt idx="38">
                  <c:v>75.833079999999995</c:v>
                </c:pt>
                <c:pt idx="39">
                  <c:v>73.210650000000001</c:v>
                </c:pt>
                <c:pt idx="40">
                  <c:v>76.707329999999999</c:v>
                </c:pt>
                <c:pt idx="41">
                  <c:v>83.032300000000006</c:v>
                </c:pt>
                <c:pt idx="42">
                  <c:v>81.427019999999999</c:v>
                </c:pt>
                <c:pt idx="43">
                  <c:v>84.388080000000002</c:v>
                </c:pt>
                <c:pt idx="44">
                  <c:v>87.171580000000006</c:v>
                </c:pt>
                <c:pt idx="45">
                  <c:v>86.323050000000009</c:v>
                </c:pt>
                <c:pt idx="46">
                  <c:v>85.008669999999995</c:v>
                </c:pt>
                <c:pt idx="47">
                  <c:v>91.943730000000002</c:v>
                </c:pt>
                <c:pt idx="48">
                  <c:v>87.841100000000012</c:v>
                </c:pt>
                <c:pt idx="49">
                  <c:v>95.741740000000007</c:v>
                </c:pt>
                <c:pt idx="50">
                  <c:v>95.413070000000005</c:v>
                </c:pt>
                <c:pt idx="51">
                  <c:v>98.88927000000001</c:v>
                </c:pt>
                <c:pt idx="52">
                  <c:v>97.476439999999997</c:v>
                </c:pt>
                <c:pt idx="53">
                  <c:v>94.721670000000003</c:v>
                </c:pt>
                <c:pt idx="54">
                  <c:v>101.30858000000001</c:v>
                </c:pt>
                <c:pt idx="55">
                  <c:v>99.592520000000007</c:v>
                </c:pt>
                <c:pt idx="56">
                  <c:v>97.47654</c:v>
                </c:pt>
                <c:pt idx="57">
                  <c:v>97.891550000000009</c:v>
                </c:pt>
                <c:pt idx="58">
                  <c:v>96.789940000000001</c:v>
                </c:pt>
                <c:pt idx="59">
                  <c:v>98.77543</c:v>
                </c:pt>
                <c:pt idx="60">
                  <c:v>98.146059999999991</c:v>
                </c:pt>
                <c:pt idx="61">
                  <c:v>96.345479999999995</c:v>
                </c:pt>
                <c:pt idx="62">
                  <c:v>100.50942999999999</c:v>
                </c:pt>
                <c:pt idx="63">
                  <c:v>101.89580000000001</c:v>
                </c:pt>
                <c:pt idx="64">
                  <c:v>104.01156</c:v>
                </c:pt>
                <c:pt idx="65">
                  <c:v>105.35356</c:v>
                </c:pt>
                <c:pt idx="66">
                  <c:v>101.53028999999999</c:v>
                </c:pt>
                <c:pt idx="67">
                  <c:v>102.73338000000001</c:v>
                </c:pt>
                <c:pt idx="68">
                  <c:v>104.98085</c:v>
                </c:pt>
                <c:pt idx="69">
                  <c:v>102.63179</c:v>
                </c:pt>
                <c:pt idx="70">
                  <c:v>107.84559</c:v>
                </c:pt>
                <c:pt idx="71">
                  <c:v>105.03628</c:v>
                </c:pt>
                <c:pt idx="72">
                  <c:v>105.047</c:v>
                </c:pt>
                <c:pt idx="73">
                  <c:v>107.087</c:v>
                </c:pt>
                <c:pt idx="74">
                  <c:v>105.5943</c:v>
                </c:pt>
                <c:pt idx="75">
                  <c:v>106.49819000000001</c:v>
                </c:pt>
                <c:pt idx="76">
                  <c:v>105.47683000000001</c:v>
                </c:pt>
                <c:pt idx="77">
                  <c:v>102.67682000000001</c:v>
                </c:pt>
                <c:pt idx="78">
                  <c:v>103.67389999999999</c:v>
                </c:pt>
                <c:pt idx="79">
                  <c:v>103.67327</c:v>
                </c:pt>
                <c:pt idx="80">
                  <c:v>104.21183000000001</c:v>
                </c:pt>
                <c:pt idx="81">
                  <c:v>105.05614999999999</c:v>
                </c:pt>
                <c:pt idx="82">
                  <c:v>98.777539999999988</c:v>
                </c:pt>
                <c:pt idx="83">
                  <c:v>100.63647</c:v>
                </c:pt>
                <c:pt idx="84">
                  <c:v>98.801940000000002</c:v>
                </c:pt>
                <c:pt idx="85">
                  <c:v>99.522449999999992</c:v>
                </c:pt>
                <c:pt idx="86">
                  <c:v>99.822850000000003</c:v>
                </c:pt>
                <c:pt idx="87">
                  <c:v>101.14363</c:v>
                </c:pt>
                <c:pt idx="88">
                  <c:v>99.239469999999997</c:v>
                </c:pt>
                <c:pt idx="89">
                  <c:v>95.704189999999997</c:v>
                </c:pt>
                <c:pt idx="90">
                  <c:v>98.808390000000003</c:v>
                </c:pt>
                <c:pt idx="91">
                  <c:v>96.26303999999999</c:v>
                </c:pt>
                <c:pt idx="92">
                  <c:v>94.599299999999999</c:v>
                </c:pt>
                <c:pt idx="93">
                  <c:v>96.151699999999991</c:v>
                </c:pt>
                <c:pt idx="94">
                  <c:v>98.765789999999996</c:v>
                </c:pt>
                <c:pt idx="95">
                  <c:v>99.631470000000007</c:v>
                </c:pt>
                <c:pt idx="96">
                  <c:v>98.386160000000004</c:v>
                </c:pt>
                <c:pt idx="97">
                  <c:v>94.010449999999992</c:v>
                </c:pt>
                <c:pt idx="98">
                  <c:v>39.007899999999999</c:v>
                </c:pt>
                <c:pt idx="99">
                  <c:v>36.697240000000001</c:v>
                </c:pt>
                <c:pt idx="100">
                  <c:v>46.032620000000001</c:v>
                </c:pt>
                <c:pt idx="101">
                  <c:v>51.430910000000004</c:v>
                </c:pt>
                <c:pt idx="102">
                  <c:v>49.857559999999999</c:v>
                </c:pt>
                <c:pt idx="103">
                  <c:v>61.192970000000003</c:v>
                </c:pt>
                <c:pt idx="104">
                  <c:v>58.821059999999996</c:v>
                </c:pt>
                <c:pt idx="105">
                  <c:v>62.773160000000004</c:v>
                </c:pt>
                <c:pt idx="106">
                  <c:v>64.001559999999998</c:v>
                </c:pt>
                <c:pt idx="107">
                  <c:v>66.672539999999998</c:v>
                </c:pt>
                <c:pt idx="108">
                  <c:v>70.087869999999995</c:v>
                </c:pt>
                <c:pt idx="109">
                  <c:v>86.072450000000003</c:v>
                </c:pt>
                <c:pt idx="110">
                  <c:v>114.4803</c:v>
                </c:pt>
                <c:pt idx="111">
                  <c:v>126.6862</c:v>
                </c:pt>
                <c:pt idx="112">
                  <c:v>132.76435999999998</c:v>
                </c:pt>
                <c:pt idx="113">
                  <c:v>132.63679000000002</c:v>
                </c:pt>
                <c:pt idx="114">
                  <c:v>134.02741</c:v>
                </c:pt>
                <c:pt idx="115">
                  <c:v>134.29966000000002</c:v>
                </c:pt>
                <c:pt idx="116">
                  <c:v>137.19123000000002</c:v>
                </c:pt>
                <c:pt idx="117">
                  <c:v>142.60239000000001</c:v>
                </c:pt>
                <c:pt idx="118">
                  <c:v>147.23291</c:v>
                </c:pt>
                <c:pt idx="119">
                  <c:v>145.00767999999999</c:v>
                </c:pt>
                <c:pt idx="120">
                  <c:v>145.67026000000001</c:v>
                </c:pt>
                <c:pt idx="121">
                  <c:v>148.85473000000002</c:v>
                </c:pt>
                <c:pt idx="122">
                  <c:v>150.46548000000001</c:v>
                </c:pt>
                <c:pt idx="123">
                  <c:v>150.69329000000002</c:v>
                </c:pt>
                <c:pt idx="124">
                  <c:v>147.11520000000002</c:v>
                </c:pt>
                <c:pt idx="125">
                  <c:v>149.86094</c:v>
                </c:pt>
                <c:pt idx="126">
                  <c:v>148.77960000000002</c:v>
                </c:pt>
                <c:pt idx="127">
                  <c:v>149.79257999999999</c:v>
                </c:pt>
                <c:pt idx="128">
                  <c:v>148.93364000000003</c:v>
                </c:pt>
                <c:pt idx="129">
                  <c:v>146.77370000000002</c:v>
                </c:pt>
                <c:pt idx="130">
                  <c:v>144.15135999999998</c:v>
                </c:pt>
                <c:pt idx="131">
                  <c:v>141.04401000000001</c:v>
                </c:pt>
                <c:pt idx="132">
                  <c:v>137.27596</c:v>
                </c:pt>
                <c:pt idx="133">
                  <c:v>131.74902</c:v>
                </c:pt>
                <c:pt idx="134">
                  <c:v>128.13665</c:v>
                </c:pt>
                <c:pt idx="135">
                  <c:v>127.28336999999999</c:v>
                </c:pt>
                <c:pt idx="136">
                  <c:v>124.78433</c:v>
                </c:pt>
                <c:pt idx="137">
                  <c:v>120.3972</c:v>
                </c:pt>
                <c:pt idx="138">
                  <c:v>116.81405000000001</c:v>
                </c:pt>
                <c:pt idx="139">
                  <c:v>116.65497999999999</c:v>
                </c:pt>
                <c:pt idx="140">
                  <c:v>113.13038</c:v>
                </c:pt>
                <c:pt idx="141">
                  <c:v>97.327850000000012</c:v>
                </c:pt>
                <c:pt idx="142">
                  <c:v>100.92969000000001</c:v>
                </c:pt>
                <c:pt idx="143">
                  <c:v>107.55417999999999</c:v>
                </c:pt>
                <c:pt idx="144">
                  <c:v>126.36721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A-459A-B8E3-07B98C4F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in val="4331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700" b="0"/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3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he-IL" sz="1400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700" b="0">
                <a:solidFill>
                  <a:srgbClr val="C00000"/>
                </a:solidFill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he-IL" sz="1600">
                    <a:solidFill>
                      <a:srgbClr val="0070C0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733595800524931"/>
          <c:y val="0.94024017656920988"/>
          <c:w val="0.57606557112807166"/>
          <c:h val="4.9180427681649513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046056742907133E-2"/>
          <c:y val="5.5643536297960226E-2"/>
          <c:w val="0.87749178946523276"/>
          <c:h val="0.6935793274890969"/>
        </c:manualLayout>
      </c:layout>
      <c:areaChart>
        <c:grouping val="standard"/>
        <c:varyColors val="0"/>
        <c:ser>
          <c:idx val="8"/>
          <c:order val="0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ענפים'!$N$5:$N$65</c:f>
              <c:numCache>
                <c:formatCode>General</c:formatCode>
                <c:ptCount val="61"/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7-476F-8E60-8A8AFED90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934792"/>
        <c:axId val="1085936104"/>
      </c:areaChart>
      <c:lineChart>
        <c:grouping val="standard"/>
        <c:varyColors val="0"/>
        <c:ser>
          <c:idx val="2"/>
          <c:order val="3"/>
          <c:tx>
            <c:strRef>
              <c:f>'לפי ענפים'!$E$2</c:f>
              <c:strCache>
                <c:ptCount val="1"/>
                <c:pt idx="0">
                  <c:v>תחבורה, אחסנה, דואר ובלדרות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9.284912834142213E-3"/>
                  <c:y val="1.06481934891009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2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defRPr>
                    </a:pPr>
                    <a:r>
                      <a:rPr lang="en-US"/>
                      <a:t>3.8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92409540556993E-2"/>
                      <c:h val="6.0363656822316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A7-476F-8E60-8A8AFED90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ענפים'!$E$5:$E$65</c:f>
              <c:numCache>
                <c:formatCode>General</c:formatCode>
                <c:ptCount val="61"/>
                <c:pt idx="0">
                  <c:v>2.94</c:v>
                </c:pt>
                <c:pt idx="1">
                  <c:v>2.85</c:v>
                </c:pt>
                <c:pt idx="2">
                  <c:v>3.19</c:v>
                </c:pt>
                <c:pt idx="3">
                  <c:v>2.92</c:v>
                </c:pt>
                <c:pt idx="4">
                  <c:v>2.93</c:v>
                </c:pt>
                <c:pt idx="5">
                  <c:v>3.24</c:v>
                </c:pt>
                <c:pt idx="6">
                  <c:v>3.67</c:v>
                </c:pt>
                <c:pt idx="7">
                  <c:v>3.19</c:v>
                </c:pt>
                <c:pt idx="8">
                  <c:v>3.36</c:v>
                </c:pt>
                <c:pt idx="9">
                  <c:v>3.23</c:v>
                </c:pt>
                <c:pt idx="10">
                  <c:v>3.9</c:v>
                </c:pt>
                <c:pt idx="11">
                  <c:v>3.14</c:v>
                </c:pt>
                <c:pt idx="12">
                  <c:v>3.31</c:v>
                </c:pt>
                <c:pt idx="13">
                  <c:v>2.81</c:v>
                </c:pt>
                <c:pt idx="14">
                  <c:v>1.57</c:v>
                </c:pt>
                <c:pt idx="15">
                  <c:v>1.21</c:v>
                </c:pt>
                <c:pt idx="16">
                  <c:v>1.4</c:v>
                </c:pt>
                <c:pt idx="17">
                  <c:v>1.76</c:v>
                </c:pt>
                <c:pt idx="18">
                  <c:v>1.67</c:v>
                </c:pt>
                <c:pt idx="19">
                  <c:v>1.32</c:v>
                </c:pt>
                <c:pt idx="20">
                  <c:v>2.4700000000000002</c:v>
                </c:pt>
                <c:pt idx="21">
                  <c:v>2.13</c:v>
                </c:pt>
                <c:pt idx="22">
                  <c:v>2.14</c:v>
                </c:pt>
                <c:pt idx="23">
                  <c:v>2.6</c:v>
                </c:pt>
                <c:pt idx="24">
                  <c:v>3.19</c:v>
                </c:pt>
                <c:pt idx="25">
                  <c:v>4.2300000000000004</c:v>
                </c:pt>
                <c:pt idx="26">
                  <c:v>4.16</c:v>
                </c:pt>
                <c:pt idx="27">
                  <c:v>4.51</c:v>
                </c:pt>
                <c:pt idx="28">
                  <c:v>4.8099999999999996</c:v>
                </c:pt>
                <c:pt idx="29">
                  <c:v>4.78</c:v>
                </c:pt>
                <c:pt idx="30">
                  <c:v>4.7699999999999996</c:v>
                </c:pt>
                <c:pt idx="31">
                  <c:v>5.1100000000000003</c:v>
                </c:pt>
                <c:pt idx="32">
                  <c:v>4.5999999999999996</c:v>
                </c:pt>
                <c:pt idx="33">
                  <c:v>4.4400000000000004</c:v>
                </c:pt>
                <c:pt idx="34">
                  <c:v>4.9800000000000004</c:v>
                </c:pt>
                <c:pt idx="35">
                  <c:v>4.4400000000000004</c:v>
                </c:pt>
                <c:pt idx="36">
                  <c:v>4.84</c:v>
                </c:pt>
                <c:pt idx="37">
                  <c:v>4.74</c:v>
                </c:pt>
                <c:pt idx="38">
                  <c:v>5.01</c:v>
                </c:pt>
                <c:pt idx="39">
                  <c:v>5.0199999999999996</c:v>
                </c:pt>
                <c:pt idx="40">
                  <c:v>5.36</c:v>
                </c:pt>
                <c:pt idx="41">
                  <c:v>5.35</c:v>
                </c:pt>
                <c:pt idx="42">
                  <c:v>5.17</c:v>
                </c:pt>
                <c:pt idx="43">
                  <c:v>5.15</c:v>
                </c:pt>
                <c:pt idx="44">
                  <c:v>4.7</c:v>
                </c:pt>
                <c:pt idx="45">
                  <c:v>4.99</c:v>
                </c:pt>
                <c:pt idx="46">
                  <c:v>4.6500000000000004</c:v>
                </c:pt>
                <c:pt idx="47">
                  <c:v>4.6900000000000004</c:v>
                </c:pt>
                <c:pt idx="48">
                  <c:v>4.6100000000000003</c:v>
                </c:pt>
                <c:pt idx="49">
                  <c:v>4.93</c:v>
                </c:pt>
                <c:pt idx="50">
                  <c:v>4.6399999999999997</c:v>
                </c:pt>
                <c:pt idx="51">
                  <c:v>4.58</c:v>
                </c:pt>
                <c:pt idx="52">
                  <c:v>4.3499999999999996</c:v>
                </c:pt>
                <c:pt idx="53">
                  <c:v>3.95</c:v>
                </c:pt>
                <c:pt idx="54">
                  <c:v>4</c:v>
                </c:pt>
                <c:pt idx="55">
                  <c:v>4.25</c:v>
                </c:pt>
                <c:pt idx="56">
                  <c:v>4.17</c:v>
                </c:pt>
                <c:pt idx="57">
                  <c:v>2.98</c:v>
                </c:pt>
                <c:pt idx="58">
                  <c:v>2.66</c:v>
                </c:pt>
                <c:pt idx="59">
                  <c:v>3.13</c:v>
                </c:pt>
                <c:pt idx="60">
                  <c:v>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A7-476F-8E60-8A8AFED9087D}"/>
            </c:ext>
          </c:extLst>
        </c:ser>
        <c:ser>
          <c:idx val="1"/>
          <c:order val="1"/>
          <c:tx>
            <c:strRef>
              <c:f>'לפי ענפים'!$C$2</c:f>
              <c:strCache>
                <c:ptCount val="1"/>
                <c:pt idx="0">
                  <c:v>בינוי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defRPr>
                    </a:pPr>
                    <a:r>
                      <a:rPr lang="en-US"/>
                      <a:t>10.5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7A7-476F-8E60-8A8AFED90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ענפים'!$C$5:$C$65</c:f>
              <c:numCache>
                <c:formatCode>General</c:formatCode>
                <c:ptCount val="61"/>
                <c:pt idx="0">
                  <c:v>6.23</c:v>
                </c:pt>
                <c:pt idx="1">
                  <c:v>5.94</c:v>
                </c:pt>
                <c:pt idx="2">
                  <c:v>5.57</c:v>
                </c:pt>
                <c:pt idx="3">
                  <c:v>6.07</c:v>
                </c:pt>
                <c:pt idx="4">
                  <c:v>5.87</c:v>
                </c:pt>
                <c:pt idx="5">
                  <c:v>5.44</c:v>
                </c:pt>
                <c:pt idx="6">
                  <c:v>6.11</c:v>
                </c:pt>
                <c:pt idx="7">
                  <c:v>5.66</c:v>
                </c:pt>
                <c:pt idx="8">
                  <c:v>5.73</c:v>
                </c:pt>
                <c:pt idx="9">
                  <c:v>5.76</c:v>
                </c:pt>
                <c:pt idx="10">
                  <c:v>6.57</c:v>
                </c:pt>
                <c:pt idx="11">
                  <c:v>6.44</c:v>
                </c:pt>
                <c:pt idx="12">
                  <c:v>6.62</c:v>
                </c:pt>
                <c:pt idx="13">
                  <c:v>6.21</c:v>
                </c:pt>
                <c:pt idx="14">
                  <c:v>3.19</c:v>
                </c:pt>
                <c:pt idx="15">
                  <c:v>4.37</c:v>
                </c:pt>
                <c:pt idx="16">
                  <c:v>3.92</c:v>
                </c:pt>
                <c:pt idx="17">
                  <c:v>4.1500000000000004</c:v>
                </c:pt>
                <c:pt idx="18">
                  <c:v>3.2</c:v>
                </c:pt>
                <c:pt idx="19">
                  <c:v>4.1500000000000004</c:v>
                </c:pt>
                <c:pt idx="20">
                  <c:v>4.01</c:v>
                </c:pt>
                <c:pt idx="21">
                  <c:v>5.26</c:v>
                </c:pt>
                <c:pt idx="22">
                  <c:v>4.32</c:v>
                </c:pt>
                <c:pt idx="23">
                  <c:v>4.46</c:v>
                </c:pt>
                <c:pt idx="24">
                  <c:v>4.6900000000000004</c:v>
                </c:pt>
                <c:pt idx="25">
                  <c:v>5.24</c:v>
                </c:pt>
                <c:pt idx="26">
                  <c:v>5.66</c:v>
                </c:pt>
                <c:pt idx="27">
                  <c:v>5.39</c:v>
                </c:pt>
                <c:pt idx="28">
                  <c:v>5.75</c:v>
                </c:pt>
                <c:pt idx="29">
                  <c:v>5.69</c:v>
                </c:pt>
                <c:pt idx="30">
                  <c:v>6.1</c:v>
                </c:pt>
                <c:pt idx="31">
                  <c:v>5.91</c:v>
                </c:pt>
                <c:pt idx="32">
                  <c:v>6.15</c:v>
                </c:pt>
                <c:pt idx="33">
                  <c:v>5.89</c:v>
                </c:pt>
                <c:pt idx="34">
                  <c:v>6</c:v>
                </c:pt>
                <c:pt idx="35">
                  <c:v>5.87</c:v>
                </c:pt>
                <c:pt idx="36">
                  <c:v>6.47</c:v>
                </c:pt>
                <c:pt idx="37">
                  <c:v>6.82</c:v>
                </c:pt>
                <c:pt idx="38">
                  <c:v>6.43</c:v>
                </c:pt>
                <c:pt idx="39">
                  <c:v>5.64</c:v>
                </c:pt>
                <c:pt idx="40">
                  <c:v>6.84</c:v>
                </c:pt>
                <c:pt idx="41">
                  <c:v>6.74</c:v>
                </c:pt>
                <c:pt idx="42">
                  <c:v>6.73</c:v>
                </c:pt>
                <c:pt idx="43">
                  <c:v>6.95</c:v>
                </c:pt>
                <c:pt idx="44">
                  <c:v>7.07</c:v>
                </c:pt>
                <c:pt idx="45">
                  <c:v>6.99</c:v>
                </c:pt>
                <c:pt idx="46">
                  <c:v>6.1</c:v>
                </c:pt>
                <c:pt idx="47">
                  <c:v>7.06</c:v>
                </c:pt>
                <c:pt idx="48">
                  <c:v>7.17</c:v>
                </c:pt>
                <c:pt idx="49">
                  <c:v>6.7</c:v>
                </c:pt>
                <c:pt idx="50">
                  <c:v>7.33</c:v>
                </c:pt>
                <c:pt idx="51">
                  <c:v>7.03</c:v>
                </c:pt>
                <c:pt idx="52">
                  <c:v>6.96</c:v>
                </c:pt>
                <c:pt idx="53">
                  <c:v>7.34</c:v>
                </c:pt>
                <c:pt idx="54">
                  <c:v>6.66</c:v>
                </c:pt>
                <c:pt idx="55">
                  <c:v>6.76</c:v>
                </c:pt>
                <c:pt idx="56">
                  <c:v>6.87</c:v>
                </c:pt>
                <c:pt idx="57">
                  <c:v>8.48</c:v>
                </c:pt>
                <c:pt idx="58">
                  <c:v>9.3800000000000008</c:v>
                </c:pt>
                <c:pt idx="59">
                  <c:v>10.31</c:v>
                </c:pt>
                <c:pt idx="60">
                  <c:v>10.53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A7-476F-8E60-8A8AFED9087D}"/>
            </c:ext>
          </c:extLst>
        </c:ser>
        <c:ser>
          <c:idx val="4"/>
          <c:order val="2"/>
          <c:tx>
            <c:strRef>
              <c:f>'לפי ענפים'!$F$2</c:f>
              <c:strCache>
                <c:ptCount val="1"/>
                <c:pt idx="0">
                  <c:v>אירוח ואוכל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tx>
                <c:rich>
                  <a:bodyPr/>
                  <a:lstStyle/>
                  <a:p>
                    <a:r>
                      <a:rPr lang="en-US"/>
                      <a:t>8.7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A7-476F-8E60-8A8AFED90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ענפים'!$F$5:$F$65</c:f>
              <c:numCache>
                <c:formatCode>General</c:formatCode>
                <c:ptCount val="61"/>
                <c:pt idx="0">
                  <c:v>6.72</c:v>
                </c:pt>
                <c:pt idx="1">
                  <c:v>6.87</c:v>
                </c:pt>
                <c:pt idx="2">
                  <c:v>6.96</c:v>
                </c:pt>
                <c:pt idx="3">
                  <c:v>7.43</c:v>
                </c:pt>
                <c:pt idx="4">
                  <c:v>6.2</c:v>
                </c:pt>
                <c:pt idx="5">
                  <c:v>5.61</c:v>
                </c:pt>
                <c:pt idx="6">
                  <c:v>5.95</c:v>
                </c:pt>
                <c:pt idx="7">
                  <c:v>6.2</c:v>
                </c:pt>
                <c:pt idx="8">
                  <c:v>5.88</c:v>
                </c:pt>
                <c:pt idx="9">
                  <c:v>5.49</c:v>
                </c:pt>
                <c:pt idx="10">
                  <c:v>6.77</c:v>
                </c:pt>
                <c:pt idx="11">
                  <c:v>6</c:v>
                </c:pt>
                <c:pt idx="12">
                  <c:v>5.35</c:v>
                </c:pt>
                <c:pt idx="13">
                  <c:v>6.81</c:v>
                </c:pt>
                <c:pt idx="14">
                  <c:v>0.71</c:v>
                </c:pt>
                <c:pt idx="15">
                  <c:v>0.88</c:v>
                </c:pt>
                <c:pt idx="16">
                  <c:v>4.05</c:v>
                </c:pt>
                <c:pt idx="17">
                  <c:v>4.05</c:v>
                </c:pt>
                <c:pt idx="18">
                  <c:v>1.72</c:v>
                </c:pt>
                <c:pt idx="19">
                  <c:v>5.38</c:v>
                </c:pt>
                <c:pt idx="20">
                  <c:v>3.02</c:v>
                </c:pt>
                <c:pt idx="21">
                  <c:v>3.27</c:v>
                </c:pt>
                <c:pt idx="22">
                  <c:v>3.38</c:v>
                </c:pt>
                <c:pt idx="23">
                  <c:v>4.1500000000000004</c:v>
                </c:pt>
                <c:pt idx="24">
                  <c:v>6.22</c:v>
                </c:pt>
                <c:pt idx="25">
                  <c:v>12.26</c:v>
                </c:pt>
                <c:pt idx="26">
                  <c:v>20.350000000000001</c:v>
                </c:pt>
                <c:pt idx="27">
                  <c:v>15.32</c:v>
                </c:pt>
                <c:pt idx="28">
                  <c:v>15.8</c:v>
                </c:pt>
                <c:pt idx="29">
                  <c:v>13.99</c:v>
                </c:pt>
                <c:pt idx="30">
                  <c:v>12.05</c:v>
                </c:pt>
                <c:pt idx="31">
                  <c:v>10.98</c:v>
                </c:pt>
                <c:pt idx="32">
                  <c:v>11.83</c:v>
                </c:pt>
                <c:pt idx="33">
                  <c:v>12.81</c:v>
                </c:pt>
                <c:pt idx="34">
                  <c:v>12.79</c:v>
                </c:pt>
                <c:pt idx="35">
                  <c:v>10.37</c:v>
                </c:pt>
                <c:pt idx="36">
                  <c:v>10.68</c:v>
                </c:pt>
                <c:pt idx="37">
                  <c:v>10.6</c:v>
                </c:pt>
                <c:pt idx="38">
                  <c:v>10.54</c:v>
                </c:pt>
                <c:pt idx="39">
                  <c:v>11.51</c:v>
                </c:pt>
                <c:pt idx="40">
                  <c:v>9.6999999999999993</c:v>
                </c:pt>
                <c:pt idx="41">
                  <c:v>10.33</c:v>
                </c:pt>
                <c:pt idx="42">
                  <c:v>11.69</c:v>
                </c:pt>
                <c:pt idx="43">
                  <c:v>10.57</c:v>
                </c:pt>
                <c:pt idx="44">
                  <c:v>10.79</c:v>
                </c:pt>
                <c:pt idx="45">
                  <c:v>9.85</c:v>
                </c:pt>
                <c:pt idx="46">
                  <c:v>10.130000000000001</c:v>
                </c:pt>
                <c:pt idx="47">
                  <c:v>9.17</c:v>
                </c:pt>
                <c:pt idx="48">
                  <c:v>9.56</c:v>
                </c:pt>
                <c:pt idx="49">
                  <c:v>8.77</c:v>
                </c:pt>
                <c:pt idx="50">
                  <c:v>7.76</c:v>
                </c:pt>
                <c:pt idx="51">
                  <c:v>7.39</c:v>
                </c:pt>
                <c:pt idx="52">
                  <c:v>7.85</c:v>
                </c:pt>
                <c:pt idx="53">
                  <c:v>6.73</c:v>
                </c:pt>
                <c:pt idx="54">
                  <c:v>6.74</c:v>
                </c:pt>
                <c:pt idx="55">
                  <c:v>6.94</c:v>
                </c:pt>
                <c:pt idx="56">
                  <c:v>6.39</c:v>
                </c:pt>
                <c:pt idx="57">
                  <c:v>4.0999999999999996</c:v>
                </c:pt>
                <c:pt idx="58">
                  <c:v>5.99</c:v>
                </c:pt>
                <c:pt idx="59">
                  <c:v>6.84</c:v>
                </c:pt>
                <c:pt idx="60">
                  <c:v>8.76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A7-476F-8E60-8A8AFED9087D}"/>
            </c:ext>
          </c:extLst>
        </c:ser>
        <c:ser>
          <c:idx val="3"/>
          <c:order val="4"/>
          <c:tx>
            <c:strRef>
              <c:f>'לפי ענפים'!$I$2</c:f>
              <c:strCache>
                <c:ptCount val="1"/>
                <c:pt idx="0">
                  <c:v>שירותים עסקיים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ענפים'!$I$5:$I$65</c:f>
              <c:numCache>
                <c:formatCode>General</c:formatCode>
                <c:ptCount val="61"/>
                <c:pt idx="0">
                  <c:v>4.2699999999999996</c:v>
                </c:pt>
                <c:pt idx="1">
                  <c:v>4.34</c:v>
                </c:pt>
                <c:pt idx="2">
                  <c:v>4.2</c:v>
                </c:pt>
                <c:pt idx="3">
                  <c:v>4.12</c:v>
                </c:pt>
                <c:pt idx="4">
                  <c:v>4.34</c:v>
                </c:pt>
                <c:pt idx="5">
                  <c:v>4.09</c:v>
                </c:pt>
                <c:pt idx="6">
                  <c:v>4.26</c:v>
                </c:pt>
                <c:pt idx="7">
                  <c:v>4.01</c:v>
                </c:pt>
                <c:pt idx="8">
                  <c:v>3.71</c:v>
                </c:pt>
                <c:pt idx="9">
                  <c:v>4.16</c:v>
                </c:pt>
                <c:pt idx="10">
                  <c:v>3.77</c:v>
                </c:pt>
                <c:pt idx="11">
                  <c:v>3.95</c:v>
                </c:pt>
                <c:pt idx="12">
                  <c:v>3.98</c:v>
                </c:pt>
                <c:pt idx="13">
                  <c:v>3.13</c:v>
                </c:pt>
                <c:pt idx="14">
                  <c:v>1.69</c:v>
                </c:pt>
                <c:pt idx="15">
                  <c:v>2.12</c:v>
                </c:pt>
                <c:pt idx="16">
                  <c:v>2.25</c:v>
                </c:pt>
                <c:pt idx="17">
                  <c:v>2.5299999999999998</c:v>
                </c:pt>
                <c:pt idx="18">
                  <c:v>2.65</c:v>
                </c:pt>
                <c:pt idx="19">
                  <c:v>2.66</c:v>
                </c:pt>
                <c:pt idx="20">
                  <c:v>2.37</c:v>
                </c:pt>
                <c:pt idx="21">
                  <c:v>3.16</c:v>
                </c:pt>
                <c:pt idx="22">
                  <c:v>3.56</c:v>
                </c:pt>
                <c:pt idx="23">
                  <c:v>3.59</c:v>
                </c:pt>
                <c:pt idx="24">
                  <c:v>3.58</c:v>
                </c:pt>
                <c:pt idx="25">
                  <c:v>3.5</c:v>
                </c:pt>
                <c:pt idx="26">
                  <c:v>4.2</c:v>
                </c:pt>
                <c:pt idx="27">
                  <c:v>5.27</c:v>
                </c:pt>
                <c:pt idx="28">
                  <c:v>4.97</c:v>
                </c:pt>
                <c:pt idx="29">
                  <c:v>5.39</c:v>
                </c:pt>
                <c:pt idx="30">
                  <c:v>5.07</c:v>
                </c:pt>
                <c:pt idx="31">
                  <c:v>5.1100000000000003</c:v>
                </c:pt>
                <c:pt idx="32">
                  <c:v>5.08</c:v>
                </c:pt>
                <c:pt idx="33">
                  <c:v>5.0199999999999996</c:v>
                </c:pt>
                <c:pt idx="34">
                  <c:v>5.16</c:v>
                </c:pt>
                <c:pt idx="35">
                  <c:v>5.16</c:v>
                </c:pt>
                <c:pt idx="36">
                  <c:v>4.97</c:v>
                </c:pt>
                <c:pt idx="37">
                  <c:v>4.9800000000000004</c:v>
                </c:pt>
                <c:pt idx="38">
                  <c:v>4.91</c:v>
                </c:pt>
                <c:pt idx="39">
                  <c:v>4.96</c:v>
                </c:pt>
                <c:pt idx="40">
                  <c:v>5.09</c:v>
                </c:pt>
                <c:pt idx="41">
                  <c:v>4.92</c:v>
                </c:pt>
                <c:pt idx="42">
                  <c:v>4.7300000000000004</c:v>
                </c:pt>
                <c:pt idx="43">
                  <c:v>4.95</c:v>
                </c:pt>
                <c:pt idx="44">
                  <c:v>4.79</c:v>
                </c:pt>
                <c:pt idx="45">
                  <c:v>4.7</c:v>
                </c:pt>
                <c:pt idx="46">
                  <c:v>4.6500000000000004</c:v>
                </c:pt>
                <c:pt idx="47">
                  <c:v>4.49</c:v>
                </c:pt>
                <c:pt idx="48">
                  <c:v>4.4400000000000004</c:v>
                </c:pt>
                <c:pt idx="49">
                  <c:v>4.51</c:v>
                </c:pt>
                <c:pt idx="50">
                  <c:v>4.45</c:v>
                </c:pt>
                <c:pt idx="51">
                  <c:v>4.53</c:v>
                </c:pt>
                <c:pt idx="52">
                  <c:v>4.4800000000000004</c:v>
                </c:pt>
                <c:pt idx="53">
                  <c:v>4.43</c:v>
                </c:pt>
                <c:pt idx="54">
                  <c:v>4.53</c:v>
                </c:pt>
                <c:pt idx="55">
                  <c:v>4.3099999999999996</c:v>
                </c:pt>
                <c:pt idx="56">
                  <c:v>4.38</c:v>
                </c:pt>
                <c:pt idx="57">
                  <c:v>3.67</c:v>
                </c:pt>
                <c:pt idx="58">
                  <c:v>4.09</c:v>
                </c:pt>
                <c:pt idx="59">
                  <c:v>4.16</c:v>
                </c:pt>
                <c:pt idx="60">
                  <c:v>4.95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37A7-476F-8E60-8A8AFED9087D}"/>
            </c:ext>
          </c:extLst>
        </c:ser>
        <c:ser>
          <c:idx val="7"/>
          <c:order val="7"/>
          <c:tx>
            <c:strRef>
              <c:f>'לפי ענפים'!$G$2</c:f>
              <c:strCache>
                <c:ptCount val="1"/>
                <c:pt idx="0">
                  <c:v>מידע ותקשורת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ענפים'!$G$5:$G$65</c:f>
              <c:numCache>
                <c:formatCode>General</c:formatCode>
                <c:ptCount val="61"/>
                <c:pt idx="0">
                  <c:v>5.62</c:v>
                </c:pt>
                <c:pt idx="1">
                  <c:v>5.82</c:v>
                </c:pt>
                <c:pt idx="2">
                  <c:v>5.43</c:v>
                </c:pt>
                <c:pt idx="3">
                  <c:v>5.55</c:v>
                </c:pt>
                <c:pt idx="4">
                  <c:v>5.71</c:v>
                </c:pt>
                <c:pt idx="5">
                  <c:v>5.83</c:v>
                </c:pt>
                <c:pt idx="6">
                  <c:v>5.61</c:v>
                </c:pt>
                <c:pt idx="7">
                  <c:v>5.52</c:v>
                </c:pt>
                <c:pt idx="8">
                  <c:v>5.79</c:v>
                </c:pt>
                <c:pt idx="9">
                  <c:v>5.72</c:v>
                </c:pt>
                <c:pt idx="10">
                  <c:v>5.26</c:v>
                </c:pt>
                <c:pt idx="11">
                  <c:v>5.81</c:v>
                </c:pt>
                <c:pt idx="12">
                  <c:v>5.82</c:v>
                </c:pt>
                <c:pt idx="13">
                  <c:v>5.03</c:v>
                </c:pt>
                <c:pt idx="14">
                  <c:v>3.4</c:v>
                </c:pt>
                <c:pt idx="15">
                  <c:v>2.82</c:v>
                </c:pt>
                <c:pt idx="16">
                  <c:v>2.95</c:v>
                </c:pt>
                <c:pt idx="17">
                  <c:v>3.84</c:v>
                </c:pt>
                <c:pt idx="18">
                  <c:v>4.28</c:v>
                </c:pt>
                <c:pt idx="19">
                  <c:v>4.18</c:v>
                </c:pt>
                <c:pt idx="20">
                  <c:v>4.92</c:v>
                </c:pt>
                <c:pt idx="21">
                  <c:v>5.65</c:v>
                </c:pt>
                <c:pt idx="22">
                  <c:v>5.18</c:v>
                </c:pt>
                <c:pt idx="23">
                  <c:v>5.31</c:v>
                </c:pt>
                <c:pt idx="24">
                  <c:v>5.63</c:v>
                </c:pt>
                <c:pt idx="25">
                  <c:v>5.92</c:v>
                </c:pt>
                <c:pt idx="26">
                  <c:v>6.7</c:v>
                </c:pt>
                <c:pt idx="27">
                  <c:v>7.06</c:v>
                </c:pt>
                <c:pt idx="28">
                  <c:v>7.64</c:v>
                </c:pt>
                <c:pt idx="29">
                  <c:v>7.4</c:v>
                </c:pt>
                <c:pt idx="30">
                  <c:v>7.54</c:v>
                </c:pt>
                <c:pt idx="31">
                  <c:v>8</c:v>
                </c:pt>
                <c:pt idx="32">
                  <c:v>7.93</c:v>
                </c:pt>
                <c:pt idx="33">
                  <c:v>8.41</c:v>
                </c:pt>
                <c:pt idx="34">
                  <c:v>8.7899999999999991</c:v>
                </c:pt>
                <c:pt idx="35">
                  <c:v>8.6199999999999992</c:v>
                </c:pt>
                <c:pt idx="36">
                  <c:v>8.75</c:v>
                </c:pt>
                <c:pt idx="37">
                  <c:v>9.0299999999999994</c:v>
                </c:pt>
                <c:pt idx="38">
                  <c:v>8.85</c:v>
                </c:pt>
                <c:pt idx="39">
                  <c:v>8.07</c:v>
                </c:pt>
                <c:pt idx="40">
                  <c:v>7.46</c:v>
                </c:pt>
                <c:pt idx="41">
                  <c:v>7.51</c:v>
                </c:pt>
                <c:pt idx="42">
                  <c:v>6.71</c:v>
                </c:pt>
                <c:pt idx="43">
                  <c:v>7.06</c:v>
                </c:pt>
                <c:pt idx="44">
                  <c:v>6.42</c:v>
                </c:pt>
                <c:pt idx="45">
                  <c:v>6.03</c:v>
                </c:pt>
                <c:pt idx="46">
                  <c:v>5.86</c:v>
                </c:pt>
                <c:pt idx="47">
                  <c:v>5.39</c:v>
                </c:pt>
                <c:pt idx="48">
                  <c:v>4.88</c:v>
                </c:pt>
                <c:pt idx="49">
                  <c:v>4.5599999999999996</c:v>
                </c:pt>
                <c:pt idx="50">
                  <c:v>4.5999999999999996</c:v>
                </c:pt>
                <c:pt idx="51">
                  <c:v>4.42</c:v>
                </c:pt>
                <c:pt idx="52">
                  <c:v>4.4000000000000004</c:v>
                </c:pt>
                <c:pt idx="53">
                  <c:v>4.34</c:v>
                </c:pt>
                <c:pt idx="54">
                  <c:v>4.41</c:v>
                </c:pt>
                <c:pt idx="55">
                  <c:v>4.0599999999999996</c:v>
                </c:pt>
                <c:pt idx="56">
                  <c:v>4.04</c:v>
                </c:pt>
                <c:pt idx="57">
                  <c:v>3.48</c:v>
                </c:pt>
                <c:pt idx="58">
                  <c:v>3.56</c:v>
                </c:pt>
                <c:pt idx="59">
                  <c:v>3.82</c:v>
                </c:pt>
                <c:pt idx="60">
                  <c:v>4.1500000000000004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A7-476F-8E60-8A8AFED9087D}"/>
            </c:ext>
          </c:extLst>
        </c:ser>
        <c:ser>
          <c:idx val="0"/>
          <c:order val="8"/>
          <c:tx>
            <c:strRef>
              <c:f>'לפי ענפים'!$M$2</c:f>
              <c:strCache>
                <c:ptCount val="1"/>
                <c:pt idx="0">
                  <c:v>סך הכל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9"/>
              <c:tx>
                <c:rich>
                  <a:bodyPr/>
                  <a:lstStyle/>
                  <a:p>
                    <a:r>
                      <a:rPr lang="en-US"/>
                      <a:t>4.1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A7-476F-8E60-8A8AFED90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'לפי ענפים'!$A$5:$A$65</c:f>
              <c:strCache>
                <c:ptCount val="61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  <c:pt idx="13">
                  <c:v>2020-02</c:v>
                </c:pt>
                <c:pt idx="14">
                  <c:v>2020-03</c:v>
                </c:pt>
                <c:pt idx="15">
                  <c:v>2020-04</c:v>
                </c:pt>
                <c:pt idx="16">
                  <c:v>2020-05</c:v>
                </c:pt>
                <c:pt idx="17">
                  <c:v>2020-06</c:v>
                </c:pt>
                <c:pt idx="18">
                  <c:v>2020-07</c:v>
                </c:pt>
                <c:pt idx="19">
                  <c:v>2020-08</c:v>
                </c:pt>
                <c:pt idx="20">
                  <c:v>2020-09</c:v>
                </c:pt>
                <c:pt idx="21">
                  <c:v>2020-10</c:v>
                </c:pt>
                <c:pt idx="22">
                  <c:v>2020-11</c:v>
                </c:pt>
                <c:pt idx="23">
                  <c:v>2020-12</c:v>
                </c:pt>
                <c:pt idx="24">
                  <c:v>2021-01</c:v>
                </c:pt>
                <c:pt idx="25">
                  <c:v>2021-02</c:v>
                </c:pt>
                <c:pt idx="26">
                  <c:v>2021-03</c:v>
                </c:pt>
                <c:pt idx="27">
                  <c:v>2021-04</c:v>
                </c:pt>
                <c:pt idx="28">
                  <c:v>2021-05</c:v>
                </c:pt>
                <c:pt idx="29">
                  <c:v>2021-06</c:v>
                </c:pt>
                <c:pt idx="30">
                  <c:v>2021-07</c:v>
                </c:pt>
                <c:pt idx="31">
                  <c:v>2021-08</c:v>
                </c:pt>
                <c:pt idx="32">
                  <c:v>2021-09</c:v>
                </c:pt>
                <c:pt idx="33">
                  <c:v>2021-10</c:v>
                </c:pt>
                <c:pt idx="34">
                  <c:v>2021-11</c:v>
                </c:pt>
                <c:pt idx="35">
                  <c:v>2021-12</c:v>
                </c:pt>
                <c:pt idx="36">
                  <c:v>2022-01</c:v>
                </c:pt>
                <c:pt idx="37">
                  <c:v>2022-02</c:v>
                </c:pt>
                <c:pt idx="38">
                  <c:v>2022-03</c:v>
                </c:pt>
                <c:pt idx="39">
                  <c:v>2022-04</c:v>
                </c:pt>
                <c:pt idx="40">
                  <c:v>2022-05</c:v>
                </c:pt>
                <c:pt idx="41">
                  <c:v>2022-06</c:v>
                </c:pt>
                <c:pt idx="42">
                  <c:v>2022-07</c:v>
                </c:pt>
                <c:pt idx="43">
                  <c:v>2022-08</c:v>
                </c:pt>
                <c:pt idx="44">
                  <c:v>2022-09</c:v>
                </c:pt>
                <c:pt idx="45">
                  <c:v>2022-10</c:v>
                </c:pt>
                <c:pt idx="46">
                  <c:v>2022-11</c:v>
                </c:pt>
                <c:pt idx="47">
                  <c:v>2022-12</c:v>
                </c:pt>
                <c:pt idx="48">
                  <c:v>2023-01</c:v>
                </c:pt>
                <c:pt idx="49">
                  <c:v>2023-02</c:v>
                </c:pt>
                <c:pt idx="50">
                  <c:v>2023-03</c:v>
                </c:pt>
                <c:pt idx="51">
                  <c:v>2023-04</c:v>
                </c:pt>
                <c:pt idx="52">
                  <c:v>2023-05</c:v>
                </c:pt>
                <c:pt idx="53">
                  <c:v>2023-06</c:v>
                </c:pt>
                <c:pt idx="54">
                  <c:v>2023-07</c:v>
                </c:pt>
                <c:pt idx="55">
                  <c:v>2023-08</c:v>
                </c:pt>
                <c:pt idx="56">
                  <c:v>2023-09</c:v>
                </c:pt>
                <c:pt idx="57">
                  <c:v>2023-10</c:v>
                </c:pt>
                <c:pt idx="58">
                  <c:v>2023-11</c:v>
                </c:pt>
                <c:pt idx="59">
                  <c:v>2023-12</c:v>
                </c:pt>
                <c:pt idx="60">
                  <c:v>2024-01</c:v>
                </c:pt>
              </c:strCache>
            </c:strRef>
          </c:cat>
          <c:val>
            <c:numRef>
              <c:f>'לפי ענפים'!$M$5:$M$65</c:f>
              <c:numCache>
                <c:formatCode>General</c:formatCode>
                <c:ptCount val="61"/>
                <c:pt idx="0">
                  <c:v>3.51</c:v>
                </c:pt>
                <c:pt idx="1">
                  <c:v>3.53</c:v>
                </c:pt>
                <c:pt idx="2">
                  <c:v>3.54</c:v>
                </c:pt>
                <c:pt idx="3">
                  <c:v>3.57</c:v>
                </c:pt>
                <c:pt idx="4">
                  <c:v>3.53</c:v>
                </c:pt>
                <c:pt idx="5">
                  <c:v>3.39</c:v>
                </c:pt>
                <c:pt idx="6">
                  <c:v>3.49</c:v>
                </c:pt>
                <c:pt idx="7">
                  <c:v>3.41</c:v>
                </c:pt>
                <c:pt idx="8">
                  <c:v>3.35</c:v>
                </c:pt>
                <c:pt idx="9">
                  <c:v>3.36</c:v>
                </c:pt>
                <c:pt idx="10">
                  <c:v>3.44</c:v>
                </c:pt>
                <c:pt idx="11">
                  <c:v>3.47</c:v>
                </c:pt>
                <c:pt idx="12">
                  <c:v>3.43</c:v>
                </c:pt>
                <c:pt idx="13">
                  <c:v>3.28</c:v>
                </c:pt>
                <c:pt idx="14">
                  <c:v>1.66</c:v>
                </c:pt>
                <c:pt idx="15">
                  <c:v>1.73</c:v>
                </c:pt>
                <c:pt idx="16">
                  <c:v>1.98</c:v>
                </c:pt>
                <c:pt idx="17">
                  <c:v>2.14</c:v>
                </c:pt>
                <c:pt idx="18">
                  <c:v>2</c:v>
                </c:pt>
                <c:pt idx="19">
                  <c:v>2.4300000000000002</c:v>
                </c:pt>
                <c:pt idx="20">
                  <c:v>2.39</c:v>
                </c:pt>
                <c:pt idx="21">
                  <c:v>2.59</c:v>
                </c:pt>
                <c:pt idx="22">
                  <c:v>2.65</c:v>
                </c:pt>
                <c:pt idx="23">
                  <c:v>2.74</c:v>
                </c:pt>
                <c:pt idx="24">
                  <c:v>2.91</c:v>
                </c:pt>
                <c:pt idx="25">
                  <c:v>3.47</c:v>
                </c:pt>
                <c:pt idx="26">
                  <c:v>4.46</c:v>
                </c:pt>
                <c:pt idx="27">
                  <c:v>4.74</c:v>
                </c:pt>
                <c:pt idx="28">
                  <c:v>4.8899999999999997</c:v>
                </c:pt>
                <c:pt idx="29">
                  <c:v>4.83</c:v>
                </c:pt>
                <c:pt idx="30">
                  <c:v>4.8</c:v>
                </c:pt>
                <c:pt idx="31">
                  <c:v>4.75</c:v>
                </c:pt>
                <c:pt idx="32">
                  <c:v>4.8</c:v>
                </c:pt>
                <c:pt idx="33">
                  <c:v>4.97</c:v>
                </c:pt>
                <c:pt idx="34">
                  <c:v>5.07</c:v>
                </c:pt>
                <c:pt idx="35">
                  <c:v>4.9400000000000004</c:v>
                </c:pt>
                <c:pt idx="36">
                  <c:v>4.92</c:v>
                </c:pt>
                <c:pt idx="37">
                  <c:v>5</c:v>
                </c:pt>
                <c:pt idx="38">
                  <c:v>5.0199999999999996</c:v>
                </c:pt>
                <c:pt idx="39">
                  <c:v>4.95</c:v>
                </c:pt>
                <c:pt idx="40">
                  <c:v>4.83</c:v>
                </c:pt>
                <c:pt idx="41">
                  <c:v>4.9000000000000004</c:v>
                </c:pt>
                <c:pt idx="42">
                  <c:v>4.84</c:v>
                </c:pt>
                <c:pt idx="43">
                  <c:v>4.8499999999999996</c:v>
                </c:pt>
                <c:pt idx="44">
                  <c:v>4.76</c:v>
                </c:pt>
                <c:pt idx="45">
                  <c:v>4.66</c:v>
                </c:pt>
                <c:pt idx="46">
                  <c:v>4.58</c:v>
                </c:pt>
                <c:pt idx="47">
                  <c:v>4.45</c:v>
                </c:pt>
                <c:pt idx="48">
                  <c:v>4.33</c:v>
                </c:pt>
                <c:pt idx="49">
                  <c:v>4.1500000000000004</c:v>
                </c:pt>
                <c:pt idx="50">
                  <c:v>4.05</c:v>
                </c:pt>
                <c:pt idx="51">
                  <c:v>4.01</c:v>
                </c:pt>
                <c:pt idx="52">
                  <c:v>3.96</c:v>
                </c:pt>
                <c:pt idx="53">
                  <c:v>3.81</c:v>
                </c:pt>
                <c:pt idx="54">
                  <c:v>3.71</c:v>
                </c:pt>
                <c:pt idx="55">
                  <c:v>3.7</c:v>
                </c:pt>
                <c:pt idx="56">
                  <c:v>3.6</c:v>
                </c:pt>
                <c:pt idx="57">
                  <c:v>3.24</c:v>
                </c:pt>
                <c:pt idx="58">
                  <c:v>3.38</c:v>
                </c:pt>
                <c:pt idx="59">
                  <c:v>3.63</c:v>
                </c:pt>
                <c:pt idx="60">
                  <c:v>4.1100000000000003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7A7-476F-8E60-8A8AFED90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934792"/>
        <c:axId val="1085936104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'לפי ענפים'!$B$2</c15:sqref>
                        </c15:formulaRef>
                      </c:ext>
                    </c:extLst>
                    <c:strCache>
                      <c:ptCount val="1"/>
                      <c:pt idx="0">
                        <c:v>תעשייה, חשמל ומים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'לפי ענפים'!$A$5:$A$65</c15:sqref>
                        </c15:formulaRef>
                      </c:ext>
                    </c:extLst>
                    <c:strCache>
                      <c:ptCount val="61"/>
                      <c:pt idx="0">
                        <c:v>2019-01</c:v>
                      </c:pt>
                      <c:pt idx="1">
                        <c:v>2019-02</c:v>
                      </c:pt>
                      <c:pt idx="2">
                        <c:v>2019-03</c:v>
                      </c:pt>
                      <c:pt idx="3">
                        <c:v>2019-04</c:v>
                      </c:pt>
                      <c:pt idx="4">
                        <c:v>2019-05</c:v>
                      </c:pt>
                      <c:pt idx="5">
                        <c:v>2019-06</c:v>
                      </c:pt>
                      <c:pt idx="6">
                        <c:v>2019-07</c:v>
                      </c:pt>
                      <c:pt idx="7">
                        <c:v>2019-08</c:v>
                      </c:pt>
                      <c:pt idx="8">
                        <c:v>2019-09</c:v>
                      </c:pt>
                      <c:pt idx="9">
                        <c:v>2019-10</c:v>
                      </c:pt>
                      <c:pt idx="10">
                        <c:v>2019-11</c:v>
                      </c:pt>
                      <c:pt idx="11">
                        <c:v>2019-12</c:v>
                      </c:pt>
                      <c:pt idx="12">
                        <c:v>2020-01</c:v>
                      </c:pt>
                      <c:pt idx="13">
                        <c:v>2020-02</c:v>
                      </c:pt>
                      <c:pt idx="14">
                        <c:v>2020-03</c:v>
                      </c:pt>
                      <c:pt idx="15">
                        <c:v>2020-04</c:v>
                      </c:pt>
                      <c:pt idx="16">
                        <c:v>2020-05</c:v>
                      </c:pt>
                      <c:pt idx="17">
                        <c:v>2020-06</c:v>
                      </c:pt>
                      <c:pt idx="18">
                        <c:v>2020-07</c:v>
                      </c:pt>
                      <c:pt idx="19">
                        <c:v>2020-08</c:v>
                      </c:pt>
                      <c:pt idx="20">
                        <c:v>2020-09</c:v>
                      </c:pt>
                      <c:pt idx="21">
                        <c:v>2020-10</c:v>
                      </c:pt>
                      <c:pt idx="22">
                        <c:v>2020-11</c:v>
                      </c:pt>
                      <c:pt idx="23">
                        <c:v>2020-12</c:v>
                      </c:pt>
                      <c:pt idx="24">
                        <c:v>2021-01</c:v>
                      </c:pt>
                      <c:pt idx="25">
                        <c:v>2021-02</c:v>
                      </c:pt>
                      <c:pt idx="26">
                        <c:v>2021-03</c:v>
                      </c:pt>
                      <c:pt idx="27">
                        <c:v>2021-04</c:v>
                      </c:pt>
                      <c:pt idx="28">
                        <c:v>2021-05</c:v>
                      </c:pt>
                      <c:pt idx="29">
                        <c:v>2021-06</c:v>
                      </c:pt>
                      <c:pt idx="30">
                        <c:v>2021-07</c:v>
                      </c:pt>
                      <c:pt idx="31">
                        <c:v>2021-08</c:v>
                      </c:pt>
                      <c:pt idx="32">
                        <c:v>2021-09</c:v>
                      </c:pt>
                      <c:pt idx="33">
                        <c:v>2021-10</c:v>
                      </c:pt>
                      <c:pt idx="34">
                        <c:v>2021-11</c:v>
                      </c:pt>
                      <c:pt idx="35">
                        <c:v>2021-12</c:v>
                      </c:pt>
                      <c:pt idx="36">
                        <c:v>2022-01</c:v>
                      </c:pt>
                      <c:pt idx="37">
                        <c:v>2022-02</c:v>
                      </c:pt>
                      <c:pt idx="38">
                        <c:v>2022-03</c:v>
                      </c:pt>
                      <c:pt idx="39">
                        <c:v>2022-04</c:v>
                      </c:pt>
                      <c:pt idx="40">
                        <c:v>2022-05</c:v>
                      </c:pt>
                      <c:pt idx="41">
                        <c:v>2022-06</c:v>
                      </c:pt>
                      <c:pt idx="42">
                        <c:v>2022-07</c:v>
                      </c:pt>
                      <c:pt idx="43">
                        <c:v>2022-08</c:v>
                      </c:pt>
                      <c:pt idx="44">
                        <c:v>2022-09</c:v>
                      </c:pt>
                      <c:pt idx="45">
                        <c:v>2022-10</c:v>
                      </c:pt>
                      <c:pt idx="46">
                        <c:v>2022-11</c:v>
                      </c:pt>
                      <c:pt idx="47">
                        <c:v>2022-12</c:v>
                      </c:pt>
                      <c:pt idx="48">
                        <c:v>2023-01</c:v>
                      </c:pt>
                      <c:pt idx="49">
                        <c:v>2023-02</c:v>
                      </c:pt>
                      <c:pt idx="50">
                        <c:v>2023-03</c:v>
                      </c:pt>
                      <c:pt idx="51">
                        <c:v>2023-04</c:v>
                      </c:pt>
                      <c:pt idx="52">
                        <c:v>2023-05</c:v>
                      </c:pt>
                      <c:pt idx="53">
                        <c:v>2023-06</c:v>
                      </c:pt>
                      <c:pt idx="54">
                        <c:v>2023-07</c:v>
                      </c:pt>
                      <c:pt idx="55">
                        <c:v>2023-08</c:v>
                      </c:pt>
                      <c:pt idx="56">
                        <c:v>2023-09</c:v>
                      </c:pt>
                      <c:pt idx="57">
                        <c:v>2023-10</c:v>
                      </c:pt>
                      <c:pt idx="58">
                        <c:v>2023-11</c:v>
                      </c:pt>
                      <c:pt idx="59">
                        <c:v>2023-12</c:v>
                      </c:pt>
                      <c:pt idx="60">
                        <c:v>2024-01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'לפי ענפים'!$B$5:$B$64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2.72</c:v>
                      </c:pt>
                      <c:pt idx="1">
                        <c:v>2.83</c:v>
                      </c:pt>
                      <c:pt idx="2">
                        <c:v>2.76</c:v>
                      </c:pt>
                      <c:pt idx="3">
                        <c:v>2.66</c:v>
                      </c:pt>
                      <c:pt idx="4">
                        <c:v>2.78</c:v>
                      </c:pt>
                      <c:pt idx="5">
                        <c:v>2.71</c:v>
                      </c:pt>
                      <c:pt idx="6">
                        <c:v>2.66</c:v>
                      </c:pt>
                      <c:pt idx="7">
                        <c:v>2.57</c:v>
                      </c:pt>
                      <c:pt idx="8">
                        <c:v>2.61</c:v>
                      </c:pt>
                      <c:pt idx="9">
                        <c:v>2.54</c:v>
                      </c:pt>
                      <c:pt idx="10">
                        <c:v>2.33</c:v>
                      </c:pt>
                      <c:pt idx="11">
                        <c:v>2.71</c:v>
                      </c:pt>
                      <c:pt idx="12">
                        <c:v>2.56</c:v>
                      </c:pt>
                      <c:pt idx="13">
                        <c:v>2.19</c:v>
                      </c:pt>
                      <c:pt idx="14">
                        <c:v>1.43</c:v>
                      </c:pt>
                      <c:pt idx="15">
                        <c:v>1.47</c:v>
                      </c:pt>
                      <c:pt idx="16">
                        <c:v>1.42</c:v>
                      </c:pt>
                      <c:pt idx="17">
                        <c:v>1.6</c:v>
                      </c:pt>
                      <c:pt idx="18">
                        <c:v>1.75</c:v>
                      </c:pt>
                      <c:pt idx="19">
                        <c:v>1.75</c:v>
                      </c:pt>
                      <c:pt idx="20">
                        <c:v>1.98</c:v>
                      </c:pt>
                      <c:pt idx="21">
                        <c:v>1.99</c:v>
                      </c:pt>
                      <c:pt idx="22">
                        <c:v>2.1</c:v>
                      </c:pt>
                      <c:pt idx="23">
                        <c:v>2.11</c:v>
                      </c:pt>
                      <c:pt idx="24">
                        <c:v>2.46</c:v>
                      </c:pt>
                      <c:pt idx="25">
                        <c:v>2.66</c:v>
                      </c:pt>
                      <c:pt idx="26">
                        <c:v>2.77</c:v>
                      </c:pt>
                      <c:pt idx="27">
                        <c:v>3.34</c:v>
                      </c:pt>
                      <c:pt idx="28">
                        <c:v>3.27</c:v>
                      </c:pt>
                      <c:pt idx="29">
                        <c:v>3.4</c:v>
                      </c:pt>
                      <c:pt idx="30">
                        <c:v>3.74</c:v>
                      </c:pt>
                      <c:pt idx="31">
                        <c:v>3.72</c:v>
                      </c:pt>
                      <c:pt idx="32">
                        <c:v>3.8</c:v>
                      </c:pt>
                      <c:pt idx="33">
                        <c:v>3.96</c:v>
                      </c:pt>
                      <c:pt idx="34">
                        <c:v>4.26</c:v>
                      </c:pt>
                      <c:pt idx="35">
                        <c:v>4.2300000000000004</c:v>
                      </c:pt>
                      <c:pt idx="36">
                        <c:v>4.12</c:v>
                      </c:pt>
                      <c:pt idx="37">
                        <c:v>4.1900000000000004</c:v>
                      </c:pt>
                      <c:pt idx="38">
                        <c:v>4.21</c:v>
                      </c:pt>
                      <c:pt idx="39">
                        <c:v>4.01</c:v>
                      </c:pt>
                      <c:pt idx="40">
                        <c:v>4.17</c:v>
                      </c:pt>
                      <c:pt idx="41">
                        <c:v>4.18</c:v>
                      </c:pt>
                      <c:pt idx="42">
                        <c:v>4</c:v>
                      </c:pt>
                      <c:pt idx="43">
                        <c:v>4.07</c:v>
                      </c:pt>
                      <c:pt idx="44">
                        <c:v>3.93</c:v>
                      </c:pt>
                      <c:pt idx="45">
                        <c:v>3.86</c:v>
                      </c:pt>
                      <c:pt idx="46">
                        <c:v>3.84</c:v>
                      </c:pt>
                      <c:pt idx="47">
                        <c:v>3.9</c:v>
                      </c:pt>
                      <c:pt idx="48">
                        <c:v>3.65</c:v>
                      </c:pt>
                      <c:pt idx="49">
                        <c:v>3.58</c:v>
                      </c:pt>
                      <c:pt idx="50">
                        <c:v>3.49</c:v>
                      </c:pt>
                      <c:pt idx="51">
                        <c:v>3.42</c:v>
                      </c:pt>
                      <c:pt idx="52">
                        <c:v>3.29</c:v>
                      </c:pt>
                      <c:pt idx="53">
                        <c:v>3.21</c:v>
                      </c:pt>
                      <c:pt idx="54">
                        <c:v>2.85</c:v>
                      </c:pt>
                      <c:pt idx="55">
                        <c:v>3.12</c:v>
                      </c:pt>
                      <c:pt idx="56">
                        <c:v>3.04</c:v>
                      </c:pt>
                      <c:pt idx="57">
                        <c:v>3.45</c:v>
                      </c:pt>
                      <c:pt idx="58">
                        <c:v>2.76</c:v>
                      </c:pt>
                      <c:pt idx="59">
                        <c:v>2.98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37A7-476F-8E60-8A8AFED9087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'לפי ענפים'!$D$2</c15:sqref>
                        </c15:formulaRef>
                      </c:ext>
                    </c:extLst>
                    <c:strCache>
                      <c:ptCount val="1"/>
                      <c:pt idx="0">
                        <c:v>מסחר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'לפי ענפים'!$A$5:$A$65</c15:sqref>
                        </c15:formulaRef>
                      </c:ext>
                    </c:extLst>
                    <c:strCache>
                      <c:ptCount val="61"/>
                      <c:pt idx="0">
                        <c:v>2019-01</c:v>
                      </c:pt>
                      <c:pt idx="1">
                        <c:v>2019-02</c:v>
                      </c:pt>
                      <c:pt idx="2">
                        <c:v>2019-03</c:v>
                      </c:pt>
                      <c:pt idx="3">
                        <c:v>2019-04</c:v>
                      </c:pt>
                      <c:pt idx="4">
                        <c:v>2019-05</c:v>
                      </c:pt>
                      <c:pt idx="5">
                        <c:v>2019-06</c:v>
                      </c:pt>
                      <c:pt idx="6">
                        <c:v>2019-07</c:v>
                      </c:pt>
                      <c:pt idx="7">
                        <c:v>2019-08</c:v>
                      </c:pt>
                      <c:pt idx="8">
                        <c:v>2019-09</c:v>
                      </c:pt>
                      <c:pt idx="9">
                        <c:v>2019-10</c:v>
                      </c:pt>
                      <c:pt idx="10">
                        <c:v>2019-11</c:v>
                      </c:pt>
                      <c:pt idx="11">
                        <c:v>2019-12</c:v>
                      </c:pt>
                      <c:pt idx="12">
                        <c:v>2020-01</c:v>
                      </c:pt>
                      <c:pt idx="13">
                        <c:v>2020-02</c:v>
                      </c:pt>
                      <c:pt idx="14">
                        <c:v>2020-03</c:v>
                      </c:pt>
                      <c:pt idx="15">
                        <c:v>2020-04</c:v>
                      </c:pt>
                      <c:pt idx="16">
                        <c:v>2020-05</c:v>
                      </c:pt>
                      <c:pt idx="17">
                        <c:v>2020-06</c:v>
                      </c:pt>
                      <c:pt idx="18">
                        <c:v>2020-07</c:v>
                      </c:pt>
                      <c:pt idx="19">
                        <c:v>2020-08</c:v>
                      </c:pt>
                      <c:pt idx="20">
                        <c:v>2020-09</c:v>
                      </c:pt>
                      <c:pt idx="21">
                        <c:v>2020-10</c:v>
                      </c:pt>
                      <c:pt idx="22">
                        <c:v>2020-11</c:v>
                      </c:pt>
                      <c:pt idx="23">
                        <c:v>2020-12</c:v>
                      </c:pt>
                      <c:pt idx="24">
                        <c:v>2021-01</c:v>
                      </c:pt>
                      <c:pt idx="25">
                        <c:v>2021-02</c:v>
                      </c:pt>
                      <c:pt idx="26">
                        <c:v>2021-03</c:v>
                      </c:pt>
                      <c:pt idx="27">
                        <c:v>2021-04</c:v>
                      </c:pt>
                      <c:pt idx="28">
                        <c:v>2021-05</c:v>
                      </c:pt>
                      <c:pt idx="29">
                        <c:v>2021-06</c:v>
                      </c:pt>
                      <c:pt idx="30">
                        <c:v>2021-07</c:v>
                      </c:pt>
                      <c:pt idx="31">
                        <c:v>2021-08</c:v>
                      </c:pt>
                      <c:pt idx="32">
                        <c:v>2021-09</c:v>
                      </c:pt>
                      <c:pt idx="33">
                        <c:v>2021-10</c:v>
                      </c:pt>
                      <c:pt idx="34">
                        <c:v>2021-11</c:v>
                      </c:pt>
                      <c:pt idx="35">
                        <c:v>2021-12</c:v>
                      </c:pt>
                      <c:pt idx="36">
                        <c:v>2022-01</c:v>
                      </c:pt>
                      <c:pt idx="37">
                        <c:v>2022-02</c:v>
                      </c:pt>
                      <c:pt idx="38">
                        <c:v>2022-03</c:v>
                      </c:pt>
                      <c:pt idx="39">
                        <c:v>2022-04</c:v>
                      </c:pt>
                      <c:pt idx="40">
                        <c:v>2022-05</c:v>
                      </c:pt>
                      <c:pt idx="41">
                        <c:v>2022-06</c:v>
                      </c:pt>
                      <c:pt idx="42">
                        <c:v>2022-07</c:v>
                      </c:pt>
                      <c:pt idx="43">
                        <c:v>2022-08</c:v>
                      </c:pt>
                      <c:pt idx="44">
                        <c:v>2022-09</c:v>
                      </c:pt>
                      <c:pt idx="45">
                        <c:v>2022-10</c:v>
                      </c:pt>
                      <c:pt idx="46">
                        <c:v>2022-11</c:v>
                      </c:pt>
                      <c:pt idx="47">
                        <c:v>2022-12</c:v>
                      </c:pt>
                      <c:pt idx="48">
                        <c:v>2023-01</c:v>
                      </c:pt>
                      <c:pt idx="49">
                        <c:v>2023-02</c:v>
                      </c:pt>
                      <c:pt idx="50">
                        <c:v>2023-03</c:v>
                      </c:pt>
                      <c:pt idx="51">
                        <c:v>2023-04</c:v>
                      </c:pt>
                      <c:pt idx="52">
                        <c:v>2023-05</c:v>
                      </c:pt>
                      <c:pt idx="53">
                        <c:v>2023-06</c:v>
                      </c:pt>
                      <c:pt idx="54">
                        <c:v>2023-07</c:v>
                      </c:pt>
                      <c:pt idx="55">
                        <c:v>2023-08</c:v>
                      </c:pt>
                      <c:pt idx="56">
                        <c:v>2023-09</c:v>
                      </c:pt>
                      <c:pt idx="57">
                        <c:v>2023-10</c:v>
                      </c:pt>
                      <c:pt idx="58">
                        <c:v>2023-11</c:v>
                      </c:pt>
                      <c:pt idx="59">
                        <c:v>2023-12</c:v>
                      </c:pt>
                      <c:pt idx="60">
                        <c:v>2024-01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'לפי ענפים'!$D$5:$D$64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3.04</c:v>
                      </c:pt>
                      <c:pt idx="1">
                        <c:v>2.92</c:v>
                      </c:pt>
                      <c:pt idx="2">
                        <c:v>3.24</c:v>
                      </c:pt>
                      <c:pt idx="3">
                        <c:v>2.92</c:v>
                      </c:pt>
                      <c:pt idx="4">
                        <c:v>3.12</c:v>
                      </c:pt>
                      <c:pt idx="5">
                        <c:v>3.09</c:v>
                      </c:pt>
                      <c:pt idx="6">
                        <c:v>3.03</c:v>
                      </c:pt>
                      <c:pt idx="7">
                        <c:v>3.12</c:v>
                      </c:pt>
                      <c:pt idx="8">
                        <c:v>2.82</c:v>
                      </c:pt>
                      <c:pt idx="9">
                        <c:v>2.97</c:v>
                      </c:pt>
                      <c:pt idx="10">
                        <c:v>3.13</c:v>
                      </c:pt>
                      <c:pt idx="11">
                        <c:v>2.76</c:v>
                      </c:pt>
                      <c:pt idx="12">
                        <c:v>2.97</c:v>
                      </c:pt>
                      <c:pt idx="13">
                        <c:v>3.25</c:v>
                      </c:pt>
                      <c:pt idx="14">
                        <c:v>1.51</c:v>
                      </c:pt>
                      <c:pt idx="15">
                        <c:v>0.82</c:v>
                      </c:pt>
                      <c:pt idx="16">
                        <c:v>1.63</c:v>
                      </c:pt>
                      <c:pt idx="17">
                        <c:v>1.54</c:v>
                      </c:pt>
                      <c:pt idx="18">
                        <c:v>1.45</c:v>
                      </c:pt>
                      <c:pt idx="19">
                        <c:v>2.1800000000000002</c:v>
                      </c:pt>
                      <c:pt idx="20">
                        <c:v>2.29</c:v>
                      </c:pt>
                      <c:pt idx="21">
                        <c:v>1.5</c:v>
                      </c:pt>
                      <c:pt idx="22">
                        <c:v>2.31</c:v>
                      </c:pt>
                      <c:pt idx="23">
                        <c:v>2.58</c:v>
                      </c:pt>
                      <c:pt idx="24">
                        <c:v>2.3199999999999998</c:v>
                      </c:pt>
                      <c:pt idx="25">
                        <c:v>3.51</c:v>
                      </c:pt>
                      <c:pt idx="26">
                        <c:v>3.74</c:v>
                      </c:pt>
                      <c:pt idx="27">
                        <c:v>4.57</c:v>
                      </c:pt>
                      <c:pt idx="28">
                        <c:v>4.5999999999999996</c:v>
                      </c:pt>
                      <c:pt idx="29">
                        <c:v>4.32</c:v>
                      </c:pt>
                      <c:pt idx="30">
                        <c:v>4.57</c:v>
                      </c:pt>
                      <c:pt idx="31">
                        <c:v>4.37</c:v>
                      </c:pt>
                      <c:pt idx="32">
                        <c:v>4.4400000000000004</c:v>
                      </c:pt>
                      <c:pt idx="33">
                        <c:v>4.5999999999999996</c:v>
                      </c:pt>
                      <c:pt idx="34">
                        <c:v>4.29</c:v>
                      </c:pt>
                      <c:pt idx="35">
                        <c:v>4.33</c:v>
                      </c:pt>
                      <c:pt idx="36">
                        <c:v>4.3099999999999996</c:v>
                      </c:pt>
                      <c:pt idx="37">
                        <c:v>4.63</c:v>
                      </c:pt>
                      <c:pt idx="38">
                        <c:v>4.5999999999999996</c:v>
                      </c:pt>
                      <c:pt idx="39">
                        <c:v>4.5599999999999996</c:v>
                      </c:pt>
                      <c:pt idx="40">
                        <c:v>4.4400000000000004</c:v>
                      </c:pt>
                      <c:pt idx="41">
                        <c:v>4.67</c:v>
                      </c:pt>
                      <c:pt idx="42">
                        <c:v>4.54</c:v>
                      </c:pt>
                      <c:pt idx="43">
                        <c:v>4.4800000000000004</c:v>
                      </c:pt>
                      <c:pt idx="44">
                        <c:v>4.3</c:v>
                      </c:pt>
                      <c:pt idx="45">
                        <c:v>4.37</c:v>
                      </c:pt>
                      <c:pt idx="46">
                        <c:v>4.2300000000000004</c:v>
                      </c:pt>
                      <c:pt idx="47">
                        <c:v>4.2</c:v>
                      </c:pt>
                      <c:pt idx="48">
                        <c:v>3.93</c:v>
                      </c:pt>
                      <c:pt idx="49">
                        <c:v>3.67</c:v>
                      </c:pt>
                      <c:pt idx="50">
                        <c:v>3.75</c:v>
                      </c:pt>
                      <c:pt idx="51">
                        <c:v>3.75</c:v>
                      </c:pt>
                      <c:pt idx="52">
                        <c:v>3.64</c:v>
                      </c:pt>
                      <c:pt idx="53">
                        <c:v>3.54</c:v>
                      </c:pt>
                      <c:pt idx="54">
                        <c:v>3.49</c:v>
                      </c:pt>
                      <c:pt idx="55">
                        <c:v>3.48</c:v>
                      </c:pt>
                      <c:pt idx="56">
                        <c:v>3.37</c:v>
                      </c:pt>
                      <c:pt idx="57">
                        <c:v>2.94</c:v>
                      </c:pt>
                      <c:pt idx="58">
                        <c:v>3.01</c:v>
                      </c:pt>
                      <c:pt idx="59">
                        <c:v>3.09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7A7-476F-8E60-8A8AFED9087D}"/>
                  </c:ext>
                </c:extLst>
              </c15:ser>
            </c15:filteredLineSeries>
          </c:ext>
        </c:extLst>
      </c:lineChart>
      <c:catAx>
        <c:axId val="108593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85936104"/>
        <c:crosses val="autoZero"/>
        <c:auto val="1"/>
        <c:lblAlgn val="ctr"/>
        <c:lblOffset val="100"/>
        <c:noMultiLvlLbl val="0"/>
      </c:catAx>
      <c:valAx>
        <c:axId val="1085936104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08593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5047955577991"/>
          <c:y val="0.86505642838601204"/>
          <c:w val="0.86076206470407846"/>
          <c:h val="0.13494351983630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/>
              <a:t>שיעור אתרי בנייה פעילים</a:t>
            </a:r>
          </a:p>
          <a:p>
            <a:pPr algn="ctr">
              <a:defRPr/>
            </a:pPr>
            <a:r>
              <a:rPr lang="he-IL" dirty="0"/>
              <a:t>אחוזים</a:t>
            </a:r>
          </a:p>
          <a:p>
            <a:pPr algn="ctr">
              <a:defRPr/>
            </a:pPr>
            <a:r>
              <a:rPr lang="he-IL" dirty="0"/>
              <a:t>סקר התחלות </a:t>
            </a:r>
            <a:r>
              <a:rPr lang="he-IL" dirty="0" smtClean="0"/>
              <a:t>בניה</a:t>
            </a:r>
            <a:endParaRPr lang="he-IL" dirty="0"/>
          </a:p>
        </c:rich>
      </c:tx>
      <c:layout>
        <c:manualLayout>
          <c:xMode val="edge"/>
          <c:yMode val="edge"/>
          <c:x val="0.283086422629088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גיליון1!$B$2</c:f>
              <c:strCache>
                <c:ptCount val="1"/>
                <c:pt idx="0">
                  <c:v>פעיל/באופן חלקי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גיליון1!$A$3:$A$6</c:f>
              <c:strCache>
                <c:ptCount val="4"/>
                <c:pt idx="0">
                  <c:v>אוקטובר</c:v>
                </c:pt>
                <c:pt idx="1">
                  <c:v>נובמבר</c:v>
                </c:pt>
                <c:pt idx="2">
                  <c:v>דצמבר</c:v>
                </c:pt>
                <c:pt idx="3">
                  <c:v>ינואר</c:v>
                </c:pt>
              </c:strCache>
            </c:strRef>
          </c:cat>
          <c:val>
            <c:numRef>
              <c:f>גיליון1!$B$3:$B$6</c:f>
              <c:numCache>
                <c:formatCode>0%</c:formatCode>
                <c:ptCount val="4"/>
                <c:pt idx="0">
                  <c:v>0.23</c:v>
                </c:pt>
                <c:pt idx="1">
                  <c:v>0.5</c:v>
                </c:pt>
                <c:pt idx="2">
                  <c:v>0.61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2-4917-ADB2-6D90A8E8748A}"/>
            </c:ext>
          </c:extLst>
        </c:ser>
        <c:ser>
          <c:idx val="0"/>
          <c:order val="1"/>
          <c:tx>
            <c:strRef>
              <c:f>גיליון1!$C$2</c:f>
              <c:strCache>
                <c:ptCount val="1"/>
                <c:pt idx="0">
                  <c:v>סגור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גיליון1!$A$3:$A$6</c:f>
              <c:strCache>
                <c:ptCount val="4"/>
                <c:pt idx="0">
                  <c:v>אוקטובר</c:v>
                </c:pt>
                <c:pt idx="1">
                  <c:v>נובמבר</c:v>
                </c:pt>
                <c:pt idx="2">
                  <c:v>דצמבר</c:v>
                </c:pt>
                <c:pt idx="3">
                  <c:v>ינואר</c:v>
                </c:pt>
              </c:strCache>
            </c:strRef>
          </c:cat>
          <c:val>
            <c:numRef>
              <c:f>גיליון1!$C$3:$C$6</c:f>
              <c:numCache>
                <c:formatCode>0%</c:formatCode>
                <c:ptCount val="4"/>
                <c:pt idx="0">
                  <c:v>0.77</c:v>
                </c:pt>
                <c:pt idx="1">
                  <c:v>0.5</c:v>
                </c:pt>
                <c:pt idx="2">
                  <c:v>0.39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2-4917-ADB2-6D90A8E87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0080896"/>
        <c:axId val="510078600"/>
      </c:barChart>
      <c:catAx>
        <c:axId val="5100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10078600"/>
        <c:crosses val="autoZero"/>
        <c:auto val="1"/>
        <c:lblAlgn val="ctr"/>
        <c:lblOffset val="100"/>
        <c:noMultiLvlLbl val="0"/>
      </c:catAx>
      <c:valAx>
        <c:axId val="5100786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100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4392619527212"/>
          <c:y val="0.10145524842181612"/>
          <c:w val="0.86346866525405253"/>
          <c:h val="0.604215993979773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בניה!$D$3</c:f>
              <c:strCache>
                <c:ptCount val="1"/>
                <c:pt idx="0">
                  <c:v>ישראלים - מועסקים בפועל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בניה!$B$4:$C$7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בניה!$D$4:$D$7</c:f>
              <c:numCache>
                <c:formatCode>0</c:formatCode>
                <c:ptCount val="4"/>
                <c:pt idx="0">
                  <c:v>202.9</c:v>
                </c:pt>
                <c:pt idx="1">
                  <c:v>120.10000000000001</c:v>
                </c:pt>
                <c:pt idx="2">
                  <c:v>159.12950499999999</c:v>
                </c:pt>
                <c:pt idx="3">
                  <c:v>178.62153799999999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E-4731-A0AC-EBE3B92269EB}"/>
            </c:ext>
          </c:extLst>
        </c:ser>
        <c:ser>
          <c:idx val="2"/>
          <c:order val="1"/>
          <c:tx>
            <c:strRef>
              <c:f>בניה!$G$3</c:f>
              <c:strCache>
                <c:ptCount val="1"/>
                <c:pt idx="0">
                  <c:v>משרות שכיר פלסטינים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בניה!$B$4:$C$7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בניה!$G$4:$G$7</c:f>
              <c:numCache>
                <c:formatCode>0</c:formatCode>
                <c:ptCount val="4"/>
                <c:pt idx="0">
                  <c:v>71.541000000000025</c:v>
                </c:pt>
                <c:pt idx="1">
                  <c:v>28.958999999999982</c:v>
                </c:pt>
                <c:pt idx="2">
                  <c:v>5.7789999999999857</c:v>
                </c:pt>
                <c:pt idx="3">
                  <c:v>5.7789999999999857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E-4731-A0AC-EBE3B92269EB}"/>
            </c:ext>
          </c:extLst>
        </c:ser>
        <c:ser>
          <c:idx val="1"/>
          <c:order val="2"/>
          <c:tx>
            <c:strRef>
              <c:f>בניה!$F$3</c:f>
              <c:strCache>
                <c:ptCount val="1"/>
                <c:pt idx="0">
                  <c:v>משרות שכיר זרים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בניה!$B$4:$C$7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בניה!$F$4:$F$7</c:f>
              <c:numCache>
                <c:formatCode>#,##0\ \ ;\-#,##0\ \ ;@\ \ </c:formatCode>
                <c:ptCount val="4"/>
                <c:pt idx="0">
                  <c:v>25.719000000000001</c:v>
                </c:pt>
                <c:pt idx="1">
                  <c:v>23.823</c:v>
                </c:pt>
                <c:pt idx="2">
                  <c:v>21.611000000000001</c:v>
                </c:pt>
                <c:pt idx="3" formatCode="0">
                  <c:v>21.611000000000001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E-4731-A0AC-EBE3B92269EB}"/>
            </c:ext>
          </c:extLst>
        </c:ser>
        <c:ser>
          <c:idx val="5"/>
          <c:order val="4"/>
          <c:tx>
            <c:strRef>
              <c:f>בניה!$H$3</c:f>
              <c:strCache>
                <c:ptCount val="1"/>
                <c:pt idx="0">
                  <c:v>שב"חים מאיו"ש ומעזה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29BC4C-E7AB-4540-A2FF-8D212DE288BC}" type="VALUE">
                      <a:rPr lang="en-US" baseline="0">
                        <a:latin typeface="David" panose="020E0502060401010101" pitchFamily="34" charset="-79"/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6E-4731-A0AC-EBE3B9226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בניה!$C$4:$C$7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בניה!$H$4:$H$7</c:f>
              <c:numCache>
                <c:formatCode>General</c:formatCode>
                <c:ptCount val="4"/>
                <c:pt idx="0" formatCode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E-4731-A0AC-EBE3B92269EB}"/>
            </c:ext>
          </c:extLst>
        </c:ser>
        <c:ser>
          <c:idx val="4"/>
          <c:order val="5"/>
          <c:tx>
            <c:strRef>
              <c:f>בניה!$E$3</c:f>
              <c:strCache>
                <c:ptCount val="1"/>
                <c:pt idx="0">
                  <c:v>ישראלים נעדרים כל השבוע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6E-4731-A0AC-EBE3B9226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בניה!$B$4:$C$7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בניה!$E$4:$E$7</c:f>
              <c:numCache>
                <c:formatCode>0</c:formatCode>
                <c:ptCount val="4"/>
                <c:pt idx="0">
                  <c:v>9.6</c:v>
                </c:pt>
                <c:pt idx="1">
                  <c:v>85.7</c:v>
                </c:pt>
                <c:pt idx="2" formatCode="#,##0\ ">
                  <c:v>45.175879999999999</c:v>
                </c:pt>
                <c:pt idx="3" formatCode="#,##0\ ">
                  <c:v>31.006572999999999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6E-4731-A0AC-EBE3B92269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5017504"/>
        <c:axId val="2113847936"/>
      </c:barChart>
      <c:barChart>
        <c:barDir val="col"/>
        <c:grouping val="stacked"/>
        <c:varyColors val="0"/>
        <c:ser>
          <c:idx val="3"/>
          <c:order val="3"/>
          <c:tx>
            <c:strRef>
              <c:f>בניה!$I$3</c:f>
              <c:strCache>
                <c:ptCount val="1"/>
                <c:pt idx="0">
                  <c:v>סהכ</c:v>
                </c:pt>
              </c:strCache>
            </c:strRef>
          </c:tx>
          <c:spPr>
            <a:noFill/>
            <a:ln w="19050">
              <a:solidFill>
                <a:schemeClr val="tx2"/>
              </a:solidFill>
            </a:ln>
            <a:effectLst/>
          </c:spPr>
          <c:invertIfNegative val="0"/>
          <c:dLbls>
            <c:delete val="1"/>
          </c:dLbls>
          <c:cat>
            <c:strRef>
              <c:f>בניה!$C$4:$C$7</c:f>
              <c:strCache>
                <c:ptCount val="4"/>
                <c:pt idx="0">
                  <c:v>ספטמבר </c:v>
                </c:pt>
                <c:pt idx="1">
                  <c:v>אוקטובר</c:v>
                </c:pt>
                <c:pt idx="2">
                  <c:v>נובמבר</c:v>
                </c:pt>
                <c:pt idx="3">
                  <c:v>דצמבר</c:v>
                </c:pt>
              </c:strCache>
            </c:strRef>
          </c:cat>
          <c:val>
            <c:numRef>
              <c:f>בניה!$I$4:$I$7</c:f>
              <c:numCache>
                <c:formatCode>0</c:formatCode>
                <c:ptCount val="4"/>
                <c:pt idx="0">
                  <c:v>330.16</c:v>
                </c:pt>
                <c:pt idx="1">
                  <c:v>172.88200000000001</c:v>
                </c:pt>
                <c:pt idx="2">
                  <c:v>186.51950499999998</c:v>
                </c:pt>
                <c:pt idx="3">
                  <c:v>206.01153799999997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6E-4731-A0AC-EBE3B92269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3568000"/>
        <c:axId val="483564064"/>
      </c:barChart>
      <c:catAx>
        <c:axId val="6850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2113847936"/>
        <c:crosses val="autoZero"/>
        <c:auto val="1"/>
        <c:lblAlgn val="ctr"/>
        <c:lblOffset val="100"/>
        <c:noMultiLvlLbl val="0"/>
      </c:catAx>
      <c:valAx>
        <c:axId val="211384793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017504"/>
        <c:crosses val="autoZero"/>
        <c:crossBetween val="between"/>
      </c:valAx>
      <c:valAx>
        <c:axId val="483564064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483568000"/>
        <c:crosses val="max"/>
        <c:crossBetween val="between"/>
      </c:valAx>
      <c:catAx>
        <c:axId val="48356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3564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1.1356719944890611E-2"/>
          <c:y val="0.77552661686519953"/>
          <c:w val="0.98389837898169707"/>
          <c:h val="0.106985872210165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dirty="0"/>
              <a:t>שיעור האינפלציה בטווחים שונים</a:t>
            </a:r>
            <a:r>
              <a:rPr lang="en-US" sz="1400" dirty="0"/>
              <a:t> </a:t>
            </a:r>
            <a:endParaRPr lang="he-IL" sz="1400" dirty="0"/>
          </a:p>
          <a:p>
            <a:pPr>
              <a:defRPr/>
            </a:pPr>
            <a:r>
              <a:rPr lang="he-IL" sz="1400" dirty="0"/>
              <a:t>סחירים</a:t>
            </a:r>
          </a:p>
        </c:rich>
      </c:tx>
      <c:layout>
        <c:manualLayout>
          <c:xMode val="edge"/>
          <c:yMode val="edge"/>
          <c:x val="0.24822491299241853"/>
          <c:y val="2.41579036601570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1172320904527278"/>
          <c:y val="0.11345698384041936"/>
          <c:w val="0.74400717966996388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סחירים!$C$7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0.20585881500564132"/>
                  <c:y val="4.348381026982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91-4AAB-92F0-2EAAC88FC0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סחירים!$C$9:$C$64</c:f>
              <c:numCache>
                <c:formatCode>General</c:formatCode>
                <c:ptCount val="56"/>
                <c:pt idx="5" formatCode="0.00%">
                  <c:v>-9.5864138387687925E-3</c:v>
                </c:pt>
                <c:pt idx="6" formatCode="0.00%">
                  <c:v>-6.4163567341942729E-3</c:v>
                </c:pt>
                <c:pt idx="7" formatCode="0.00%">
                  <c:v>-8.4425517045666476E-3</c:v>
                </c:pt>
                <c:pt idx="8" formatCode="0.00%">
                  <c:v>-1.2526358616611111E-2</c:v>
                </c:pt>
                <c:pt idx="9" formatCode="0.00%">
                  <c:v>-1.5966037823604284E-2</c:v>
                </c:pt>
                <c:pt idx="10" formatCode="0.00%">
                  <c:v>-3.1750180549904417E-2</c:v>
                </c:pt>
                <c:pt idx="11" formatCode="0.00%">
                  <c:v>-4.8687315777052764E-2</c:v>
                </c:pt>
                <c:pt idx="12" formatCode="0.00%">
                  <c:v>-3.5507410866782219E-2</c:v>
                </c:pt>
                <c:pt idx="13" formatCode="0.00%">
                  <c:v>-2.7623108681175235E-2</c:v>
                </c:pt>
                <c:pt idx="14" formatCode="0.00%">
                  <c:v>-2.7743803289055124E-2</c:v>
                </c:pt>
                <c:pt idx="15" formatCode="0.00%">
                  <c:v>-2.2994952854645034E-2</c:v>
                </c:pt>
                <c:pt idx="16" formatCode="0.00%">
                  <c:v>-2.5389626226748785E-2</c:v>
                </c:pt>
                <c:pt idx="17" formatCode="0.00%">
                  <c:v>-1.8966347546868989E-2</c:v>
                </c:pt>
                <c:pt idx="18" formatCode="0.00%">
                  <c:v>-1.7176289264439037E-2</c:v>
                </c:pt>
                <c:pt idx="19" formatCode="0.00%">
                  <c:v>-1.3855167379028366E-2</c:v>
                </c:pt>
                <c:pt idx="20" formatCode="0.00%">
                  <c:v>-5.1252287732294066E-3</c:v>
                </c:pt>
                <c:pt idx="21" formatCode="0.00%">
                  <c:v>-7.6449216564344891E-4</c:v>
                </c:pt>
                <c:pt idx="22" formatCode="0.00%">
                  <c:v>1.5860583785483939E-2</c:v>
                </c:pt>
                <c:pt idx="23" formatCode="0.00%">
                  <c:v>2.2764369497835668E-2</c:v>
                </c:pt>
                <c:pt idx="24" formatCode="0.00%">
                  <c:v>1.9815571837132007E-2</c:v>
                </c:pt>
                <c:pt idx="25" formatCode="0.00%">
                  <c:v>2.1911496822903054E-2</c:v>
                </c:pt>
                <c:pt idx="26" formatCode="0.00%">
                  <c:v>2.3423063123781507E-2</c:v>
                </c:pt>
                <c:pt idx="27" formatCode="0.00%">
                  <c:v>2.5941617421324059E-2</c:v>
                </c:pt>
                <c:pt idx="28" formatCode="0.00%">
                  <c:v>2.8003157321231376E-2</c:v>
                </c:pt>
                <c:pt idx="29" formatCode="0.00%">
                  <c:v>2.6286452528478721E-2</c:v>
                </c:pt>
                <c:pt idx="30" formatCode="0.00%">
                  <c:v>2.9402174493828426E-2</c:v>
                </c:pt>
                <c:pt idx="31" formatCode="0.00%">
                  <c:v>3.3435452989445169E-2</c:v>
                </c:pt>
                <c:pt idx="32" formatCode="0.00%">
                  <c:v>3.6401117266056104E-2</c:v>
                </c:pt>
                <c:pt idx="33" formatCode="0.00%">
                  <c:v>3.739276621894172E-2</c:v>
                </c:pt>
                <c:pt idx="34" formatCode="0.00%">
                  <c:v>4.2559668691480423E-2</c:v>
                </c:pt>
                <c:pt idx="35" formatCode="0.00%">
                  <c:v>4.9397944758392764E-2</c:v>
                </c:pt>
                <c:pt idx="36" formatCode="0.00%">
                  <c:v>5.857639625325195E-2</c:v>
                </c:pt>
                <c:pt idx="37" formatCode="0.00%">
                  <c:v>6.9541634554788123E-2</c:v>
                </c:pt>
                <c:pt idx="38" formatCode="0.00%">
                  <c:v>5.2940429372046127E-2</c:v>
                </c:pt>
                <c:pt idx="39" formatCode="0.00%">
                  <c:v>4.965385033390235E-2</c:v>
                </c:pt>
                <c:pt idx="40" formatCode="0.00%">
                  <c:v>5.2420603787450171E-2</c:v>
                </c:pt>
                <c:pt idx="41" formatCode="0.00%">
                  <c:v>5.3157043723381703E-2</c:v>
                </c:pt>
                <c:pt idx="42" formatCode="0.00%">
                  <c:v>5.446681612815274E-2</c:v>
                </c:pt>
                <c:pt idx="43" formatCode="0.00%">
                  <c:v>5.3923947278327278E-2</c:v>
                </c:pt>
                <c:pt idx="44" formatCode="0.00%">
                  <c:v>4.7401289616327613E-2</c:v>
                </c:pt>
                <c:pt idx="45" formatCode="0.00%">
                  <c:v>4.2085459080248855E-2</c:v>
                </c:pt>
                <c:pt idx="46" formatCode="0.00%">
                  <c:v>4.2177210499179774E-2</c:v>
                </c:pt>
                <c:pt idx="47" formatCode="0.00%">
                  <c:v>3.4429961655093155E-2</c:v>
                </c:pt>
                <c:pt idx="48" formatCode="0.00%">
                  <c:v>2.2299792901774529E-2</c:v>
                </c:pt>
                <c:pt idx="49" formatCode="0.00%">
                  <c:v>6.5595349878178055E-3</c:v>
                </c:pt>
                <c:pt idx="50" formatCode="0.00%">
                  <c:v>2.8357416313316675E-2</c:v>
                </c:pt>
                <c:pt idx="51" formatCode="0.00%">
                  <c:v>2.5565831403723038E-2</c:v>
                </c:pt>
                <c:pt idx="52" formatCode="0.00%">
                  <c:v>2.9285123548060232E-2</c:v>
                </c:pt>
                <c:pt idx="53" formatCode="0.00%">
                  <c:v>2.335311888044167E-2</c:v>
                </c:pt>
                <c:pt idx="54" formatCode="0.00%">
                  <c:v>1.8434536710230764E-2</c:v>
                </c:pt>
                <c:pt idx="55" formatCode="0.00%">
                  <c:v>1.5835781758002598E-2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91-4AAB-92F0-2EAAC88FC0E5}"/>
            </c:ext>
          </c:extLst>
        </c:ser>
        <c:ser>
          <c:idx val="1"/>
          <c:order val="1"/>
          <c:tx>
            <c:strRef>
              <c:f>סחירים!$D$7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3.3511900117197582E-2"/>
                  <c:y val="-0.11595682738620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91-4AAB-92F0-2EAAC88FC0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סחירים!$D$9:$D$64</c:f>
              <c:numCache>
                <c:formatCode>0.00%</c:formatCode>
                <c:ptCount val="56"/>
                <c:pt idx="0">
                  <c:v>8.9210227365925654E-3</c:v>
                </c:pt>
                <c:pt idx="1">
                  <c:v>-1.9845439966338363E-3</c:v>
                </c:pt>
                <c:pt idx="2">
                  <c:v>3.7196716775911298E-4</c:v>
                </c:pt>
                <c:pt idx="3">
                  <c:v>-1.278130722432258E-2</c:v>
                </c:pt>
                <c:pt idx="4">
                  <c:v>-1.1513170860847244E-2</c:v>
                </c:pt>
                <c:pt idx="5">
                  <c:v>-3.7339298777391061E-2</c:v>
                </c:pt>
                <c:pt idx="6">
                  <c:v>-2.1520580979021875E-2</c:v>
                </c:pt>
                <c:pt idx="7">
                  <c:v>-1.4858770617240946E-2</c:v>
                </c:pt>
                <c:pt idx="8">
                  <c:v>-2.5258379452922197E-2</c:v>
                </c:pt>
                <c:pt idx="9">
                  <c:v>-1.9140494601022295E-2</c:v>
                </c:pt>
                <c:pt idx="10">
                  <c:v>-5.1572883695786165E-2</c:v>
                </c:pt>
                <c:pt idx="11">
                  <c:v>-5.9901560317050073E-2</c:v>
                </c:pt>
                <c:pt idx="12">
                  <c:v>-4.9294306646061159E-2</c:v>
                </c:pt>
                <c:pt idx="13">
                  <c:v>-4.0222060989898889E-2</c:v>
                </c:pt>
                <c:pt idx="14">
                  <c:v>-3.0222889720982526E-2</c:v>
                </c:pt>
                <c:pt idx="15">
                  <c:v>-2.683426434326508E-2</c:v>
                </c:pt>
                <c:pt idx="16">
                  <c:v>1.5164732613581755E-3</c:v>
                </c:pt>
                <c:pt idx="17">
                  <c:v>2.3751329243894004E-2</c:v>
                </c:pt>
                <c:pt idx="18">
                  <c:v>1.602678214361597E-2</c:v>
                </c:pt>
                <c:pt idx="19">
                  <c:v>1.3236074073598614E-2</c:v>
                </c:pt>
                <c:pt idx="20">
                  <c:v>2.0621955223038446E-2</c:v>
                </c:pt>
                <c:pt idx="21">
                  <c:v>2.6003653368634083E-2</c:v>
                </c:pt>
                <c:pt idx="22">
                  <c:v>3.0410136269099386E-2</c:v>
                </c:pt>
                <c:pt idx="23">
                  <c:v>2.1778361242156263E-2</c:v>
                </c:pt>
                <c:pt idx="24">
                  <c:v>2.3618490023709082E-2</c:v>
                </c:pt>
                <c:pt idx="25">
                  <c:v>3.0661199359322433E-2</c:v>
                </c:pt>
                <c:pt idx="26">
                  <c:v>2.6231858695195731E-2</c:v>
                </c:pt>
                <c:pt idx="27">
                  <c:v>2.587958522493472E-2</c:v>
                </c:pt>
                <c:pt idx="28">
                  <c:v>2.5601800938060304E-2</c:v>
                </c:pt>
                <c:pt idx="29">
                  <c:v>3.0814433536306529E-2</c:v>
                </c:pt>
                <c:pt idx="30">
                  <c:v>3.5218538137268496E-2</c:v>
                </c:pt>
                <c:pt idx="31">
                  <c:v>3.6217174139650199E-2</c:v>
                </c:pt>
                <c:pt idx="32">
                  <c:v>4.667114626126545E-2</c:v>
                </c:pt>
                <c:pt idx="33">
                  <c:v>4.9035156662585733E-2</c:v>
                </c:pt>
                <c:pt idx="34">
                  <c:v>5.9797927214963131E-2</c:v>
                </c:pt>
                <c:pt idx="35">
                  <c:v>6.8316479315529088E-2</c:v>
                </c:pt>
                <c:pt idx="36">
                  <c:v>8.2461282736354669E-2</c:v>
                </c:pt>
                <c:pt idx="37">
                  <c:v>0.10393780048656387</c:v>
                </c:pt>
                <c:pt idx="38">
                  <c:v>5.9247263829172336E-2</c:v>
                </c:pt>
                <c:pt idx="39">
                  <c:v>5.0272908894666957E-2</c:v>
                </c:pt>
                <c:pt idx="40">
                  <c:v>4.5094634395981714E-2</c:v>
                </c:pt>
                <c:pt idx="41">
                  <c:v>3.8212720873499251E-2</c:v>
                </c:pt>
                <c:pt idx="42">
                  <c:v>2.7196338611455761E-2</c:v>
                </c:pt>
                <c:pt idx="43">
                  <c:v>6.1759694768686035E-3</c:v>
                </c:pt>
                <c:pt idx="44">
                  <c:v>3.5687793541348656E-2</c:v>
                </c:pt>
                <c:pt idx="45">
                  <c:v>3.3961834900002597E-2</c:v>
                </c:pt>
                <c:pt idx="46">
                  <c:v>3.9267930709057985E-2</c:v>
                </c:pt>
                <c:pt idx="47">
                  <c:v>3.0660985033467592E-2</c:v>
                </c:pt>
                <c:pt idx="48">
                  <c:v>1.7426588552440281E-2</c:v>
                </c:pt>
                <c:pt idx="49">
                  <c:v>6.9432467182215518E-3</c:v>
                </c:pt>
                <c:pt idx="50">
                  <c:v>2.1078921931293682E-2</c:v>
                </c:pt>
                <c:pt idx="51">
                  <c:v>1.7238005351068564E-2</c:v>
                </c:pt>
                <c:pt idx="52">
                  <c:v>1.9398207384820454E-2</c:v>
                </c:pt>
                <c:pt idx="53">
                  <c:v>1.6097068900227107E-2</c:v>
                </c:pt>
                <c:pt idx="54">
                  <c:v>1.9443483426049735E-2</c:v>
                </c:pt>
                <c:pt idx="55">
                  <c:v>2.4806848710770213E-2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91-4AAB-92F0-2EAAC88FC0E5}"/>
            </c:ext>
          </c:extLst>
        </c:ser>
        <c:ser>
          <c:idx val="2"/>
          <c:order val="2"/>
          <c:tx>
            <c:strRef>
              <c:f>סחירים!$E$7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4.3086728722110959E-2"/>
                  <c:y val="8.213608606522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91-4AAB-92F0-2EAAC88FC0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סחירים!$A$9:$A$64</c:f>
              <c:numCache>
                <c:formatCode>m/d/yyyy</c:formatCode>
                <c:ptCount val="56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</c:numCache>
            </c:numRef>
          </c:cat>
          <c:val>
            <c:numRef>
              <c:f>סחירים!$E$9:$E$64</c:f>
              <c:numCache>
                <c:formatCode>0.00%</c:formatCode>
                <c:ptCount val="56"/>
                <c:pt idx="0">
                  <c:v>8.2797544952324387E-3</c:v>
                </c:pt>
                <c:pt idx="1">
                  <c:v>-1.7481318020869607E-2</c:v>
                </c:pt>
                <c:pt idx="2">
                  <c:v>-5.893675969681067E-2</c:v>
                </c:pt>
                <c:pt idx="3">
                  <c:v>-3.3402443101097523E-2</c:v>
                </c:pt>
                <c:pt idx="4">
                  <c:v>-5.5087711784286286E-3</c:v>
                </c:pt>
                <c:pt idx="5">
                  <c:v>-1.524617476309198E-2</c:v>
                </c:pt>
                <c:pt idx="6">
                  <c:v>-9.4926615381788482E-3</c:v>
                </c:pt>
                <c:pt idx="7">
                  <c:v>-2.4120863308389584E-2</c:v>
                </c:pt>
                <c:pt idx="8">
                  <c:v>-3.5168787896642684E-2</c:v>
                </c:pt>
                <c:pt idx="9">
                  <c:v>-2.8694354929698074E-2</c:v>
                </c:pt>
                <c:pt idx="10">
                  <c:v>-7.8252663551527268E-2</c:v>
                </c:pt>
                <c:pt idx="11">
                  <c:v>-8.4000325437604051E-2</c:v>
                </c:pt>
                <c:pt idx="12">
                  <c:v>-6.9457363948323136E-2</c:v>
                </c:pt>
                <c:pt idx="13">
                  <c:v>-6.2234434026753327E-4</c:v>
                </c:pt>
                <c:pt idx="14">
                  <c:v>2.6711766104518642E-2</c:v>
                </c:pt>
                <c:pt idx="15">
                  <c:v>1.7741167749910858E-2</c:v>
                </c:pt>
                <c:pt idx="16">
                  <c:v>3.6598682524298098E-3</c:v>
                </c:pt>
                <c:pt idx="17">
                  <c:v>2.0799428553491817E-2</c:v>
                </c:pt>
                <c:pt idx="18">
                  <c:v>1.4315284420901797E-2</c:v>
                </c:pt>
                <c:pt idx="19">
                  <c:v>2.2903649213028565E-2</c:v>
                </c:pt>
                <c:pt idx="20">
                  <c:v>2.0444512747601173E-2</c:v>
                </c:pt>
                <c:pt idx="21">
                  <c:v>3.7826712161582732E-2</c:v>
                </c:pt>
                <c:pt idx="22">
                  <c:v>3.7971709009892551E-2</c:v>
                </c:pt>
                <c:pt idx="23">
                  <c:v>2.3113953243374175E-2</c:v>
                </c:pt>
                <c:pt idx="24">
                  <c:v>9.604783573236686E-3</c:v>
                </c:pt>
                <c:pt idx="25">
                  <c:v>2.3402178155775388E-2</c:v>
                </c:pt>
                <c:pt idx="26">
                  <c:v>2.9359265859291162E-2</c:v>
                </c:pt>
                <c:pt idx="27">
                  <c:v>4.2416736236611463E-2</c:v>
                </c:pt>
                <c:pt idx="28">
                  <c:v>2.7806151422208547E-2</c:v>
                </c:pt>
                <c:pt idx="29">
                  <c:v>3.2271658330830899E-2</c:v>
                </c:pt>
                <c:pt idx="30">
                  <c:v>2.8070045740142602E-2</c:v>
                </c:pt>
                <c:pt idx="31">
                  <c:v>4.4697028224812252E-2</c:v>
                </c:pt>
                <c:pt idx="32">
                  <c:v>6.1271497260044994E-2</c:v>
                </c:pt>
                <c:pt idx="33">
                  <c:v>7.042780253540637E-2</c:v>
                </c:pt>
                <c:pt idx="34">
                  <c:v>7.5117106858882288E-2</c:v>
                </c:pt>
                <c:pt idx="35">
                  <c:v>7.5408227700166197E-2</c:v>
                </c:pt>
                <c:pt idx="36">
                  <c:v>9.4630040295947682E-2</c:v>
                </c:pt>
                <c:pt idx="37">
                  <c:v>0.13353109123495099</c:v>
                </c:pt>
                <c:pt idx="38">
                  <c:v>4.3329162851089453E-2</c:v>
                </c:pt>
                <c:pt idx="39">
                  <c:v>7.7132387668026325E-3</c:v>
                </c:pt>
                <c:pt idx="40">
                  <c:v>-3.6442137944955877E-2</c:v>
                </c:pt>
                <c:pt idx="41">
                  <c:v>3.3121369710430004E-2</c:v>
                </c:pt>
                <c:pt idx="42">
                  <c:v>4.7056124168823432E-2</c:v>
                </c:pt>
                <c:pt idx="43">
                  <c:v>5.0679073276952868E-2</c:v>
                </c:pt>
                <c:pt idx="44">
                  <c:v>3.8260592742550781E-2</c:v>
                </c:pt>
                <c:pt idx="45">
                  <c:v>2.1031300378895779E-2</c:v>
                </c:pt>
                <c:pt idx="46">
                  <c:v>2.7980721488668703E-2</c:v>
                </c:pt>
                <c:pt idx="47">
                  <c:v>2.3117003087065546E-2</c:v>
                </c:pt>
                <c:pt idx="48">
                  <c:v>1.383460302276629E-2</c:v>
                </c:pt>
                <c:pt idx="49">
                  <c:v>-1.3663699214995551E-2</c:v>
                </c:pt>
                <c:pt idx="50">
                  <c:v>1.9044900697099409E-2</c:v>
                </c:pt>
                <c:pt idx="51">
                  <c:v>2.0652832765251761E-2</c:v>
                </c:pt>
                <c:pt idx="52">
                  <c:v>5.3568346204362127E-2</c:v>
                </c:pt>
                <c:pt idx="53">
                  <c:v>1.3157764413874951E-2</c:v>
                </c:pt>
                <c:pt idx="54">
                  <c:v>1.8235567018573651E-2</c:v>
                </c:pt>
                <c:pt idx="55">
                  <c:v>-3.1694849716139561E-3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91-4AAB-92F0-2EAAC88FC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3"/>
        <c:majorTimeUnit val="months"/>
      </c:dateAx>
      <c:valAx>
        <c:axId val="753623584"/>
        <c:scaling>
          <c:orientation val="minMax"/>
          <c:max val="0.2"/>
          <c:min val="-0.1"/>
        </c:scaling>
        <c:delete val="0"/>
        <c:axPos val="l"/>
        <c:numFmt formatCode="0.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solidFill>
                  <a:schemeClr val="tx1"/>
                </a:solidFill>
              </a:rPr>
              <a:t>איור 31: גיוסי </a:t>
            </a:r>
            <a:r>
              <a:rPr lang="he-IL" sz="1800" b="1" dirty="0">
                <a:solidFill>
                  <a:schemeClr val="tx1"/>
                </a:solidFill>
              </a:rPr>
              <a:t>הון רבעוניים בסקטור ההייטק וממוצע גיוס שנתי</a:t>
            </a:r>
          </a:p>
          <a:p>
            <a:pPr>
              <a:defRPr/>
            </a:pPr>
            <a:r>
              <a:rPr lang="he-IL" sz="1800" dirty="0">
                <a:solidFill>
                  <a:schemeClr val="tx1"/>
                </a:solidFill>
              </a:rPr>
              <a:t>(מיליארדי דולרים)</a:t>
            </a:r>
          </a:p>
        </c:rich>
      </c:tx>
      <c:layout>
        <c:manualLayout>
          <c:xMode val="edge"/>
          <c:yMode val="edge"/>
          <c:x val="0.24627835787857177"/>
          <c:y val="2.8017700623641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2548979591836736E-2"/>
          <c:y val="0.16058410547459118"/>
          <c:w val="0.92888958333333316"/>
          <c:h val="0.60661447991009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'גיוסים רבעוניים'!$C$2</c:f>
              <c:strCache>
                <c:ptCount val="1"/>
                <c:pt idx="0">
                  <c:v>היקף גיוס רבעוני</c:v>
                </c:pt>
              </c:strCache>
            </c:strRef>
          </c:tx>
          <c:spPr>
            <a:solidFill>
              <a:srgbClr val="50AC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2.2484537896714884E-3"/>
                  <c:y val="8.8695182886218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24-4431-9795-B31268026DD7}"/>
                </c:ext>
              </c:extLst>
            </c:dLbl>
            <c:dLbl>
              <c:idx val="18"/>
              <c:layout>
                <c:manualLayout>
                  <c:x val="-7.8585461689588392E-3"/>
                  <c:y val="1.2820512820512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24-4431-9795-B31268026D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'גיוסים רבעוניים'!$A$3:$B$39</c:f>
              <c:multiLvlStrCache>
                <c:ptCount val="3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Q1*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  <c:extLst/>
            </c:multiLvlStrRef>
          </c:cat>
          <c:val>
            <c:numRef>
              <c:f>'גיוסים רבעוניים'!$C$3:$C$39</c:f>
              <c:numCache>
                <c:formatCode>#,##0.0</c:formatCode>
                <c:ptCount val="37"/>
                <c:pt idx="0">
                  <c:v>0.95199999999999996</c:v>
                </c:pt>
                <c:pt idx="1">
                  <c:v>0.82799999999999996</c:v>
                </c:pt>
                <c:pt idx="2">
                  <c:v>0.57899999999999996</c:v>
                </c:pt>
                <c:pt idx="3">
                  <c:v>0.95099999999999996</c:v>
                </c:pt>
                <c:pt idx="4">
                  <c:v>1.105</c:v>
                </c:pt>
                <c:pt idx="5">
                  <c:v>1.452</c:v>
                </c:pt>
                <c:pt idx="6">
                  <c:v>1.0649999999999999</c:v>
                </c:pt>
                <c:pt idx="7">
                  <c:v>0.65200000000000002</c:v>
                </c:pt>
                <c:pt idx="8">
                  <c:v>0.89900000000000002</c:v>
                </c:pt>
                <c:pt idx="9">
                  <c:v>0.98599999999999999</c:v>
                </c:pt>
                <c:pt idx="10">
                  <c:v>1.405</c:v>
                </c:pt>
                <c:pt idx="11">
                  <c:v>1.21</c:v>
                </c:pt>
                <c:pt idx="12">
                  <c:v>1.0329999999999999</c:v>
                </c:pt>
                <c:pt idx="13">
                  <c:v>1.5249999999999999</c:v>
                </c:pt>
                <c:pt idx="14">
                  <c:v>1.583</c:v>
                </c:pt>
                <c:pt idx="15">
                  <c:v>1.744</c:v>
                </c:pt>
                <c:pt idx="16">
                  <c:v>1.492</c:v>
                </c:pt>
                <c:pt idx="17">
                  <c:v>1.9950000000000001</c:v>
                </c:pt>
                <c:pt idx="18">
                  <c:v>2.1070000000000002</c:v>
                </c:pt>
                <c:pt idx="19">
                  <c:v>2.2000000000000002</c:v>
                </c:pt>
                <c:pt idx="20">
                  <c:v>2.6680000000000001</c:v>
                </c:pt>
                <c:pt idx="21">
                  <c:v>2.1659999999999999</c:v>
                </c:pt>
                <c:pt idx="22">
                  <c:v>2.63</c:v>
                </c:pt>
                <c:pt idx="23">
                  <c:v>2.9420000000000002</c:v>
                </c:pt>
                <c:pt idx="24">
                  <c:v>5.48</c:v>
                </c:pt>
                <c:pt idx="25">
                  <c:v>6.4589999999999996</c:v>
                </c:pt>
                <c:pt idx="26">
                  <c:v>5.6840000000000002</c:v>
                </c:pt>
                <c:pt idx="27">
                  <c:v>8.2420000000000009</c:v>
                </c:pt>
                <c:pt idx="28">
                  <c:v>5.5960000000000001</c:v>
                </c:pt>
                <c:pt idx="29">
                  <c:v>4.75</c:v>
                </c:pt>
                <c:pt idx="30">
                  <c:v>2.5830000000000002</c:v>
                </c:pt>
                <c:pt idx="31">
                  <c:v>2.0209999999999999</c:v>
                </c:pt>
                <c:pt idx="32" formatCode="General">
                  <c:v>1.762</c:v>
                </c:pt>
                <c:pt idx="33" formatCode="0.00">
                  <c:v>1.98</c:v>
                </c:pt>
                <c:pt idx="34" formatCode="General">
                  <c:v>1.71</c:v>
                </c:pt>
                <c:pt idx="35" formatCode="0.00">
                  <c:v>1.444</c:v>
                </c:pt>
                <c:pt idx="36" formatCode="0.00">
                  <c:v>1.3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124-4431-9795-B31268026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367877864"/>
        <c:axId val="367881472"/>
      </c:barChart>
      <c:lineChart>
        <c:grouping val="standard"/>
        <c:varyColors val="0"/>
        <c:ser>
          <c:idx val="1"/>
          <c:order val="1"/>
          <c:tx>
            <c:strRef>
              <c:f>'גיוסים רבעוניים'!$D$2</c:f>
              <c:strCache>
                <c:ptCount val="1"/>
                <c:pt idx="0">
                  <c:v>ממוצע שנתי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רבעוניים'!$D$3:$D$34</c:f>
              <c:numCache>
                <c:formatCode>#,##0.0</c:formatCode>
                <c:ptCount val="32"/>
                <c:pt idx="0">
                  <c:v>0.82750000000000001</c:v>
                </c:pt>
                <c:pt idx="1">
                  <c:v>0.82750000000000001</c:v>
                </c:pt>
                <c:pt idx="2">
                  <c:v>0.82750000000000001</c:v>
                </c:pt>
                <c:pt idx="3">
                  <c:v>0.82750000000000001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2124-4431-9795-B31268026DD7}"/>
            </c:ext>
          </c:extLst>
        </c:ser>
        <c:ser>
          <c:idx val="2"/>
          <c:order val="2"/>
          <c:tx>
            <c:strRef>
              <c:f>'גיוסים רבעוניים'!$E$2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רבעוניים'!$E$3:$E$34</c:f>
              <c:numCache>
                <c:formatCode>General</c:formatCode>
                <c:ptCount val="32"/>
                <c:pt idx="4" formatCode="#,##0.0">
                  <c:v>1.0685</c:v>
                </c:pt>
                <c:pt idx="5" formatCode="#,##0.0">
                  <c:v>1.0685</c:v>
                </c:pt>
                <c:pt idx="6" formatCode="#,##0.0">
                  <c:v>1.0685</c:v>
                </c:pt>
                <c:pt idx="7" formatCode="#,##0.0">
                  <c:v>1.0685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2124-4431-9795-B31268026DD7}"/>
            </c:ext>
          </c:extLst>
        </c:ser>
        <c:ser>
          <c:idx val="3"/>
          <c:order val="3"/>
          <c:tx>
            <c:strRef>
              <c:f>'גיוסים רבעוניים'!$F$2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רבעוניים'!$F$3:$F$34</c:f>
              <c:numCache>
                <c:formatCode>General</c:formatCode>
                <c:ptCount val="32"/>
                <c:pt idx="8" formatCode="#,##0.0">
                  <c:v>1.125</c:v>
                </c:pt>
                <c:pt idx="9" formatCode="#,##0.0">
                  <c:v>1.125</c:v>
                </c:pt>
                <c:pt idx="10" formatCode="#,##0.0">
                  <c:v>1.125</c:v>
                </c:pt>
                <c:pt idx="11" formatCode="#,##0.0">
                  <c:v>1.125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2124-4431-9795-B31268026DD7}"/>
            </c:ext>
          </c:extLst>
        </c:ser>
        <c:ser>
          <c:idx val="4"/>
          <c:order val="4"/>
          <c:tx>
            <c:strRef>
              <c:f>'גיוסים רבעוניים'!$G$2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רבעוניים'!$G$3:$G$34</c:f>
              <c:numCache>
                <c:formatCode>General</c:formatCode>
                <c:ptCount val="32"/>
                <c:pt idx="12" formatCode="#,##0.0">
                  <c:v>1.4712499999999999</c:v>
                </c:pt>
                <c:pt idx="13" formatCode="#,##0.0">
                  <c:v>1.4712499999999999</c:v>
                </c:pt>
                <c:pt idx="14" formatCode="#,##0.0">
                  <c:v>1.4712499999999999</c:v>
                </c:pt>
                <c:pt idx="15" formatCode="#,##0.0">
                  <c:v>1.4712499999999999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2124-4431-9795-B31268026DD7}"/>
            </c:ext>
          </c:extLst>
        </c:ser>
        <c:ser>
          <c:idx val="5"/>
          <c:order val="5"/>
          <c:tx>
            <c:strRef>
              <c:f>'גיוסים רבעוניים'!$H$2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רבעוניים'!$H$3:$H$34</c:f>
              <c:numCache>
                <c:formatCode>General</c:formatCode>
                <c:ptCount val="32"/>
                <c:pt idx="16" formatCode="#,##0.0">
                  <c:v>1.9485000000000001</c:v>
                </c:pt>
                <c:pt idx="17" formatCode="#,##0.0">
                  <c:v>1.9485000000000001</c:v>
                </c:pt>
                <c:pt idx="18" formatCode="#,##0.0">
                  <c:v>1.9485000000000001</c:v>
                </c:pt>
                <c:pt idx="19" formatCode="#,##0.0">
                  <c:v>1.9485000000000001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2124-4431-9795-B31268026DD7}"/>
            </c:ext>
          </c:extLst>
        </c:ser>
        <c:ser>
          <c:idx val="6"/>
          <c:order val="6"/>
          <c:tx>
            <c:strRef>
              <c:f>'גיוסים רבעוניים'!$I$2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רבעוניים'!$I$3:$I$34</c:f>
              <c:numCache>
                <c:formatCode>General</c:formatCode>
                <c:ptCount val="32"/>
                <c:pt idx="20" formatCode="#,##0.0">
                  <c:v>2.6014999999999997</c:v>
                </c:pt>
                <c:pt idx="21" formatCode="#,##0.0">
                  <c:v>2.6014999999999997</c:v>
                </c:pt>
                <c:pt idx="22" formatCode="#,##0.0">
                  <c:v>2.6014999999999997</c:v>
                </c:pt>
                <c:pt idx="23" formatCode="#,##0.0">
                  <c:v>2.6014999999999997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2124-4431-9795-B31268026DD7}"/>
            </c:ext>
          </c:extLst>
        </c:ser>
        <c:ser>
          <c:idx val="7"/>
          <c:order val="7"/>
          <c:tx>
            <c:strRef>
              <c:f>'גיוסים רבעוניים'!$J$2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רבעוניים'!$J$3:$J$34</c:f>
              <c:numCache>
                <c:formatCode>General</c:formatCode>
                <c:ptCount val="32"/>
                <c:pt idx="24" formatCode="#,##0.0">
                  <c:v>6.4662500000000005</c:v>
                </c:pt>
                <c:pt idx="25" formatCode="#,##0.0">
                  <c:v>6.4662500000000005</c:v>
                </c:pt>
                <c:pt idx="26" formatCode="#,##0.0">
                  <c:v>6.4662500000000005</c:v>
                </c:pt>
                <c:pt idx="27" formatCode="#,##0.0">
                  <c:v>6.4662500000000005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2124-4431-9795-B31268026DD7}"/>
            </c:ext>
          </c:extLst>
        </c:ser>
        <c:ser>
          <c:idx val="8"/>
          <c:order val="8"/>
          <c:tx>
            <c:strRef>
              <c:f>'גיוסים רבעוניים'!$K$2</c:f>
              <c:strCache>
                <c:ptCount val="1"/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'גיוסים רבעוניים'!$A$3:$B$34</c:f>
              <c:multiLvlStrCache>
                <c:ptCount val="3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</c:lvl>
              </c:multiLvlStrCache>
              <c:extLst/>
            </c:multiLvlStrRef>
          </c:cat>
          <c:val>
            <c:numRef>
              <c:f>'גיוסים רבעוניים'!$K$3:$K$34</c:f>
              <c:numCache>
                <c:formatCode>General</c:formatCode>
                <c:ptCount val="32"/>
                <c:pt idx="28" formatCode="#,##0.0">
                  <c:v>3.7374999999999998</c:v>
                </c:pt>
                <c:pt idx="29" formatCode="#,##0.0">
                  <c:v>3.7374999999999998</c:v>
                </c:pt>
                <c:pt idx="30" formatCode="#,##0.0">
                  <c:v>3.7374999999999998</c:v>
                </c:pt>
                <c:pt idx="31" formatCode="#,##0.0">
                  <c:v>3.7374999999999998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2124-4431-9795-B31268026DD7}"/>
            </c:ext>
          </c:extLst>
        </c:ser>
        <c:ser>
          <c:idx val="9"/>
          <c:order val="9"/>
          <c:tx>
            <c:strRef>
              <c:f>'גיוסים רבעוניים'!$L$2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29"/>
              <c:pt idx="0">
                <c:v>2017 Q1</c:v>
              </c:pt>
              <c:pt idx="1">
                <c:v>2017 Q2</c:v>
              </c:pt>
              <c:pt idx="2">
                <c:v>2017 Q3</c:v>
              </c:pt>
              <c:pt idx="3">
                <c:v>2017 Q4</c:v>
              </c:pt>
              <c:pt idx="4">
                <c:v>2018 Q1</c:v>
              </c:pt>
              <c:pt idx="5">
                <c:v>2018 Q2</c:v>
              </c:pt>
              <c:pt idx="6">
                <c:v>2018 Q3</c:v>
              </c:pt>
              <c:pt idx="7">
                <c:v>2018 Q4</c:v>
              </c:pt>
              <c:pt idx="8">
                <c:v>2019 Q1</c:v>
              </c:pt>
              <c:pt idx="9">
                <c:v>2019 Q2</c:v>
              </c:pt>
              <c:pt idx="10">
                <c:v>2019 Q3</c:v>
              </c:pt>
              <c:pt idx="11">
                <c:v>2019 Q4</c:v>
              </c:pt>
              <c:pt idx="12">
                <c:v>2020 Q1</c:v>
              </c:pt>
              <c:pt idx="13">
                <c:v>2020 Q2</c:v>
              </c:pt>
              <c:pt idx="14">
                <c:v>2020 Q3</c:v>
              </c:pt>
              <c:pt idx="15">
                <c:v>2020 Q4</c:v>
              </c:pt>
              <c:pt idx="16">
                <c:v>2021 Q1</c:v>
              </c:pt>
              <c:pt idx="17">
                <c:v>2021 Q2</c:v>
              </c:pt>
              <c:pt idx="18">
                <c:v>2021 Q3</c:v>
              </c:pt>
              <c:pt idx="19">
                <c:v>2021 Q4</c:v>
              </c:pt>
              <c:pt idx="20">
                <c:v>2022 Q1</c:v>
              </c:pt>
              <c:pt idx="21">
                <c:v>2022 Q2</c:v>
              </c:pt>
              <c:pt idx="22">
                <c:v>2022 Q3</c:v>
              </c:pt>
              <c:pt idx="23">
                <c:v>2022 Q4</c:v>
              </c:pt>
              <c:pt idx="24">
                <c:v>2023 Q1</c:v>
              </c:pt>
              <c:pt idx="25">
                <c:v>2023 Q2</c:v>
              </c:pt>
              <c:pt idx="26">
                <c:v>2023 Q3</c:v>
              </c:pt>
              <c:pt idx="27">
                <c:v>2023 Q4</c:v>
              </c:pt>
              <c:pt idx="28">
                <c:v>2024 Q1*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'גיוסים רבעוניים'!$L$3:$L$38</c:f>
              <c:numCache>
                <c:formatCode>General</c:formatCode>
                <c:ptCount val="36"/>
                <c:pt idx="32" formatCode="#,##0.0">
                  <c:v>1.724</c:v>
                </c:pt>
                <c:pt idx="33" formatCode="#,##0.0">
                  <c:v>1.724</c:v>
                </c:pt>
                <c:pt idx="34" formatCode="#,##0.0">
                  <c:v>1.724</c:v>
                </c:pt>
                <c:pt idx="35" formatCode="#,##0.0">
                  <c:v>1.724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2124-4431-9795-B31268026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877864"/>
        <c:axId val="367881472"/>
      </c:lineChart>
      <c:catAx>
        <c:axId val="36787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367881472"/>
        <c:crosses val="autoZero"/>
        <c:auto val="1"/>
        <c:lblAlgn val="ctr"/>
        <c:lblOffset val="100"/>
        <c:noMultiLvlLbl val="0"/>
      </c:catAx>
      <c:valAx>
        <c:axId val="367881472"/>
        <c:scaling>
          <c:orientation val="minMax"/>
          <c:max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36787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831608161426943"/>
          <c:y val="0.92988286812638743"/>
          <c:w val="0.66946205253755042"/>
          <c:h val="5.9531108333231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34703379658302E-2"/>
          <c:y val="3.27174398240331E-2"/>
          <c:w val="0.93233507411005545"/>
          <c:h val="0.6860688009544641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ועקיפים.xlsx]גיליון2'!$Q$52:$Q$113</c:f>
              <c:numCache>
                <c:formatCode>General</c:formatCode>
                <c:ptCount val="62"/>
                <c:pt idx="57" formatCode="0.0">
                  <c:v>45</c:v>
                </c:pt>
                <c:pt idx="58" formatCode="0.0">
                  <c:v>45</c:v>
                </c:pt>
                <c:pt idx="59" formatCode="0.0">
                  <c:v>45</c:v>
                </c:pt>
                <c:pt idx="60" formatCode="0.0">
                  <c:v>45</c:v>
                </c:pt>
                <c:pt idx="61" formatCode="0.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E-4ACC-BDB9-B92D0CAC3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785176"/>
        <c:axId val="646787144"/>
      </c:areaChart>
      <c:lineChart>
        <c:grouping val="standard"/>
        <c:varyColors val="0"/>
        <c:ser>
          <c:idx val="0"/>
          <c:order val="0"/>
          <c:tx>
            <c:v>ישירים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ועקיפים.xlsx]גיליון2'!$D$52:$D$113</c:f>
              <c:numCache>
                <c:formatCode>0.0</c:formatCode>
                <c:ptCount val="62"/>
                <c:pt idx="0">
                  <c:v>13.500783203125</c:v>
                </c:pt>
                <c:pt idx="1">
                  <c:v>12.9329052734375</c:v>
                </c:pt>
                <c:pt idx="2">
                  <c:v>14.2040654296875</c:v>
                </c:pt>
                <c:pt idx="3">
                  <c:v>14.1089375</c:v>
                </c:pt>
                <c:pt idx="4">
                  <c:v>15.566966796875001</c:v>
                </c:pt>
                <c:pt idx="5">
                  <c:v>13.634132812500001</c:v>
                </c:pt>
                <c:pt idx="6">
                  <c:v>14.183823242187501</c:v>
                </c:pt>
                <c:pt idx="7">
                  <c:v>14.249515625000001</c:v>
                </c:pt>
                <c:pt idx="8">
                  <c:v>14.6689375</c:v>
                </c:pt>
                <c:pt idx="9">
                  <c:v>14.6603408203125</c:v>
                </c:pt>
                <c:pt idx="10">
                  <c:v>14.578731445312499</c:v>
                </c:pt>
                <c:pt idx="11">
                  <c:v>15.2749716796875</c:v>
                </c:pt>
                <c:pt idx="12">
                  <c:v>15.109580078124999</c:v>
                </c:pt>
                <c:pt idx="13">
                  <c:v>14.701707031250001</c:v>
                </c:pt>
                <c:pt idx="14">
                  <c:v>13.282033203125</c:v>
                </c:pt>
                <c:pt idx="15">
                  <c:v>11.852508789062499</c:v>
                </c:pt>
                <c:pt idx="16">
                  <c:v>12.8492958984375</c:v>
                </c:pt>
                <c:pt idx="17">
                  <c:v>13.958458984375</c:v>
                </c:pt>
                <c:pt idx="18">
                  <c:v>14.3036689453125</c:v>
                </c:pt>
                <c:pt idx="19">
                  <c:v>14.5611318359375</c:v>
                </c:pt>
                <c:pt idx="20">
                  <c:v>15.307204101562499</c:v>
                </c:pt>
                <c:pt idx="21">
                  <c:v>15.266956054687499</c:v>
                </c:pt>
                <c:pt idx="22">
                  <c:v>15.4255712890625</c:v>
                </c:pt>
                <c:pt idx="23">
                  <c:v>15.670544921875001</c:v>
                </c:pt>
                <c:pt idx="24">
                  <c:v>17.438884765625001</c:v>
                </c:pt>
                <c:pt idx="25">
                  <c:v>16.087852539062499</c:v>
                </c:pt>
                <c:pt idx="26">
                  <c:v>17.604720703125</c:v>
                </c:pt>
                <c:pt idx="27">
                  <c:v>17.638826171874999</c:v>
                </c:pt>
                <c:pt idx="28">
                  <c:v>17.801021484374999</c:v>
                </c:pt>
                <c:pt idx="29">
                  <c:v>17.543904296874999</c:v>
                </c:pt>
                <c:pt idx="30">
                  <c:v>19.325814453124998</c:v>
                </c:pt>
                <c:pt idx="31">
                  <c:v>19.516095703125</c:v>
                </c:pt>
                <c:pt idx="32">
                  <c:v>19.15780078125</c:v>
                </c:pt>
                <c:pt idx="33">
                  <c:v>19.326705078124998</c:v>
                </c:pt>
                <c:pt idx="34">
                  <c:v>21.206478515625001</c:v>
                </c:pt>
                <c:pt idx="35">
                  <c:v>20.958533203125</c:v>
                </c:pt>
                <c:pt idx="36">
                  <c:v>24.31446875</c:v>
                </c:pt>
                <c:pt idx="37">
                  <c:v>21.185755859375</c:v>
                </c:pt>
                <c:pt idx="38">
                  <c:v>20.580519531250001</c:v>
                </c:pt>
                <c:pt idx="39">
                  <c:v>19.310705078125</c:v>
                </c:pt>
                <c:pt idx="40">
                  <c:v>23.677179687500001</c:v>
                </c:pt>
                <c:pt idx="41">
                  <c:v>20.641408203125</c:v>
                </c:pt>
                <c:pt idx="42">
                  <c:v>19.670710937500001</c:v>
                </c:pt>
                <c:pt idx="43">
                  <c:v>20.259839843750001</c:v>
                </c:pt>
                <c:pt idx="44">
                  <c:v>19.658775390624999</c:v>
                </c:pt>
                <c:pt idx="45">
                  <c:v>20.623433593750001</c:v>
                </c:pt>
                <c:pt idx="46">
                  <c:v>19.821470703125001</c:v>
                </c:pt>
                <c:pt idx="47">
                  <c:v>19.284900390625001</c:v>
                </c:pt>
                <c:pt idx="48">
                  <c:v>19.5592890625</c:v>
                </c:pt>
                <c:pt idx="49">
                  <c:v>19.400708984375001</c:v>
                </c:pt>
                <c:pt idx="50">
                  <c:v>19.170267578124999</c:v>
                </c:pt>
                <c:pt idx="51">
                  <c:v>19.356041015624999</c:v>
                </c:pt>
                <c:pt idx="52">
                  <c:v>19.266349609374998</c:v>
                </c:pt>
                <c:pt idx="53">
                  <c:v>19.036417968750001</c:v>
                </c:pt>
                <c:pt idx="54">
                  <c:v>18.7499453125</c:v>
                </c:pt>
                <c:pt idx="55">
                  <c:v>18.149648437500002</c:v>
                </c:pt>
                <c:pt idx="56">
                  <c:v>18.693146484374999</c:v>
                </c:pt>
                <c:pt idx="57">
                  <c:v>17.745980468749998</c:v>
                </c:pt>
                <c:pt idx="58">
                  <c:v>16.610523437499999</c:v>
                </c:pt>
                <c:pt idx="59">
                  <c:v>17.573613281250001</c:v>
                </c:pt>
                <c:pt idx="60">
                  <c:v>18.634794921874999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AE-4ACC-BDB9-B92D0CAC3915}"/>
            </c:ext>
          </c:extLst>
        </c:ser>
        <c:ser>
          <c:idx val="3"/>
          <c:order val="1"/>
          <c:tx>
            <c:strRef>
              <c:f>'[תקבולי הממשלה ממסים ישירים ועקיפים.xlsx]גיליון2'!$N$1</c:f>
              <c:strCache>
                <c:ptCount val="1"/>
                <c:pt idx="0">
                  <c:v>מגמה ישירים (לפי ש"ש 2015-2019)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ועקיפים.xlsx]גיליון2'!$N$52:$N$113</c:f>
              <c:numCache>
                <c:formatCode>0.0</c:formatCode>
                <c:ptCount val="62"/>
                <c:pt idx="0">
                  <c:v>14.085910987064276</c:v>
                </c:pt>
                <c:pt idx="1">
                  <c:v>14.151080392945964</c:v>
                </c:pt>
                <c:pt idx="2">
                  <c:v>14.216551309426915</c:v>
                </c:pt>
                <c:pt idx="3">
                  <c:v>14.282325131466019</c:v>
                </c:pt>
                <c:pt idx="4">
                  <c:v>14.348403260476021</c:v>
                </c:pt>
                <c:pt idx="5">
                  <c:v>14.414787104353405</c:v>
                </c:pt>
                <c:pt idx="6">
                  <c:v>14.481478077508385</c:v>
                </c:pt>
                <c:pt idx="7">
                  <c:v>14.548477600895016</c:v>
                </c:pt>
                <c:pt idx="8">
                  <c:v>14.615787102041514</c:v>
                </c:pt>
                <c:pt idx="9">
                  <c:v>14.683408015080644</c:v>
                </c:pt>
                <c:pt idx="10">
                  <c:v>14.751341780780278</c:v>
                </c:pt>
                <c:pt idx="11">
                  <c:v>14.819589846574107</c:v>
                </c:pt>
                <c:pt idx="12">
                  <c:v>14.888153666592448</c:v>
                </c:pt>
                <c:pt idx="13">
                  <c:v>14.957034701693267</c:v>
                </c:pt>
                <c:pt idx="14">
                  <c:v>15.026234419493287</c:v>
                </c:pt>
                <c:pt idx="15">
                  <c:v>15.095754294399251</c:v>
                </c:pt>
                <c:pt idx="16">
                  <c:v>15.165595807639352</c:v>
                </c:pt>
                <c:pt idx="17">
                  <c:v>15.235760447294766</c:v>
                </c:pt>
                <c:pt idx="18">
                  <c:v>15.306249708331389</c:v>
                </c:pt>
                <c:pt idx="19">
                  <c:v>15.377065092631678</c:v>
                </c:pt>
                <c:pt idx="20">
                  <c:v>15.448208109026645</c:v>
                </c:pt>
                <c:pt idx="21">
                  <c:v>15.51968027332801</c:v>
                </c:pt>
                <c:pt idx="22">
                  <c:v>15.591483108360501</c:v>
                </c:pt>
                <c:pt idx="23">
                  <c:v>15.663618143994281</c:v>
                </c:pt>
                <c:pt idx="24">
                  <c:v>15.736086917177575</c:v>
                </c:pt>
                <c:pt idx="25">
                  <c:v>15.808890971969399</c:v>
                </c:pt>
                <c:pt idx="26">
                  <c:v>15.882031859572455</c:v>
                </c:pt>
                <c:pt idx="27">
                  <c:v>15.955511138366193</c:v>
                </c:pt>
                <c:pt idx="28">
                  <c:v>16.029330373940013</c:v>
                </c:pt>
                <c:pt idx="29">
                  <c:v>16.103491139126604</c:v>
                </c:pt>
                <c:pt idx="30">
                  <c:v>16.177995014035481</c:v>
                </c:pt>
                <c:pt idx="31">
                  <c:v>16.252843586086641</c:v>
                </c:pt>
                <c:pt idx="32">
                  <c:v>16.328038450044382</c:v>
                </c:pt>
                <c:pt idx="33">
                  <c:v>16.403581208051296</c:v>
                </c:pt>
                <c:pt idx="34">
                  <c:v>16.479473469662373</c:v>
                </c:pt>
                <c:pt idx="35">
                  <c:v>16.555716851879335</c:v>
                </c:pt>
                <c:pt idx="36">
                  <c:v>16.632312979185063</c:v>
                </c:pt>
                <c:pt idx="37">
                  <c:v>16.709263483578219</c:v>
                </c:pt>
                <c:pt idx="38">
                  <c:v>16.786570004608016</c:v>
                </c:pt>
                <c:pt idx="39">
                  <c:v>16.864234189409142</c:v>
                </c:pt>
                <c:pt idx="40">
                  <c:v>16.942257692736874</c:v>
                </c:pt>
                <c:pt idx="41">
                  <c:v>17.020642177002323</c:v>
                </c:pt>
                <c:pt idx="42">
                  <c:v>17.099389312307846</c:v>
                </c:pt>
                <c:pt idx="43">
                  <c:v>17.178500776482664</c:v>
                </c:pt>
                <c:pt idx="44">
                  <c:v>17.257978255118548</c:v>
                </c:pt>
                <c:pt idx="45">
                  <c:v>17.337823441605806</c:v>
                </c:pt>
                <c:pt idx="46">
                  <c:v>17.418038037169314</c:v>
                </c:pt>
                <c:pt idx="47">
                  <c:v>17.498623750904784</c:v>
                </c:pt>
                <c:pt idx="48">
                  <c:v>17.579582299815176</c:v>
                </c:pt>
                <c:pt idx="49">
                  <c:v>17.660915408847256</c:v>
                </c:pt>
                <c:pt idx="50">
                  <c:v>17.742624810928397</c:v>
                </c:pt>
                <c:pt idx="51">
                  <c:v>17.824712247003468</c:v>
                </c:pt>
                <c:pt idx="52">
                  <c:v>17.907179466071938</c:v>
                </c:pt>
                <c:pt idx="53">
                  <c:v>17.990028225225135</c:v>
                </c:pt>
                <c:pt idx="54">
                  <c:v>18.073260289683674</c:v>
                </c:pt>
                <c:pt idx="55">
                  <c:v>18.156877432835106</c:v>
                </c:pt>
                <c:pt idx="56">
                  <c:v>18.240881436271664</c:v>
                </c:pt>
                <c:pt idx="57">
                  <c:v>18.325274089828234</c:v>
                </c:pt>
                <c:pt idx="58">
                  <c:v>18.41005719162051</c:v>
                </c:pt>
                <c:pt idx="59">
                  <c:v>18.495232548083255</c:v>
                </c:pt>
                <c:pt idx="60">
                  <c:v>18.58080197400885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AE-4ACC-BDB9-B92D0CAC3915}"/>
            </c:ext>
          </c:extLst>
        </c:ser>
        <c:ser>
          <c:idx val="1"/>
          <c:order val="2"/>
          <c:tx>
            <c:v>עקיפים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ועקיפים.xlsx]גיליון2'!$E$52:$E$113</c:f>
              <c:numCache>
                <c:formatCode>0.0</c:formatCode>
                <c:ptCount val="62"/>
                <c:pt idx="0">
                  <c:v>12.261016601562501</c:v>
                </c:pt>
                <c:pt idx="1">
                  <c:v>12.4410400390625</c:v>
                </c:pt>
                <c:pt idx="2">
                  <c:v>12.674404296875</c:v>
                </c:pt>
                <c:pt idx="3">
                  <c:v>12.77503515625</c:v>
                </c:pt>
                <c:pt idx="4">
                  <c:v>12.576416015625</c:v>
                </c:pt>
                <c:pt idx="5">
                  <c:v>12.695684570312499</c:v>
                </c:pt>
                <c:pt idx="6">
                  <c:v>13.760833007812501</c:v>
                </c:pt>
                <c:pt idx="7">
                  <c:v>11.803934570312499</c:v>
                </c:pt>
                <c:pt idx="8">
                  <c:v>13.156533203125001</c:v>
                </c:pt>
                <c:pt idx="9">
                  <c:v>12.897167968750001</c:v>
                </c:pt>
                <c:pt idx="10">
                  <c:v>12.889681640625</c:v>
                </c:pt>
                <c:pt idx="11">
                  <c:v>13.013432617187499</c:v>
                </c:pt>
                <c:pt idx="12">
                  <c:v>13.1308857421875</c:v>
                </c:pt>
                <c:pt idx="13">
                  <c:v>12.56661328125</c:v>
                </c:pt>
                <c:pt idx="14">
                  <c:v>12.2346015625</c:v>
                </c:pt>
                <c:pt idx="15">
                  <c:v>8.5676865234374997</c:v>
                </c:pt>
                <c:pt idx="16">
                  <c:v>10.3357568359375</c:v>
                </c:pt>
                <c:pt idx="17">
                  <c:v>12.766465820312501</c:v>
                </c:pt>
                <c:pt idx="18">
                  <c:v>12.049156249999999</c:v>
                </c:pt>
                <c:pt idx="19">
                  <c:v>13.475908203125</c:v>
                </c:pt>
                <c:pt idx="20">
                  <c:v>13.753150390625001</c:v>
                </c:pt>
                <c:pt idx="21">
                  <c:v>12.237360351562501</c:v>
                </c:pt>
                <c:pt idx="22">
                  <c:v>13.29790625</c:v>
                </c:pt>
                <c:pt idx="23">
                  <c:v>13.0399755859375</c:v>
                </c:pt>
                <c:pt idx="24">
                  <c:v>13.142671875</c:v>
                </c:pt>
                <c:pt idx="25">
                  <c:v>13.272911132812499</c:v>
                </c:pt>
                <c:pt idx="26">
                  <c:v>13.15705859375</c:v>
                </c:pt>
                <c:pt idx="27">
                  <c:v>14.520695312499999</c:v>
                </c:pt>
                <c:pt idx="28">
                  <c:v>14.3307998046875</c:v>
                </c:pt>
                <c:pt idx="29">
                  <c:v>14.472749023437499</c:v>
                </c:pt>
                <c:pt idx="30">
                  <c:v>14.425576171875001</c:v>
                </c:pt>
                <c:pt idx="31">
                  <c:v>15.2456767578125</c:v>
                </c:pt>
                <c:pt idx="32">
                  <c:v>14.27828515625</c:v>
                </c:pt>
                <c:pt idx="33">
                  <c:v>13.962615234375001</c:v>
                </c:pt>
                <c:pt idx="34">
                  <c:v>16.813689453125001</c:v>
                </c:pt>
                <c:pt idx="35">
                  <c:v>12.8264140625</c:v>
                </c:pt>
                <c:pt idx="36">
                  <c:v>14.926869140625</c:v>
                </c:pt>
                <c:pt idx="37">
                  <c:v>14.7354033203125</c:v>
                </c:pt>
                <c:pt idx="38">
                  <c:v>15.08925</c:v>
                </c:pt>
                <c:pt idx="39">
                  <c:v>14.980009765625001</c:v>
                </c:pt>
                <c:pt idx="40">
                  <c:v>14.5090341796875</c:v>
                </c:pt>
                <c:pt idx="41">
                  <c:v>14.1941083984375</c:v>
                </c:pt>
                <c:pt idx="42">
                  <c:v>14.4510126953125</c:v>
                </c:pt>
                <c:pt idx="43">
                  <c:v>13.596022460937499</c:v>
                </c:pt>
                <c:pt idx="44">
                  <c:v>14.2597470703125</c:v>
                </c:pt>
                <c:pt idx="45">
                  <c:v>14.7735439453125</c:v>
                </c:pt>
                <c:pt idx="46">
                  <c:v>14.115314453125</c:v>
                </c:pt>
                <c:pt idx="47">
                  <c:v>14.0708779296875</c:v>
                </c:pt>
                <c:pt idx="48">
                  <c:v>13.704404296875</c:v>
                </c:pt>
                <c:pt idx="49">
                  <c:v>14.026955078125001</c:v>
                </c:pt>
                <c:pt idx="50">
                  <c:v>13.981614257812501</c:v>
                </c:pt>
                <c:pt idx="51">
                  <c:v>13.462041015624999</c:v>
                </c:pt>
                <c:pt idx="52">
                  <c:v>13.260570312500001</c:v>
                </c:pt>
                <c:pt idx="53">
                  <c:v>13.46858203125</c:v>
                </c:pt>
                <c:pt idx="54">
                  <c:v>13.641586914062501</c:v>
                </c:pt>
                <c:pt idx="55">
                  <c:v>13.326340820312501</c:v>
                </c:pt>
                <c:pt idx="56">
                  <c:v>12.594859375</c:v>
                </c:pt>
                <c:pt idx="57">
                  <c:v>14.5255732421875</c:v>
                </c:pt>
                <c:pt idx="58">
                  <c:v>11.284461914062501</c:v>
                </c:pt>
                <c:pt idx="59">
                  <c:v>12.82892578125</c:v>
                </c:pt>
                <c:pt idx="60">
                  <c:v>13.255952148437499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AE-4ACC-BDB9-B92D0CAC3915}"/>
            </c:ext>
          </c:extLst>
        </c:ser>
        <c:ser>
          <c:idx val="4"/>
          <c:order val="3"/>
          <c:tx>
            <c:strRef>
              <c:f>'[תקבולי הממשלה ממסים ישירים ועקיפים.xlsx]גיליון2'!$O$1</c:f>
              <c:strCache>
                <c:ptCount val="1"/>
                <c:pt idx="0">
                  <c:v>מגמה עקיפים (לפי ש"ש 2015-2019)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ועקיפים.xlsx]גיליון2'!$O$52:$O$113</c:f>
              <c:numCache>
                <c:formatCode>0.0</c:formatCode>
                <c:ptCount val="62"/>
                <c:pt idx="0">
                  <c:v>12.692973934152763</c:v>
                </c:pt>
                <c:pt idx="1">
                  <c:v>12.726146484776605</c:v>
                </c:pt>
                <c:pt idx="2">
                  <c:v>12.75940573045872</c:v>
                </c:pt>
                <c:pt idx="3">
                  <c:v>12.792751897772979</c:v>
                </c:pt>
                <c:pt idx="4">
                  <c:v>12.82618521388539</c:v>
                </c:pt>
                <c:pt idx="5">
                  <c:v>12.859705906555654</c:v>
                </c:pt>
                <c:pt idx="6">
                  <c:v>12.893314204138706</c:v>
                </c:pt>
                <c:pt idx="7">
                  <c:v>12.927010335586289</c:v>
                </c:pt>
                <c:pt idx="8">
                  <c:v>12.960794530448483</c:v>
                </c:pt>
                <c:pt idx="9">
                  <c:v>12.994667018875303</c:v>
                </c:pt>
                <c:pt idx="10">
                  <c:v>13.028628031618247</c:v>
                </c:pt>
                <c:pt idx="11">
                  <c:v>13.062677800031871</c:v>
                </c:pt>
                <c:pt idx="12">
                  <c:v>13.096816556075368</c:v>
                </c:pt>
                <c:pt idx="13">
                  <c:v>13.131044532314142</c:v>
                </c:pt>
                <c:pt idx="14">
                  <c:v>13.165361961921406</c:v>
                </c:pt>
                <c:pt idx="15">
                  <c:v>13.199769078679752</c:v>
                </c:pt>
                <c:pt idx="16">
                  <c:v>13.234266116982759</c:v>
                </c:pt>
                <c:pt idx="17">
                  <c:v>13.26885331183658</c:v>
                </c:pt>
                <c:pt idx="18">
                  <c:v>13.303530898861547</c:v>
                </c:pt>
                <c:pt idx="19">
                  <c:v>13.338299114293781</c:v>
                </c:pt>
                <c:pt idx="20">
                  <c:v>13.373158194986786</c:v>
                </c:pt>
                <c:pt idx="21">
                  <c:v>13.408108378413084</c:v>
                </c:pt>
                <c:pt idx="22">
                  <c:v>13.443149902665818</c:v>
                </c:pt>
                <c:pt idx="23">
                  <c:v>13.478283006460366</c:v>
                </c:pt>
                <c:pt idx="24">
                  <c:v>13.513507929135994</c:v>
                </c:pt>
                <c:pt idx="25">
                  <c:v>13.548824910657462</c:v>
                </c:pt>
                <c:pt idx="26">
                  <c:v>13.584234191616673</c:v>
                </c:pt>
                <c:pt idx="27">
                  <c:v>13.619736013234304</c:v>
                </c:pt>
                <c:pt idx="28">
                  <c:v>13.655330617361452</c:v>
                </c:pt>
                <c:pt idx="29">
                  <c:v>13.691018246481283</c:v>
                </c:pt>
                <c:pt idx="30">
                  <c:v>13.72679914371068</c:v>
                </c:pt>
                <c:pt idx="31">
                  <c:v>13.762673552801905</c:v>
                </c:pt>
                <c:pt idx="32">
                  <c:v>13.798641718144255</c:v>
                </c:pt>
                <c:pt idx="33">
                  <c:v>13.834703884765725</c:v>
                </c:pt>
                <c:pt idx="34">
                  <c:v>13.870860298334685</c:v>
                </c:pt>
                <c:pt idx="35">
                  <c:v>13.907111205161547</c:v>
                </c:pt>
                <c:pt idx="36">
                  <c:v>13.943456852200443</c:v>
                </c:pt>
                <c:pt idx="37">
                  <c:v>13.979897487050911</c:v>
                </c:pt>
                <c:pt idx="38">
                  <c:v>14.016433357959581</c:v>
                </c:pt>
                <c:pt idx="39">
                  <c:v>14.05306471382187</c:v>
                </c:pt>
                <c:pt idx="40">
                  <c:v>14.089791804183653</c:v>
                </c:pt>
                <c:pt idx="41">
                  <c:v>14.126614879243002</c:v>
                </c:pt>
                <c:pt idx="42">
                  <c:v>14.163534189851868</c:v>
                </c:pt>
                <c:pt idx="43">
                  <c:v>14.200549987517785</c:v>
                </c:pt>
                <c:pt idx="44">
                  <c:v>14.237662524405602</c:v>
                </c:pt>
                <c:pt idx="45">
                  <c:v>14.274872053339182</c:v>
                </c:pt>
                <c:pt idx="46">
                  <c:v>14.312178827803134</c:v>
                </c:pt>
                <c:pt idx="47">
                  <c:v>14.349583101944541</c:v>
                </c:pt>
                <c:pt idx="48">
                  <c:v>14.387085130574686</c:v>
                </c:pt>
                <c:pt idx="49">
                  <c:v>14.424685169170791</c:v>
                </c:pt>
                <c:pt idx="50">
                  <c:v>14.462383473877761</c:v>
                </c:pt>
                <c:pt idx="51">
                  <c:v>14.500180301509918</c:v>
                </c:pt>
                <c:pt idx="52">
                  <c:v>14.538075909552761</c:v>
                </c:pt>
                <c:pt idx="53">
                  <c:v>14.576070556164723</c:v>
                </c:pt>
                <c:pt idx="54">
                  <c:v>14.614164500178903</c:v>
                </c:pt>
                <c:pt idx="55">
                  <c:v>14.65235800110487</c:v>
                </c:pt>
                <c:pt idx="56">
                  <c:v>14.690651319130403</c:v>
                </c:pt>
                <c:pt idx="57">
                  <c:v>14.729044715123269</c:v>
                </c:pt>
                <c:pt idx="58">
                  <c:v>14.767538450633007</c:v>
                </c:pt>
                <c:pt idx="59">
                  <c:v>14.806132787892698</c:v>
                </c:pt>
                <c:pt idx="60">
                  <c:v>14.844827989820763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AE-4ACC-BDB9-B92D0CAC3915}"/>
            </c:ext>
          </c:extLst>
        </c:ser>
        <c:ser>
          <c:idx val="2"/>
          <c:order val="4"/>
          <c:tx>
            <c:v>סה"כ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ועקיפים.xlsx]גיליון2'!$F$52:$F$113</c:f>
              <c:numCache>
                <c:formatCode>0.0</c:formatCode>
                <c:ptCount val="62"/>
                <c:pt idx="0">
                  <c:v>26.387302917480469</c:v>
                </c:pt>
                <c:pt idx="1">
                  <c:v>25.975984374999999</c:v>
                </c:pt>
                <c:pt idx="2">
                  <c:v>27.532955993652344</c:v>
                </c:pt>
                <c:pt idx="3">
                  <c:v>27.509045349121095</c:v>
                </c:pt>
                <c:pt idx="4">
                  <c:v>28.741579833984375</c:v>
                </c:pt>
                <c:pt idx="5">
                  <c:v>26.918536560058595</c:v>
                </c:pt>
                <c:pt idx="6">
                  <c:v>28.549759094238283</c:v>
                </c:pt>
                <c:pt idx="7">
                  <c:v>26.617907653808594</c:v>
                </c:pt>
                <c:pt idx="8">
                  <c:v>28.405188842773438</c:v>
                </c:pt>
                <c:pt idx="9">
                  <c:v>28.161994873046876</c:v>
                </c:pt>
                <c:pt idx="10">
                  <c:v>28.066747192382813</c:v>
                </c:pt>
                <c:pt idx="11">
                  <c:v>28.860651306152345</c:v>
                </c:pt>
                <c:pt idx="12">
                  <c:v>28.967362182617187</c:v>
                </c:pt>
                <c:pt idx="13">
                  <c:v>27.891741333007811</c:v>
                </c:pt>
                <c:pt idx="14">
                  <c:v>26.036711303710938</c:v>
                </c:pt>
                <c:pt idx="15">
                  <c:v>20.667316268920899</c:v>
                </c:pt>
                <c:pt idx="16">
                  <c:v>23.652041381835936</c:v>
                </c:pt>
                <c:pt idx="17">
                  <c:v>27.328699279785155</c:v>
                </c:pt>
                <c:pt idx="18">
                  <c:v>27.05388201904297</c:v>
                </c:pt>
                <c:pt idx="19">
                  <c:v>28.609990478515623</c:v>
                </c:pt>
                <c:pt idx="20">
                  <c:v>29.661781311035156</c:v>
                </c:pt>
                <c:pt idx="21">
                  <c:v>28.072573242187499</c:v>
                </c:pt>
                <c:pt idx="22">
                  <c:v>29.287882446289064</c:v>
                </c:pt>
                <c:pt idx="23">
                  <c:v>29.297269592285158</c:v>
                </c:pt>
                <c:pt idx="24">
                  <c:v>31.180596618652345</c:v>
                </c:pt>
                <c:pt idx="25">
                  <c:v>29.896077880859377</c:v>
                </c:pt>
                <c:pt idx="26">
                  <c:v>31.366337158203127</c:v>
                </c:pt>
                <c:pt idx="27">
                  <c:v>32.750584228515628</c:v>
                </c:pt>
                <c:pt idx="28">
                  <c:v>32.690905761718753</c:v>
                </c:pt>
                <c:pt idx="29">
                  <c:v>32.601051208496095</c:v>
                </c:pt>
                <c:pt idx="30">
                  <c:v>34.322206237792969</c:v>
                </c:pt>
                <c:pt idx="31">
                  <c:v>35.404678588867185</c:v>
                </c:pt>
                <c:pt idx="32">
                  <c:v>34.100155212402342</c:v>
                </c:pt>
                <c:pt idx="33">
                  <c:v>33.777127319335939</c:v>
                </c:pt>
                <c:pt idx="34">
                  <c:v>38.713013122558593</c:v>
                </c:pt>
                <c:pt idx="35">
                  <c:v>34.463851379394534</c:v>
                </c:pt>
                <c:pt idx="36">
                  <c:v>39.826186401367188</c:v>
                </c:pt>
                <c:pt idx="37">
                  <c:v>36.621107055664062</c:v>
                </c:pt>
                <c:pt idx="38">
                  <c:v>36.26590985107422</c:v>
                </c:pt>
                <c:pt idx="39">
                  <c:v>34.905255371093752</c:v>
                </c:pt>
                <c:pt idx="40">
                  <c:v>38.767680114746092</c:v>
                </c:pt>
                <c:pt idx="41">
                  <c:v>35.462923522949218</c:v>
                </c:pt>
                <c:pt idx="42">
                  <c:v>34.723877014160159</c:v>
                </c:pt>
                <c:pt idx="43">
                  <c:v>34.459464111328124</c:v>
                </c:pt>
                <c:pt idx="44">
                  <c:v>34.44600994873047</c:v>
                </c:pt>
                <c:pt idx="45">
                  <c:v>36.134288696289062</c:v>
                </c:pt>
                <c:pt idx="46">
                  <c:v>34.494622131347654</c:v>
                </c:pt>
                <c:pt idx="47">
                  <c:v>33.885393005371093</c:v>
                </c:pt>
                <c:pt idx="48">
                  <c:v>33.849637817382813</c:v>
                </c:pt>
                <c:pt idx="49">
                  <c:v>34.061534545898439</c:v>
                </c:pt>
                <c:pt idx="50">
                  <c:v>33.790485107421873</c:v>
                </c:pt>
                <c:pt idx="51">
                  <c:v>33.408128845214847</c:v>
                </c:pt>
                <c:pt idx="52">
                  <c:v>33.22838226318359</c:v>
                </c:pt>
                <c:pt idx="53">
                  <c:v>33.137004699707035</c:v>
                </c:pt>
                <c:pt idx="54">
                  <c:v>32.998886901855471</c:v>
                </c:pt>
                <c:pt idx="55">
                  <c:v>32.076459960937498</c:v>
                </c:pt>
                <c:pt idx="56">
                  <c:v>32.040668395996093</c:v>
                </c:pt>
                <c:pt idx="57">
                  <c:v>32.812595214843753</c:v>
                </c:pt>
                <c:pt idx="58">
                  <c:v>28.409942810058595</c:v>
                </c:pt>
                <c:pt idx="59">
                  <c:v>30.955547485351563</c:v>
                </c:pt>
                <c:pt idx="60">
                  <c:v>32.477505554199219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AE-4ACC-BDB9-B92D0CAC3915}"/>
            </c:ext>
          </c:extLst>
        </c:ser>
        <c:ser>
          <c:idx val="5"/>
          <c:order val="5"/>
          <c:tx>
            <c:strRef>
              <c:f>'[תקבולי הממשלה ממסים ישירים ועקיפים.xlsx]גיליון2'!$P$1</c:f>
              <c:strCache>
                <c:ptCount val="1"/>
                <c:pt idx="0">
                  <c:v>מגמה סה"כ (לפי ש"ש 2015-2019)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'[תקבולי הממשלה ממסים ישירים ועקיפים.xlsx]גיליון2'!$B$52:$B$113</c:f>
              <c:numCache>
                <c:formatCode>m/d/yyyy</c:formatCode>
                <c:ptCount val="6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</c:numCache>
            </c:numRef>
          </c:cat>
          <c:val>
            <c:numRef>
              <c:f>'[תקבולי הממשלה ממסים ישירים ועקיפים.xlsx]גיליון2'!$P$52:$P$113</c:f>
              <c:numCache>
                <c:formatCode>0.0</c:formatCode>
                <c:ptCount val="62"/>
                <c:pt idx="0">
                  <c:v>27.386019206788646</c:v>
                </c:pt>
                <c:pt idx="1">
                  <c:v>27.483543885447325</c:v>
                </c:pt>
                <c:pt idx="2">
                  <c:v>27.581415860398891</c:v>
                </c:pt>
                <c:pt idx="3">
                  <c:v>27.679636368404303</c:v>
                </c:pt>
                <c:pt idx="4">
                  <c:v>27.778206650628764</c:v>
                </c:pt>
                <c:pt idx="5">
                  <c:v>27.877127952657407</c:v>
                </c:pt>
                <c:pt idx="6">
                  <c:v>27.976401524511015</c:v>
                </c:pt>
                <c:pt idx="7">
                  <c:v>28.076028620661877</c:v>
                </c:pt>
                <c:pt idx="8">
                  <c:v>28.176010500049561</c:v>
                </c:pt>
                <c:pt idx="9">
                  <c:v>28.276348426096867</c:v>
                </c:pt>
                <c:pt idx="10">
                  <c:v>28.37704366672579</c:v>
                </c:pt>
                <c:pt idx="11">
                  <c:v>28.478097494373539</c:v>
                </c:pt>
                <c:pt idx="12">
                  <c:v>28.579511186008606</c:v>
                </c:pt>
                <c:pt idx="13">
                  <c:v>28.681286023146917</c:v>
                </c:pt>
                <c:pt idx="14">
                  <c:v>28.783423291868019</c:v>
                </c:pt>
                <c:pt idx="15">
                  <c:v>28.885924282831333</c:v>
                </c:pt>
                <c:pt idx="16">
                  <c:v>28.988790291292457</c:v>
                </c:pt>
                <c:pt idx="17">
                  <c:v>29.092022617119543</c:v>
                </c:pt>
                <c:pt idx="18">
                  <c:v>29.195622564809725</c:v>
                </c:pt>
                <c:pt idx="19">
                  <c:v>29.299591443505584</c:v>
                </c:pt>
                <c:pt idx="20">
                  <c:v>29.403930567011717</c:v>
                </c:pt>
                <c:pt idx="21">
                  <c:v>29.508641253811319</c:v>
                </c:pt>
                <c:pt idx="22">
                  <c:v>29.613724827082851</c:v>
                </c:pt>
                <c:pt idx="23">
                  <c:v>29.719182614716765</c:v>
                </c:pt>
                <c:pt idx="24">
                  <c:v>29.825015949332272</c:v>
                </c:pt>
                <c:pt idx="25">
                  <c:v>29.931226168294202</c:v>
                </c:pt>
                <c:pt idx="26">
                  <c:v>30.037814613729875</c:v>
                </c:pt>
                <c:pt idx="27">
                  <c:v>30.144782632546089</c:v>
                </c:pt>
                <c:pt idx="28">
                  <c:v>30.252131576446121</c:v>
                </c:pt>
                <c:pt idx="29">
                  <c:v>30.359862801946818</c:v>
                </c:pt>
                <c:pt idx="30">
                  <c:v>30.467977670395733</c:v>
                </c:pt>
                <c:pt idx="31">
                  <c:v>30.576477547988333</c:v>
                </c:pt>
                <c:pt idx="32">
                  <c:v>30.685363805785254</c:v>
                </c:pt>
                <c:pt idx="33">
                  <c:v>30.79463781972964</c:v>
                </c:pt>
                <c:pt idx="34">
                  <c:v>30.904300970664515</c:v>
                </c:pt>
                <c:pt idx="35">
                  <c:v>31.014354644350249</c:v>
                </c:pt>
                <c:pt idx="36">
                  <c:v>31.124800231482052</c:v>
                </c:pt>
                <c:pt idx="37">
                  <c:v>31.23563912770755</c:v>
                </c:pt>
                <c:pt idx="38">
                  <c:v>31.346872733644432</c:v>
                </c:pt>
                <c:pt idx="39">
                  <c:v>31.458502454898163</c:v>
                </c:pt>
                <c:pt idx="40">
                  <c:v>31.570529702079696</c:v>
                </c:pt>
                <c:pt idx="41">
                  <c:v>31.682955890823344</c:v>
                </c:pt>
                <c:pt idx="42">
                  <c:v>31.795782441804647</c:v>
                </c:pt>
                <c:pt idx="43">
                  <c:v>31.909010780758326</c:v>
                </c:pt>
                <c:pt idx="44">
                  <c:v>32.022642338496311</c:v>
                </c:pt>
                <c:pt idx="45">
                  <c:v>32.136678550925808</c:v>
                </c:pt>
                <c:pt idx="46">
                  <c:v>32.251120859067449</c:v>
                </c:pt>
                <c:pt idx="47">
                  <c:v>32.365970709073508</c:v>
                </c:pt>
                <c:pt idx="48">
                  <c:v>32.481229552246162</c:v>
                </c:pt>
                <c:pt idx="49">
                  <c:v>32.596898845055847</c:v>
                </c:pt>
                <c:pt idx="50">
                  <c:v>32.712980049159633</c:v>
                </c:pt>
                <c:pt idx="51">
                  <c:v>32.829474631419743</c:v>
                </c:pt>
                <c:pt idx="52">
                  <c:v>32.946384063922025</c:v>
                </c:pt>
                <c:pt idx="53">
                  <c:v>33.063709823994628</c:v>
                </c:pt>
                <c:pt idx="54">
                  <c:v>33.181453394226608</c:v>
                </c:pt>
                <c:pt idx="55">
                  <c:v>33.299616262486694</c:v>
                </c:pt>
                <c:pt idx="56">
                  <c:v>33.418199921942076</c:v>
                </c:pt>
                <c:pt idx="57">
                  <c:v>33.537205871077276</c:v>
                </c:pt>
                <c:pt idx="58">
                  <c:v>33.656635613713114</c:v>
                </c:pt>
                <c:pt idx="59">
                  <c:v>33.776490659025647</c:v>
                </c:pt>
                <c:pt idx="60">
                  <c:v>33.896772521565303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AE-4ACC-BDB9-B92D0CAC3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785176"/>
        <c:axId val="646787144"/>
      </c:lineChart>
      <c:dateAx>
        <c:axId val="646785176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6787144"/>
        <c:crosses val="autoZero"/>
        <c:auto val="1"/>
        <c:lblOffset val="100"/>
        <c:baseTimeUnit val="months"/>
      </c:dateAx>
      <c:valAx>
        <c:axId val="646787144"/>
        <c:scaling>
          <c:orientation val="minMax"/>
          <c:max val="4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67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1875214302930682E-2"/>
          <c:y val="0.83806809394401371"/>
          <c:w val="0.75065585331249507"/>
          <c:h val="0.12304951964393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he-IL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b="1" dirty="0"/>
              <a:t>איור </a:t>
            </a:r>
            <a:r>
              <a:rPr lang="he-IL" b="1" dirty="0" smtClean="0"/>
              <a:t>33: </a:t>
            </a:r>
            <a:r>
              <a:rPr lang="he-IL" b="1" dirty="0"/>
              <a:t>תחזיות הצמיחה - </a:t>
            </a:r>
            <a:r>
              <a:rPr lang="en-US" b="1" dirty="0"/>
              <a:t>IMF</a:t>
            </a:r>
            <a:r>
              <a:rPr lang="he-IL" b="1" dirty="0"/>
              <a:t> (ינואר 2024)</a:t>
            </a:r>
          </a:p>
        </c:rich>
      </c:tx>
      <c:layout>
        <c:manualLayout>
          <c:xMode val="edge"/>
          <c:yMode val="edge"/>
          <c:x val="0.23957500354798622"/>
          <c:y val="4.0762763994258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801944709041886E-2"/>
          <c:y val="0.13705178571428572"/>
          <c:w val="0.94527385758924076"/>
          <c:h val="0.741534013143840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IMF!$H$3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CE2F3A-3D25-42DD-977D-5F4EAA2B5815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401AC0D4-E9F6-447E-9E2E-834914013916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C35-4552-B776-B8EDDE11E1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67ED3F-AF97-4DEA-8429-FF96ED6812CB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90D8EE2B-9510-47C9-BDA5-F9E28B682D9C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35-4552-B776-B8EDDE11E1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A71344-BE49-4D0A-BA22-5F88589DEA86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63AA01E-CF6C-45B1-A0C9-65E4A31DB4FD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C35-4552-B776-B8EDDE11E1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A725DB-4C99-417A-A4D4-C705CA33B73F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4754EB73-9B95-4D4B-8082-CCB0C7E9ADE5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C35-4552-B776-B8EDDE11E18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23AEAE-5EC9-47D0-AF63-80DCAF8AF5F3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B3E24F5E-3355-44D7-BAD9-482886BA5667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C35-4552-B776-B8EDDE11E1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IMF!$D$4:$D$8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</c:strRef>
          </c:cat>
          <c:val>
            <c:numRef>
              <c:f>IMF!$H$4:$H$8</c:f>
              <c:numCache>
                <c:formatCode>0.0</c:formatCode>
                <c:ptCount val="5"/>
                <c:pt idx="0">
                  <c:v>2.5</c:v>
                </c:pt>
                <c:pt idx="1">
                  <c:v>0.5</c:v>
                </c:pt>
                <c:pt idx="2">
                  <c:v>1.9</c:v>
                </c:pt>
                <c:pt idx="3">
                  <c:v>5.2</c:v>
                </c:pt>
                <c:pt idx="4">
                  <c:v>3.1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IMF!$K$4:$K$8</c15:f>
                <c15:dlblRangeCache>
                  <c:ptCount val="5"/>
                </c15:dlblRangeCache>
              </c15:datalabelsRange>
            </c:ext>
            <c:ext xmlns:c16="http://schemas.microsoft.com/office/drawing/2014/chart" uri="{C3380CC4-5D6E-409C-BE32-E72D297353CC}">
              <c16:uniqueId val="{00000005-CC35-4552-B776-B8EDDE11E189}"/>
            </c:ext>
          </c:extLst>
        </c:ser>
        <c:ser>
          <c:idx val="2"/>
          <c:order val="1"/>
          <c:tx>
            <c:strRef>
              <c:f>IMF!$I$3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461D8F-BDE4-4A09-820E-AD1EEB5472F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C35B6E93-76B4-45BE-BF31-FB015792F332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C35-4552-B776-B8EDDE11E1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DAFA13-16C8-46F3-BA68-AEB86CFCBF4B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F880BB77-4415-4EDD-B9CD-FD692255E817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C35-4552-B776-B8EDDE11E1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A3794B-EB70-4EA6-A958-9C8DCBF4A3C2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7B7CC2D7-D96A-470F-A122-CB84449FF1C9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C35-4552-B776-B8EDDE11E1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A9FE0D-77BB-40EE-A0DD-FBCF447E2D9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F7BA9B59-1B77-43C7-B4BB-502FB538519E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C35-4552-B776-B8EDDE11E18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99C032D-2C7B-484C-8078-371317E1589E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5A42AE0F-1C14-462C-9649-3CA800482A3A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C35-4552-B776-B8EDDE11E1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IMF!$D$4:$D$8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</c:strRef>
          </c:cat>
          <c:val>
            <c:numRef>
              <c:f>IMF!$I$4:$I$8</c:f>
              <c:numCache>
                <c:formatCode>0.0</c:formatCode>
                <c:ptCount val="5"/>
                <c:pt idx="0">
                  <c:v>2.1</c:v>
                </c:pt>
                <c:pt idx="1">
                  <c:v>0.9</c:v>
                </c:pt>
                <c:pt idx="2">
                  <c:v>0.9</c:v>
                </c:pt>
                <c:pt idx="3">
                  <c:v>4.5999999999999996</c:v>
                </c:pt>
                <c:pt idx="4">
                  <c:v>3.1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IMF!$L$4:$L$8</c15:f>
                <c15:dlblRangeCache>
                  <c:ptCount val="5"/>
                  <c:pt idx="0">
                    <c:v>0.6</c:v>
                  </c:pt>
                  <c:pt idx="1">
                    <c:v>-0.3</c:v>
                  </c:pt>
                  <c:pt idx="2">
                    <c:v>-0.1</c:v>
                  </c:pt>
                  <c:pt idx="3">
                    <c:v>0.4</c:v>
                  </c:pt>
                  <c:pt idx="4">
                    <c:v>0.2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C35-4552-B776-B8EDDE11E189}"/>
            </c:ext>
          </c:extLst>
        </c:ser>
        <c:ser>
          <c:idx val="0"/>
          <c:order val="4"/>
          <c:tx>
            <c:strRef>
              <c:f>IMF!$J$3</c:f>
              <c:strCache>
                <c:ptCount val="1"/>
                <c:pt idx="0">
                  <c:v>2025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8F6904-DA60-4392-9345-E08BB556F884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1419FC33-92C6-4757-A771-F85B363D7286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CC35-4552-B776-B8EDDE11E1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597B38-6FDC-4C86-B70A-FE0616C317C0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E4683A62-01DE-457E-A118-FD76F36D20F9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C35-4552-B776-B8EDDE11E1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16E833-4BE9-48B1-8C9D-0F88B336D4B7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A6C81E09-49FB-4A12-8A94-8A199441080B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CC35-4552-B776-B8EDDE11E1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83D38F3-169E-422F-B7FD-45FB510DF2EE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2267FC70-DFEF-4903-B83F-56FB7E5EF544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CC35-4552-B776-B8EDDE11E18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B4A465E-E4CC-4896-A0FE-6C7B4BA0369D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  <a:p>
                    <a:fld id="{5AB91B97-DE87-44C0-8B06-CC0D52A98F23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CC35-4552-B776-B8EDDE11E1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IMF!$D$4:$D$8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</c:strRef>
          </c:cat>
          <c:val>
            <c:numRef>
              <c:f>IMF!$J$4:$J$8</c:f>
              <c:numCache>
                <c:formatCode>0.0</c:formatCode>
                <c:ptCount val="5"/>
                <c:pt idx="0">
                  <c:v>1.7</c:v>
                </c:pt>
                <c:pt idx="1">
                  <c:v>1.7</c:v>
                </c:pt>
                <c:pt idx="2">
                  <c:v>0.8</c:v>
                </c:pt>
                <c:pt idx="3">
                  <c:v>4.0999999999999996</c:v>
                </c:pt>
                <c:pt idx="4">
                  <c:v>3.2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IMF!$M$4:$M$8</c15:f>
                <c15:dlblRangeCache>
                  <c:ptCount val="5"/>
                  <c:pt idx="0">
                    <c:v>-0.1</c:v>
                  </c:pt>
                  <c:pt idx="1">
                    <c:v>-0.1</c:v>
                  </c:pt>
                  <c:pt idx="2">
                    <c:v>0.2</c:v>
                  </c:pt>
                  <c:pt idx="3">
                    <c:v>0.0</c:v>
                  </c:pt>
                  <c:pt idx="4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CC35-4552-B776-B8EDDE11E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00891904"/>
        <c:axId val="400893440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400905344"/>
        <c:axId val="400895360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IMF!$K$3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IMF!$D$4:$D$8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IMF!$K$4:$K$8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CC35-4552-B776-B8EDDE11E18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IMF!$L$3</c15:sqref>
                        </c15:formulaRef>
                      </c:ext>
                    </c:extLst>
                    <c:strCache>
                      <c:ptCount val="1"/>
                      <c:pt idx="0">
                        <c:v>2024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IMF!$D$4:$D$8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IMF!$L$4:$L$8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0.60000000000000009</c:v>
                      </c:pt>
                      <c:pt idx="1">
                        <c:v>-0.29999999999999993</c:v>
                      </c:pt>
                      <c:pt idx="2">
                        <c:v>-9.9999999999999978E-2</c:v>
                      </c:pt>
                      <c:pt idx="3">
                        <c:v>0.39999999999999947</c:v>
                      </c:pt>
                      <c:pt idx="4">
                        <c:v>0.20000000000000018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C35-4552-B776-B8EDDE11E189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IMF!$M$3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solidFill>
                    <a:sysClr val="window" lastClr="FFFFFF">
                      <a:alpha val="0"/>
                    </a:sysClr>
                  </a:solidFill>
                  <a:ln>
                    <a:noFill/>
                  </a:ln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IMF!$M$4:$M$8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-0.10000000000000009</c:v>
                      </c:pt>
                      <c:pt idx="1">
                        <c:v>-0.10000000000000009</c:v>
                      </c:pt>
                      <c:pt idx="2">
                        <c:v>0.20000000000000007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C35-4552-B776-B8EDDE11E189}"/>
                  </c:ext>
                </c:extLst>
              </c15:ser>
            </c15:filteredBarSeries>
          </c:ext>
        </c:extLst>
      </c:barChart>
      <c:catAx>
        <c:axId val="4008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3440"/>
        <c:crosses val="autoZero"/>
        <c:auto val="1"/>
        <c:lblAlgn val="ctr"/>
        <c:lblOffset val="100"/>
        <c:noMultiLvlLbl val="0"/>
      </c:catAx>
      <c:valAx>
        <c:axId val="400893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</a:p>
            </c:rich>
          </c:tx>
          <c:layout>
            <c:manualLayout>
              <c:xMode val="edge"/>
              <c:yMode val="edge"/>
              <c:x val="5.2623188405797093E-3"/>
              <c:y val="3.582070707070707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00891904"/>
        <c:crosses val="autoZero"/>
        <c:crossBetween val="between"/>
        <c:majorUnit val="1"/>
      </c:valAx>
      <c:valAx>
        <c:axId val="40089536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00905344"/>
        <c:crosses val="max"/>
        <c:crossBetween val="between"/>
      </c:valAx>
      <c:catAx>
        <c:axId val="40090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89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6919087608993386"/>
          <c:y val="0.94217582012739798"/>
          <c:w val="0.32483690248374758"/>
          <c:h val="4.4580555555555561E-2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34: </a:t>
            </a:r>
            <a:r>
              <a:rPr lang="he-IL" sz="1800" dirty="0"/>
              <a:t>מדד מנהלי הרכש הגלובלי
</a:t>
            </a:r>
            <a:r>
              <a:rPr lang="he-IL" sz="1800" b="0" dirty="0" smtClean="0"/>
              <a:t>מאי </a:t>
            </a:r>
            <a:r>
              <a:rPr lang="he-IL" sz="1800" b="0" dirty="0"/>
              <a:t>2014 עד </a:t>
            </a:r>
            <a:r>
              <a:rPr lang="he-IL" sz="1800" b="0" dirty="0" smtClean="0"/>
              <a:t>ינואר 2024</a:t>
            </a:r>
            <a:endParaRPr lang="he-IL" sz="18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52.7</c:v>
                </c:pt>
                <c:pt idx="86">
                  <c:v>50.8</c:v>
                </c:pt>
                <c:pt idx="87">
                  <c:v>52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46.9</c:v>
                </c:pt>
                <c:pt idx="96">
                  <c:v>43.5</c:v>
                </c:pt>
                <c:pt idx="97">
                  <c:v>46.9</c:v>
                </c:pt>
                <c:pt idx="98">
                  <c:v>55.2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49.8</c:v>
                </c:pt>
                <c:pt idx="103">
                  <c:v>49</c:v>
                </c:pt>
                <c:pt idx="104">
                  <c:v>50</c:v>
                </c:pt>
                <c:pt idx="105">
                  <c:v>51.8</c:v>
                </c:pt>
                <c:pt idx="106">
                  <c:v>53.9</c:v>
                </c:pt>
                <c:pt idx="107">
                  <c:v>54.6</c:v>
                </c:pt>
                <c:pt idx="108">
                  <c:v>54.9</c:v>
                </c:pt>
                <c:pt idx="109">
                  <c:v>55.6</c:v>
                </c:pt>
                <c:pt idx="110">
                  <c:v>53.5</c:v>
                </c:pt>
                <c:pt idx="111">
                  <c:v>52.9</c:v>
                </c:pt>
                <c:pt idx="112">
                  <c:v>52.7</c:v>
                </c:pt>
                <c:pt idx="113">
                  <c:v>52</c:v>
                </c:pt>
                <c:pt idx="114">
                  <c:v>51.1</c:v>
                </c:pt>
                <c:pt idx="115">
                  <c:v>52</c:v>
                </c:pt>
                <c:pt idx="116">
                  <c:v>53.1</c:v>
                </c:pt>
                <c:pt idx="117">
                  <c:v>53.5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52.3</c:v>
                </c:pt>
                <c:pt idx="80">
                  <c:v>51.9</c:v>
                </c:pt>
                <c:pt idx="81">
                  <c:v>52.3</c:v>
                </c:pt>
                <c:pt idx="82">
                  <c:v>53.7</c:v>
                </c:pt>
                <c:pt idx="83">
                  <c:v>55.7</c:v>
                </c:pt>
                <c:pt idx="84">
                  <c:v>57.9</c:v>
                </c:pt>
                <c:pt idx="85">
                  <c:v>60.8</c:v>
                </c:pt>
                <c:pt idx="86">
                  <c:v>59</c:v>
                </c:pt>
                <c:pt idx="87">
                  <c:v>57.3</c:v>
                </c:pt>
                <c:pt idx="88">
                  <c:v>54</c:v>
                </c:pt>
                <c:pt idx="89">
                  <c:v>53.7</c:v>
                </c:pt>
                <c:pt idx="90">
                  <c:v>55.1</c:v>
                </c:pt>
                <c:pt idx="91">
                  <c:v>55.7</c:v>
                </c:pt>
                <c:pt idx="92">
                  <c:v>54.7</c:v>
                </c:pt>
                <c:pt idx="93">
                  <c:v>51.2</c:v>
                </c:pt>
                <c:pt idx="94">
                  <c:v>54.6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52.4</c:v>
                </c:pt>
                <c:pt idx="99">
                  <c:v>49</c:v>
                </c:pt>
                <c:pt idx="100">
                  <c:v>46.9</c:v>
                </c:pt>
                <c:pt idx="101">
                  <c:v>49.2</c:v>
                </c:pt>
                <c:pt idx="102">
                  <c:v>48.5</c:v>
                </c:pt>
                <c:pt idx="103">
                  <c:v>47.4</c:v>
                </c:pt>
                <c:pt idx="104">
                  <c:v>47.1</c:v>
                </c:pt>
                <c:pt idx="105">
                  <c:v>48.4</c:v>
                </c:pt>
                <c:pt idx="106">
                  <c:v>51</c:v>
                </c:pt>
                <c:pt idx="107">
                  <c:v>52.5</c:v>
                </c:pt>
                <c:pt idx="108">
                  <c:v>53.6</c:v>
                </c:pt>
                <c:pt idx="109">
                  <c:v>53.6</c:v>
                </c:pt>
                <c:pt idx="110">
                  <c:v>52.1</c:v>
                </c:pt>
                <c:pt idx="111">
                  <c:v>50.9</c:v>
                </c:pt>
                <c:pt idx="112">
                  <c:v>49.4</c:v>
                </c:pt>
                <c:pt idx="113">
                  <c:v>49.6</c:v>
                </c:pt>
                <c:pt idx="114">
                  <c:v>49.4</c:v>
                </c:pt>
                <c:pt idx="115">
                  <c:v>49.6</c:v>
                </c:pt>
                <c:pt idx="116">
                  <c:v>49.8</c:v>
                </c:pt>
                <c:pt idx="117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5292"/>
          <c:min val="4176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4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b="1" dirty="0"/>
              <a:t>איור </a:t>
            </a:r>
            <a:r>
              <a:rPr lang="he-IL" sz="1800" b="1" dirty="0" smtClean="0"/>
              <a:t>35: </a:t>
            </a:r>
            <a:r>
              <a:rPr lang="he-IL" sz="1800" b="1" dirty="0"/>
              <a:t>שיעור השינוי השנתי בסחר העולמי בסחורות
</a:t>
            </a:r>
            <a:r>
              <a:rPr lang="he-IL" sz="1800" b="0" dirty="0"/>
              <a:t>ינואר 2013 עד </a:t>
            </a:r>
            <a:r>
              <a:rPr lang="he-IL" sz="1800" b="0" dirty="0" smtClean="0"/>
              <a:t>דצמבר 2023</a:t>
            </a:r>
            <a:endParaRPr lang="he-IL" sz="1800" b="0" dirty="0"/>
          </a:p>
        </c:rich>
      </c:tx>
      <c:layout>
        <c:manualLayout>
          <c:xMode val="edge"/>
          <c:yMode val="edge"/>
          <c:x val="0.26078651436176109"/>
          <c:y val="4.86374897565460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567425196850393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נתונים'!$A$4:$A$300</c:f>
              <c:numCache>
                <c:formatCode>m/d/yyyy</c:formatCode>
                <c:ptCount val="297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  <c:pt idx="232">
                  <c:v>44316</c:v>
                </c:pt>
                <c:pt idx="233">
                  <c:v>44347</c:v>
                </c:pt>
                <c:pt idx="234">
                  <c:v>44377</c:v>
                </c:pt>
                <c:pt idx="235">
                  <c:v>44408</c:v>
                </c:pt>
                <c:pt idx="236">
                  <c:v>44439</c:v>
                </c:pt>
                <c:pt idx="237">
                  <c:v>44469</c:v>
                </c:pt>
                <c:pt idx="238">
                  <c:v>44500</c:v>
                </c:pt>
                <c:pt idx="239">
                  <c:v>44530</c:v>
                </c:pt>
                <c:pt idx="240">
                  <c:v>44561</c:v>
                </c:pt>
                <c:pt idx="241">
                  <c:v>44592</c:v>
                </c:pt>
                <c:pt idx="242">
                  <c:v>44620</c:v>
                </c:pt>
                <c:pt idx="243">
                  <c:v>44651</c:v>
                </c:pt>
                <c:pt idx="244">
                  <c:v>44681</c:v>
                </c:pt>
                <c:pt idx="245">
                  <c:v>44712</c:v>
                </c:pt>
                <c:pt idx="246">
                  <c:v>44742</c:v>
                </c:pt>
                <c:pt idx="247">
                  <c:v>44773</c:v>
                </c:pt>
                <c:pt idx="248">
                  <c:v>44804</c:v>
                </c:pt>
                <c:pt idx="249">
                  <c:v>44834</c:v>
                </c:pt>
                <c:pt idx="250">
                  <c:v>44865</c:v>
                </c:pt>
                <c:pt idx="251">
                  <c:v>44895</c:v>
                </c:pt>
                <c:pt idx="252">
                  <c:v>44926</c:v>
                </c:pt>
                <c:pt idx="253">
                  <c:v>44957</c:v>
                </c:pt>
                <c:pt idx="254">
                  <c:v>44985</c:v>
                </c:pt>
                <c:pt idx="255">
                  <c:v>45016</c:v>
                </c:pt>
                <c:pt idx="256">
                  <c:v>45046</c:v>
                </c:pt>
                <c:pt idx="257">
                  <c:v>45077</c:v>
                </c:pt>
                <c:pt idx="258">
                  <c:v>45107</c:v>
                </c:pt>
                <c:pt idx="259">
                  <c:v>45138</c:v>
                </c:pt>
                <c:pt idx="260">
                  <c:v>45169</c:v>
                </c:pt>
                <c:pt idx="261">
                  <c:v>45199</c:v>
                </c:pt>
                <c:pt idx="262">
                  <c:v>45230</c:v>
                </c:pt>
                <c:pt idx="263">
                  <c:v>45260</c:v>
                </c:pt>
                <c:pt idx="264">
                  <c:v>45291</c:v>
                </c:pt>
              </c:numCache>
            </c:numRef>
          </c:cat>
          <c:val>
            <c:numRef>
              <c:f>'איור 17 נתונים'!$B$4:$B$300</c:f>
              <c:numCache>
                <c:formatCode>0.00</c:formatCode>
                <c:ptCount val="297"/>
                <c:pt idx="0">
                  <c:v>-5.1881664310614806</c:v>
                </c:pt>
                <c:pt idx="1">
                  <c:v>-5.1729424699156201</c:v>
                </c:pt>
                <c:pt idx="2">
                  <c:v>-4.208472702851596</c:v>
                </c:pt>
                <c:pt idx="3">
                  <c:v>-2.4611210705172581</c:v>
                </c:pt>
                <c:pt idx="4">
                  <c:v>-0.54387488606225665</c:v>
                </c:pt>
                <c:pt idx="5">
                  <c:v>0.56500511671075948</c:v>
                </c:pt>
                <c:pt idx="6">
                  <c:v>2.0635834840820877</c:v>
                </c:pt>
                <c:pt idx="7">
                  <c:v>3.3583565775936908</c:v>
                </c:pt>
                <c:pt idx="8">
                  <c:v>4.6269329987777219</c:v>
                </c:pt>
                <c:pt idx="9">
                  <c:v>6.1796369437350229</c:v>
                </c:pt>
                <c:pt idx="10">
                  <c:v>6.4285512128694489</c:v>
                </c:pt>
                <c:pt idx="11">
                  <c:v>7.4254846424240961</c:v>
                </c:pt>
                <c:pt idx="12">
                  <c:v>7.4069203544688156</c:v>
                </c:pt>
                <c:pt idx="13">
                  <c:v>7.9716187019363227</c:v>
                </c:pt>
                <c:pt idx="14">
                  <c:v>7.3793336415558075</c:v>
                </c:pt>
                <c:pt idx="15">
                  <c:v>6.7322845278186438</c:v>
                </c:pt>
                <c:pt idx="16">
                  <c:v>5.6444887038002323</c:v>
                </c:pt>
                <c:pt idx="17">
                  <c:v>5.4066619631290669</c:v>
                </c:pt>
                <c:pt idx="18">
                  <c:v>4.5205342787760339</c:v>
                </c:pt>
                <c:pt idx="19">
                  <c:v>4.3520414449756961</c:v>
                </c:pt>
                <c:pt idx="20">
                  <c:v>3.39789408336999</c:v>
                </c:pt>
                <c:pt idx="21">
                  <c:v>4.1274535345034113</c:v>
                </c:pt>
                <c:pt idx="22">
                  <c:v>5.1655942092285523</c:v>
                </c:pt>
                <c:pt idx="23">
                  <c:v>6.2860967950287616</c:v>
                </c:pt>
                <c:pt idx="24">
                  <c:v>7.7520571246325831</c:v>
                </c:pt>
                <c:pt idx="25">
                  <c:v>7.6474298649672701</c:v>
                </c:pt>
                <c:pt idx="26">
                  <c:v>8.7877693301982021</c:v>
                </c:pt>
                <c:pt idx="27">
                  <c:v>8.9758694358632809</c:v>
                </c:pt>
                <c:pt idx="28">
                  <c:v>10.333816263160077</c:v>
                </c:pt>
                <c:pt idx="29">
                  <c:v>10.961118379587841</c:v>
                </c:pt>
                <c:pt idx="30">
                  <c:v>12.063471192118346</c:v>
                </c:pt>
                <c:pt idx="31">
                  <c:v>12.153040988196672</c:v>
                </c:pt>
                <c:pt idx="32">
                  <c:v>12.427973361616074</c:v>
                </c:pt>
                <c:pt idx="33">
                  <c:v>11.032875113121543</c:v>
                </c:pt>
                <c:pt idx="34">
                  <c:v>10.09645767237366</c:v>
                </c:pt>
                <c:pt idx="35">
                  <c:v>9.2546615006174449</c:v>
                </c:pt>
                <c:pt idx="36">
                  <c:v>8.9273032048387435</c:v>
                </c:pt>
                <c:pt idx="37">
                  <c:v>9.0423267655991744</c:v>
                </c:pt>
                <c:pt idx="38">
                  <c:v>7.9367450648338833</c:v>
                </c:pt>
                <c:pt idx="39">
                  <c:v>6.8877171720909569</c:v>
                </c:pt>
                <c:pt idx="40">
                  <c:v>6.4565692700685462</c:v>
                </c:pt>
                <c:pt idx="41">
                  <c:v>6.8041020546121489</c:v>
                </c:pt>
                <c:pt idx="42">
                  <c:v>6.9476870056696782</c:v>
                </c:pt>
                <c:pt idx="43">
                  <c:v>6.2368810558640631</c:v>
                </c:pt>
                <c:pt idx="44">
                  <c:v>6.3718437469313827</c:v>
                </c:pt>
                <c:pt idx="45">
                  <c:v>6.7321823649385548</c:v>
                </c:pt>
                <c:pt idx="46">
                  <c:v>7.3306491760534165</c:v>
                </c:pt>
                <c:pt idx="47">
                  <c:v>7.1611460063105481</c:v>
                </c:pt>
                <c:pt idx="48">
                  <c:v>7.6984299755481933</c:v>
                </c:pt>
                <c:pt idx="49">
                  <c:v>8.194397514797469</c:v>
                </c:pt>
                <c:pt idx="50">
                  <c:v>9.2041790141142332</c:v>
                </c:pt>
                <c:pt idx="51">
                  <c:v>10.034203459099999</c:v>
                </c:pt>
                <c:pt idx="52">
                  <c:v>9.9224451099225952</c:v>
                </c:pt>
                <c:pt idx="53">
                  <c:v>9.3361889800750433</c:v>
                </c:pt>
                <c:pt idx="54">
                  <c:v>8.6227312914870513</c:v>
                </c:pt>
                <c:pt idx="55">
                  <c:v>8.7812253906853321</c:v>
                </c:pt>
                <c:pt idx="56">
                  <c:v>8.9086845654542621</c:v>
                </c:pt>
                <c:pt idx="57">
                  <c:v>9.0501450958782925</c:v>
                </c:pt>
                <c:pt idx="58">
                  <c:v>8.9479373352601588</c:v>
                </c:pt>
                <c:pt idx="59">
                  <c:v>8.9382695462554729</c:v>
                </c:pt>
                <c:pt idx="60">
                  <c:v>8.0792913638858987</c:v>
                </c:pt>
                <c:pt idx="61">
                  <c:v>7.7665490261024539</c:v>
                </c:pt>
                <c:pt idx="62">
                  <c:v>7.1548394385676284</c:v>
                </c:pt>
                <c:pt idx="63">
                  <c:v>6.7606272156895963</c:v>
                </c:pt>
                <c:pt idx="64">
                  <c:v>6.1787575260255911</c:v>
                </c:pt>
                <c:pt idx="65">
                  <c:v>5.8072186779607682</c:v>
                </c:pt>
                <c:pt idx="66">
                  <c:v>5.7614006003481988</c:v>
                </c:pt>
                <c:pt idx="67">
                  <c:v>6.1714800743776665</c:v>
                </c:pt>
                <c:pt idx="68">
                  <c:v>6.4321180309860448</c:v>
                </c:pt>
                <c:pt idx="69">
                  <c:v>6.2232634842831036</c:v>
                </c:pt>
                <c:pt idx="70">
                  <c:v>5.8979706533804022</c:v>
                </c:pt>
                <c:pt idx="71">
                  <c:v>5.2541281626383718</c:v>
                </c:pt>
                <c:pt idx="72">
                  <c:v>4.9232883419492834</c:v>
                </c:pt>
                <c:pt idx="73">
                  <c:v>5.0632179242266595</c:v>
                </c:pt>
                <c:pt idx="74">
                  <c:v>5.2527672720914964</c:v>
                </c:pt>
                <c:pt idx="75">
                  <c:v>5.1052816845896354</c:v>
                </c:pt>
                <c:pt idx="76">
                  <c:v>4.4592249307857657</c:v>
                </c:pt>
                <c:pt idx="77">
                  <c:v>4.0231530436072749</c:v>
                </c:pt>
                <c:pt idx="78">
                  <c:v>3.7036759535690633</c:v>
                </c:pt>
                <c:pt idx="79">
                  <c:v>3.3275606106595079</c:v>
                </c:pt>
                <c:pt idx="80">
                  <c:v>2.5175370301381506</c:v>
                </c:pt>
                <c:pt idx="81">
                  <c:v>1.9913416047668164</c:v>
                </c:pt>
                <c:pt idx="82">
                  <c:v>0.42053009307581046</c:v>
                </c:pt>
                <c:pt idx="83">
                  <c:v>-2.6366726710335131</c:v>
                </c:pt>
                <c:pt idx="84">
                  <c:v>-7.2178760863255924</c:v>
                </c:pt>
                <c:pt idx="85">
                  <c:v>-13.170989726851822</c:v>
                </c:pt>
                <c:pt idx="86">
                  <c:v>-16.76111645970202</c:v>
                </c:pt>
                <c:pt idx="87">
                  <c:v>-18.344639255648019</c:v>
                </c:pt>
                <c:pt idx="88">
                  <c:v>-17.991666439109167</c:v>
                </c:pt>
                <c:pt idx="89">
                  <c:v>-18.022707940280391</c:v>
                </c:pt>
                <c:pt idx="90">
                  <c:v>-17.42787347471323</c:v>
                </c:pt>
                <c:pt idx="91">
                  <c:v>-16.388912818929271</c:v>
                </c:pt>
                <c:pt idx="92">
                  <c:v>-14.986501378508777</c:v>
                </c:pt>
                <c:pt idx="93">
                  <c:v>-13.19629232603673</c:v>
                </c:pt>
                <c:pt idx="94">
                  <c:v>-10.917003481566967</c:v>
                </c:pt>
                <c:pt idx="95">
                  <c:v>-6.8287883989976432</c:v>
                </c:pt>
                <c:pt idx="96">
                  <c:v>-1.2209136735417569</c:v>
                </c:pt>
                <c:pt idx="97">
                  <c:v>5.4687060103033813</c:v>
                </c:pt>
                <c:pt idx="98">
                  <c:v>10.677518365530748</c:v>
                </c:pt>
                <c:pt idx="99">
                  <c:v>13.835935697548374</c:v>
                </c:pt>
                <c:pt idx="100">
                  <c:v>14.948557669553097</c:v>
                </c:pt>
                <c:pt idx="101">
                  <c:v>16.904777029821204</c:v>
                </c:pt>
                <c:pt idx="102">
                  <c:v>17.40023307800891</c:v>
                </c:pt>
                <c:pt idx="103">
                  <c:v>17.096910115868226</c:v>
                </c:pt>
                <c:pt idx="104">
                  <c:v>15.69559652688528</c:v>
                </c:pt>
                <c:pt idx="105">
                  <c:v>13.467108109273273</c:v>
                </c:pt>
                <c:pt idx="106">
                  <c:v>12.383578999018363</c:v>
                </c:pt>
                <c:pt idx="107">
                  <c:v>11.448478570595721</c:v>
                </c:pt>
                <c:pt idx="108">
                  <c:v>10.764103179554851</c:v>
                </c:pt>
                <c:pt idx="109">
                  <c:v>10.573861856928035</c:v>
                </c:pt>
                <c:pt idx="110">
                  <c:v>9.5011975422493187</c:v>
                </c:pt>
                <c:pt idx="111">
                  <c:v>8.8913214221662216</c:v>
                </c:pt>
                <c:pt idx="112">
                  <c:v>7.4503354619509743</c:v>
                </c:pt>
                <c:pt idx="113">
                  <c:v>6.0809756880995991</c:v>
                </c:pt>
                <c:pt idx="114">
                  <c:v>4.5918284963223366</c:v>
                </c:pt>
                <c:pt idx="115">
                  <c:v>3.9544359669312579</c:v>
                </c:pt>
                <c:pt idx="116">
                  <c:v>4.0446327333978571</c:v>
                </c:pt>
                <c:pt idx="117">
                  <c:v>4.3870010410083093</c:v>
                </c:pt>
                <c:pt idx="118">
                  <c:v>3.6754985323877332</c:v>
                </c:pt>
                <c:pt idx="119">
                  <c:v>2.4793590572429691</c:v>
                </c:pt>
                <c:pt idx="120">
                  <c:v>1.6604443671807578</c:v>
                </c:pt>
                <c:pt idx="121">
                  <c:v>0.87616372108287877</c:v>
                </c:pt>
                <c:pt idx="122">
                  <c:v>0.72473070264409412</c:v>
                </c:pt>
                <c:pt idx="123">
                  <c:v>0.64481123532229567</c:v>
                </c:pt>
                <c:pt idx="124">
                  <c:v>1.0332928125730501</c:v>
                </c:pt>
                <c:pt idx="125">
                  <c:v>1.6859394392664928</c:v>
                </c:pt>
                <c:pt idx="126">
                  <c:v>2.1165910598847759</c:v>
                </c:pt>
                <c:pt idx="127">
                  <c:v>2.2227732937715405</c:v>
                </c:pt>
                <c:pt idx="128">
                  <c:v>1.3993457090599515</c:v>
                </c:pt>
                <c:pt idx="129">
                  <c:v>1.2511819108578459</c:v>
                </c:pt>
                <c:pt idx="130">
                  <c:v>1.1904956212399176</c:v>
                </c:pt>
                <c:pt idx="131">
                  <c:v>1.5159418725196216</c:v>
                </c:pt>
                <c:pt idx="132">
                  <c:v>1.3271350257188397</c:v>
                </c:pt>
                <c:pt idx="133">
                  <c:v>2.1500102336040383</c:v>
                </c:pt>
                <c:pt idx="134">
                  <c:v>2.4246232562047609</c:v>
                </c:pt>
                <c:pt idx="135">
                  <c:v>2.6230989809869154</c:v>
                </c:pt>
                <c:pt idx="136">
                  <c:v>2.5811915326797719</c:v>
                </c:pt>
                <c:pt idx="137">
                  <c:v>2.1198848491431166</c:v>
                </c:pt>
                <c:pt idx="138">
                  <c:v>1.6488833916576739</c:v>
                </c:pt>
                <c:pt idx="139">
                  <c:v>1.1576368455299413</c:v>
                </c:pt>
                <c:pt idx="140">
                  <c:v>1.6993897516872414</c:v>
                </c:pt>
                <c:pt idx="141">
                  <c:v>1.915920672897653</c:v>
                </c:pt>
                <c:pt idx="142">
                  <c:v>2.328772927074807</c:v>
                </c:pt>
                <c:pt idx="143">
                  <c:v>2.5983716119022837</c:v>
                </c:pt>
                <c:pt idx="144">
                  <c:v>3.0109302130187032</c:v>
                </c:pt>
                <c:pt idx="145">
                  <c:v>2.5652188580824964</c:v>
                </c:pt>
                <c:pt idx="146">
                  <c:v>2.3708712083878147</c:v>
                </c:pt>
                <c:pt idx="147">
                  <c:v>2.0419491188371941</c:v>
                </c:pt>
                <c:pt idx="148">
                  <c:v>2.1439976628696122</c:v>
                </c:pt>
                <c:pt idx="149">
                  <c:v>1.9009557861720872</c:v>
                </c:pt>
                <c:pt idx="150">
                  <c:v>2.3516295042081303</c:v>
                </c:pt>
                <c:pt idx="151">
                  <c:v>2.5124142919833892</c:v>
                </c:pt>
                <c:pt idx="152">
                  <c:v>2.5773010880907332</c:v>
                </c:pt>
                <c:pt idx="153">
                  <c:v>3.0883460451527345</c:v>
                </c:pt>
                <c:pt idx="154">
                  <c:v>3.208259089793386</c:v>
                </c:pt>
                <c:pt idx="155">
                  <c:v>3.4292118984978304</c:v>
                </c:pt>
                <c:pt idx="156">
                  <c:v>3.4154848987254516</c:v>
                </c:pt>
                <c:pt idx="157">
                  <c:v>3.4801707148501171</c:v>
                </c:pt>
                <c:pt idx="158">
                  <c:v>3.6428611531751587</c:v>
                </c:pt>
                <c:pt idx="159">
                  <c:v>3.0554745797030103</c:v>
                </c:pt>
                <c:pt idx="160">
                  <c:v>2.5755309699023288</c:v>
                </c:pt>
                <c:pt idx="161">
                  <c:v>1.7467501895774618</c:v>
                </c:pt>
                <c:pt idx="162">
                  <c:v>1.7335443357003877</c:v>
                </c:pt>
                <c:pt idx="163">
                  <c:v>1.7112987969323257</c:v>
                </c:pt>
                <c:pt idx="164">
                  <c:v>2.0404309551931288</c:v>
                </c:pt>
                <c:pt idx="165">
                  <c:v>1.3573061249885665</c:v>
                </c:pt>
                <c:pt idx="166">
                  <c:v>1.2479761310927984</c:v>
                </c:pt>
                <c:pt idx="167">
                  <c:v>0.88525686565434913</c:v>
                </c:pt>
                <c:pt idx="168">
                  <c:v>0.94423842131459157</c:v>
                </c:pt>
                <c:pt idx="169">
                  <c:v>0.20247347884689848</c:v>
                </c:pt>
                <c:pt idx="170">
                  <c:v>0.21662802119983837</c:v>
                </c:pt>
                <c:pt idx="171">
                  <c:v>0.21339470792598458</c:v>
                </c:pt>
                <c:pt idx="172">
                  <c:v>0.78010466422928637</c:v>
                </c:pt>
                <c:pt idx="173">
                  <c:v>1.1189805330798164</c:v>
                </c:pt>
                <c:pt idx="174">
                  <c:v>1.4318739813734993</c:v>
                </c:pt>
                <c:pt idx="175">
                  <c:v>1.1999131870601421</c:v>
                </c:pt>
                <c:pt idx="176">
                  <c:v>1.3384352352674878</c:v>
                </c:pt>
                <c:pt idx="177">
                  <c:v>1.2399537445112241</c:v>
                </c:pt>
                <c:pt idx="178">
                  <c:v>1.3073439566350098</c:v>
                </c:pt>
                <c:pt idx="179">
                  <c:v>1.7323787508190414</c:v>
                </c:pt>
                <c:pt idx="180">
                  <c:v>2.4380348407336605</c:v>
                </c:pt>
                <c:pt idx="181">
                  <c:v>3.6922757225351877</c:v>
                </c:pt>
                <c:pt idx="182">
                  <c:v>3.3963532756925874</c:v>
                </c:pt>
                <c:pt idx="183">
                  <c:v>4.2272837061040347</c:v>
                </c:pt>
                <c:pt idx="184">
                  <c:v>4.1350445003054848</c:v>
                </c:pt>
                <c:pt idx="185">
                  <c:v>5.3070901774178392</c:v>
                </c:pt>
                <c:pt idx="186">
                  <c:v>4.7885409102597309</c:v>
                </c:pt>
                <c:pt idx="187">
                  <c:v>5.3125572497404017</c:v>
                </c:pt>
                <c:pt idx="188">
                  <c:v>4.8415510567838549</c:v>
                </c:pt>
                <c:pt idx="189">
                  <c:v>5.163364263682535</c:v>
                </c:pt>
                <c:pt idx="190">
                  <c:v>4.8811124227311931</c:v>
                </c:pt>
                <c:pt idx="191">
                  <c:v>5.0677194751424848</c:v>
                </c:pt>
                <c:pt idx="192">
                  <c:v>5.046762156238338</c:v>
                </c:pt>
                <c:pt idx="193">
                  <c:v>5.3549787381950598</c:v>
                </c:pt>
                <c:pt idx="194">
                  <c:v>5.3360847826857238</c:v>
                </c:pt>
                <c:pt idx="195">
                  <c:v>4.3332534371026021</c:v>
                </c:pt>
                <c:pt idx="196">
                  <c:v>3.9124121407338119</c:v>
                </c:pt>
                <c:pt idx="197">
                  <c:v>3.4261521861222111</c:v>
                </c:pt>
                <c:pt idx="198">
                  <c:v>3.9295589760173888</c:v>
                </c:pt>
                <c:pt idx="199">
                  <c:v>4.1126393480638734</c:v>
                </c:pt>
                <c:pt idx="200">
                  <c:v>4.2070647893369006</c:v>
                </c:pt>
                <c:pt idx="201">
                  <c:v>3.8655177129832907</c:v>
                </c:pt>
                <c:pt idx="202">
                  <c:v>4.0916047787264098</c:v>
                </c:pt>
                <c:pt idx="203">
                  <c:v>3.0098391928397472</c:v>
                </c:pt>
                <c:pt idx="204">
                  <c:v>1.6146497785829217</c:v>
                </c:pt>
                <c:pt idx="205">
                  <c:v>-0.10924078258011116</c:v>
                </c:pt>
                <c:pt idx="206">
                  <c:v>-0.43307604366819019</c:v>
                </c:pt>
                <c:pt idx="207">
                  <c:v>0.34712137020076472</c:v>
                </c:pt>
                <c:pt idx="208">
                  <c:v>0.38623129183343874</c:v>
                </c:pt>
                <c:pt idx="209">
                  <c:v>0.61966093550140933</c:v>
                </c:pt>
                <c:pt idx="210">
                  <c:v>-0.30570388389962178</c:v>
                </c:pt>
                <c:pt idx="211">
                  <c:v>-0.66946654035403563</c:v>
                </c:pt>
                <c:pt idx="212">
                  <c:v>-1.1378119292507427</c:v>
                </c:pt>
                <c:pt idx="213">
                  <c:v>-0.82928079203657967</c:v>
                </c:pt>
                <c:pt idx="214">
                  <c:v>-1.1575519595965478</c:v>
                </c:pt>
                <c:pt idx="215">
                  <c:v>-1.1441345364514133</c:v>
                </c:pt>
                <c:pt idx="216">
                  <c:v>-0.69403405547796559</c:v>
                </c:pt>
                <c:pt idx="217">
                  <c:v>-1.232014246711266</c:v>
                </c:pt>
                <c:pt idx="218">
                  <c:v>-1.7366391783799395</c:v>
                </c:pt>
                <c:pt idx="219">
                  <c:v>-3.6343913942205042</c:v>
                </c:pt>
                <c:pt idx="220">
                  <c:v>-7.8021508108457871</c:v>
                </c:pt>
                <c:pt idx="221">
                  <c:v>-12.636153940760064</c:v>
                </c:pt>
                <c:pt idx="222">
                  <c:v>-13.903770173539076</c:v>
                </c:pt>
                <c:pt idx="223">
                  <c:v>-10.641862178032158</c:v>
                </c:pt>
                <c:pt idx="224">
                  <c:v>-6.4386822694021522</c:v>
                </c:pt>
                <c:pt idx="225">
                  <c:v>-3.8024171604044366</c:v>
                </c:pt>
                <c:pt idx="226">
                  <c:v>-2.1416855396902079</c:v>
                </c:pt>
                <c:pt idx="227">
                  <c:v>-0.14268639610830469</c:v>
                </c:pt>
                <c:pt idx="228">
                  <c:v>0.78946805148758514</c:v>
                </c:pt>
                <c:pt idx="229">
                  <c:v>2.9070291416733784</c:v>
                </c:pt>
                <c:pt idx="230">
                  <c:v>4.0365563646183489</c:v>
                </c:pt>
                <c:pt idx="231">
                  <c:v>7.0853216770553118</c:v>
                </c:pt>
                <c:pt idx="232">
                  <c:v>13.138394396886245</c:v>
                </c:pt>
                <c:pt idx="233">
                  <c:v>19.442894702088175</c:v>
                </c:pt>
                <c:pt idx="234">
                  <c:v>21.298748346587093</c:v>
                </c:pt>
                <c:pt idx="235">
                  <c:v>16.165267785207394</c:v>
                </c:pt>
                <c:pt idx="236">
                  <c:v>11.361242582570608</c:v>
                </c:pt>
                <c:pt idx="237">
                  <c:v>7.8376604532631511</c:v>
                </c:pt>
                <c:pt idx="238">
                  <c:v>6.519671520189263</c:v>
                </c:pt>
                <c:pt idx="239">
                  <c:v>6.0530910032261742</c:v>
                </c:pt>
                <c:pt idx="240">
                  <c:v>6.9289425460167919</c:v>
                </c:pt>
                <c:pt idx="241">
                  <c:v>6.8648212269798226</c:v>
                </c:pt>
                <c:pt idx="242">
                  <c:v>6.5838629379574076</c:v>
                </c:pt>
                <c:pt idx="243">
                  <c:v>4.4458876364321442</c:v>
                </c:pt>
                <c:pt idx="244">
                  <c:v>3.2527711976451767</c:v>
                </c:pt>
                <c:pt idx="245">
                  <c:v>2.9429165376171129</c:v>
                </c:pt>
                <c:pt idx="246">
                  <c:v>3.79903096198968</c:v>
                </c:pt>
                <c:pt idx="247">
                  <c:v>4.7066454713815986</c:v>
                </c:pt>
                <c:pt idx="248">
                  <c:v>4.6755683945997939</c:v>
                </c:pt>
                <c:pt idx="249">
                  <c:v>5.2376419411121145</c:v>
                </c:pt>
                <c:pt idx="250">
                  <c:v>4.9045125191522043</c:v>
                </c:pt>
                <c:pt idx="251">
                  <c:v>2.8146215644144101</c:v>
                </c:pt>
                <c:pt idx="252">
                  <c:v>-2.32098120871993E-2</c:v>
                </c:pt>
                <c:pt idx="253">
                  <c:v>-1.6729806655678248</c:v>
                </c:pt>
                <c:pt idx="254">
                  <c:v>-2.1463287555702926</c:v>
                </c:pt>
                <c:pt idx="255">
                  <c:v>-0.86609645655658651</c:v>
                </c:pt>
                <c:pt idx="256">
                  <c:v>-0.75742054194510855</c:v>
                </c:pt>
                <c:pt idx="257">
                  <c:v>-0.68034276650051906</c:v>
                </c:pt>
                <c:pt idx="258">
                  <c:v>-1.8299054924932223</c:v>
                </c:pt>
                <c:pt idx="259">
                  <c:v>-2.6079873075388615</c:v>
                </c:pt>
                <c:pt idx="260">
                  <c:v>-3.077006286399564</c:v>
                </c:pt>
                <c:pt idx="261">
                  <c:v>-3.502732452048174</c:v>
                </c:pt>
                <c:pt idx="262">
                  <c:v>-3.2165798376631471</c:v>
                </c:pt>
                <c:pt idx="263">
                  <c:v>-2.6144202538426531</c:v>
                </c:pt>
                <c:pt idx="264">
                  <c:v>-1.473902618552092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7-40D6-86E8-478BB7CDB743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נתונים'!$A$4:$A$300</c:f>
              <c:numCache>
                <c:formatCode>m/d/yyyy</c:formatCode>
                <c:ptCount val="297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  <c:pt idx="232">
                  <c:v>44316</c:v>
                </c:pt>
                <c:pt idx="233">
                  <c:v>44347</c:v>
                </c:pt>
                <c:pt idx="234">
                  <c:v>44377</c:v>
                </c:pt>
                <c:pt idx="235">
                  <c:v>44408</c:v>
                </c:pt>
                <c:pt idx="236">
                  <c:v>44439</c:v>
                </c:pt>
                <c:pt idx="237">
                  <c:v>44469</c:v>
                </c:pt>
                <c:pt idx="238">
                  <c:v>44500</c:v>
                </c:pt>
                <c:pt idx="239">
                  <c:v>44530</c:v>
                </c:pt>
                <c:pt idx="240">
                  <c:v>44561</c:v>
                </c:pt>
                <c:pt idx="241">
                  <c:v>44592</c:v>
                </c:pt>
                <c:pt idx="242">
                  <c:v>44620</c:v>
                </c:pt>
                <c:pt idx="243">
                  <c:v>44651</c:v>
                </c:pt>
                <c:pt idx="244">
                  <c:v>44681</c:v>
                </c:pt>
                <c:pt idx="245">
                  <c:v>44712</c:v>
                </c:pt>
                <c:pt idx="246">
                  <c:v>44742</c:v>
                </c:pt>
                <c:pt idx="247">
                  <c:v>44773</c:v>
                </c:pt>
                <c:pt idx="248">
                  <c:v>44804</c:v>
                </c:pt>
                <c:pt idx="249">
                  <c:v>44834</c:v>
                </c:pt>
                <c:pt idx="250">
                  <c:v>44865</c:v>
                </c:pt>
                <c:pt idx="251">
                  <c:v>44895</c:v>
                </c:pt>
                <c:pt idx="252">
                  <c:v>44926</c:v>
                </c:pt>
                <c:pt idx="253">
                  <c:v>44957</c:v>
                </c:pt>
                <c:pt idx="254">
                  <c:v>44985</c:v>
                </c:pt>
                <c:pt idx="255">
                  <c:v>45016</c:v>
                </c:pt>
                <c:pt idx="256">
                  <c:v>45046</c:v>
                </c:pt>
                <c:pt idx="257">
                  <c:v>45077</c:v>
                </c:pt>
                <c:pt idx="258">
                  <c:v>45107</c:v>
                </c:pt>
                <c:pt idx="259">
                  <c:v>45138</c:v>
                </c:pt>
                <c:pt idx="260">
                  <c:v>45169</c:v>
                </c:pt>
                <c:pt idx="261">
                  <c:v>45199</c:v>
                </c:pt>
                <c:pt idx="262">
                  <c:v>45230</c:v>
                </c:pt>
                <c:pt idx="263">
                  <c:v>45260</c:v>
                </c:pt>
                <c:pt idx="264">
                  <c:v>45291</c:v>
                </c:pt>
              </c:numCache>
            </c:numRef>
          </c:cat>
          <c:val>
            <c:numRef>
              <c:f>'איור 17 נתונים'!$C$4:$C$300</c:f>
              <c:numCache>
                <c:formatCode>0.00</c:formatCode>
                <c:ptCount val="297"/>
                <c:pt idx="0">
                  <c:v>-6.0673813611328615</c:v>
                </c:pt>
                <c:pt idx="1">
                  <c:v>-6.180480399414467</c:v>
                </c:pt>
                <c:pt idx="2">
                  <c:v>-5.1995335232549067</c:v>
                </c:pt>
                <c:pt idx="3">
                  <c:v>-3.1200699887135142</c:v>
                </c:pt>
                <c:pt idx="4">
                  <c:v>-1.2703758738908943</c:v>
                </c:pt>
                <c:pt idx="5">
                  <c:v>-0.16772898135430925</c:v>
                </c:pt>
                <c:pt idx="6">
                  <c:v>1.3396041790118218</c:v>
                </c:pt>
                <c:pt idx="7">
                  <c:v>2.4997939294126414</c:v>
                </c:pt>
                <c:pt idx="8">
                  <c:v>3.715468489975926</c:v>
                </c:pt>
                <c:pt idx="9">
                  <c:v>4.6177914418126242</c:v>
                </c:pt>
                <c:pt idx="10">
                  <c:v>4.7890393877604298</c:v>
                </c:pt>
                <c:pt idx="11">
                  <c:v>5.6446127674988134</c:v>
                </c:pt>
                <c:pt idx="12">
                  <c:v>5.8608029369096704</c:v>
                </c:pt>
                <c:pt idx="13">
                  <c:v>6.4836546888075608</c:v>
                </c:pt>
                <c:pt idx="14">
                  <c:v>5.66932890863725</c:v>
                </c:pt>
                <c:pt idx="15">
                  <c:v>4.8059994237041437</c:v>
                </c:pt>
                <c:pt idx="16">
                  <c:v>3.8460437714586515</c:v>
                </c:pt>
                <c:pt idx="17">
                  <c:v>3.7200417083123272</c:v>
                </c:pt>
                <c:pt idx="18">
                  <c:v>2.675193506586826</c:v>
                </c:pt>
                <c:pt idx="19">
                  <c:v>2.6351133059654419</c:v>
                </c:pt>
                <c:pt idx="20">
                  <c:v>1.799885221456532</c:v>
                </c:pt>
                <c:pt idx="21">
                  <c:v>2.85301415762651</c:v>
                </c:pt>
                <c:pt idx="22">
                  <c:v>3.7120957805969912</c:v>
                </c:pt>
                <c:pt idx="23">
                  <c:v>4.9498598338989952</c:v>
                </c:pt>
                <c:pt idx="24">
                  <c:v>6.1547500767572538</c:v>
                </c:pt>
                <c:pt idx="25">
                  <c:v>6.0022775323304689</c:v>
                </c:pt>
                <c:pt idx="26">
                  <c:v>7.0809671472109592</c:v>
                </c:pt>
                <c:pt idx="27">
                  <c:v>7.4442260918288206</c:v>
                </c:pt>
                <c:pt idx="28">
                  <c:v>9.1610753296470726</c:v>
                </c:pt>
                <c:pt idx="29">
                  <c:v>9.8869220300044312</c:v>
                </c:pt>
                <c:pt idx="30">
                  <c:v>10.820466253052796</c:v>
                </c:pt>
                <c:pt idx="31">
                  <c:v>10.481693438181928</c:v>
                </c:pt>
                <c:pt idx="32">
                  <c:v>10.410806766004788</c:v>
                </c:pt>
                <c:pt idx="33">
                  <c:v>9.1769286171496276</c:v>
                </c:pt>
                <c:pt idx="34">
                  <c:v>8.4306639768766409</c:v>
                </c:pt>
                <c:pt idx="35">
                  <c:v>7.3415026532626548</c:v>
                </c:pt>
                <c:pt idx="36">
                  <c:v>6.9759808670587065</c:v>
                </c:pt>
                <c:pt idx="37">
                  <c:v>7.1836454187220511</c:v>
                </c:pt>
                <c:pt idx="38">
                  <c:v>6.3455527355819052</c:v>
                </c:pt>
                <c:pt idx="39">
                  <c:v>5.059263838585415</c:v>
                </c:pt>
                <c:pt idx="40">
                  <c:v>4.0228209991719055</c:v>
                </c:pt>
                <c:pt idx="41">
                  <c:v>4.2510343037532428</c:v>
                </c:pt>
                <c:pt idx="42">
                  <c:v>4.6479434069381487</c:v>
                </c:pt>
                <c:pt idx="43">
                  <c:v>4.3295597420730303</c:v>
                </c:pt>
                <c:pt idx="44">
                  <c:v>4.5906317286349863</c:v>
                </c:pt>
                <c:pt idx="45">
                  <c:v>5.2553882101221028</c:v>
                </c:pt>
                <c:pt idx="46">
                  <c:v>5.9918258164017413</c:v>
                </c:pt>
                <c:pt idx="47">
                  <c:v>6.1886620643019752</c:v>
                </c:pt>
                <c:pt idx="48">
                  <c:v>6.8749205848461337</c:v>
                </c:pt>
                <c:pt idx="49">
                  <c:v>7.4866234343995641</c:v>
                </c:pt>
                <c:pt idx="50">
                  <c:v>8.5538840125013458</c:v>
                </c:pt>
                <c:pt idx="51">
                  <c:v>9.3957552452052617</c:v>
                </c:pt>
                <c:pt idx="52">
                  <c:v>9.6346332626493503</c:v>
                </c:pt>
                <c:pt idx="53">
                  <c:v>9.2871701686404684</c:v>
                </c:pt>
                <c:pt idx="54">
                  <c:v>8.584452401173138</c:v>
                </c:pt>
                <c:pt idx="55">
                  <c:v>8.4309301945939552</c:v>
                </c:pt>
                <c:pt idx="56">
                  <c:v>8.1527063724711191</c:v>
                </c:pt>
                <c:pt idx="57">
                  <c:v>7.9746246645988839</c:v>
                </c:pt>
                <c:pt idx="58">
                  <c:v>7.8573599578943831</c:v>
                </c:pt>
                <c:pt idx="59">
                  <c:v>7.7867077653600347</c:v>
                </c:pt>
                <c:pt idx="60">
                  <c:v>7.1745722622184482</c:v>
                </c:pt>
                <c:pt idx="61">
                  <c:v>6.6142388867802326</c:v>
                </c:pt>
                <c:pt idx="62">
                  <c:v>5.986181912481281</c:v>
                </c:pt>
                <c:pt idx="63">
                  <c:v>5.7035396576974762</c:v>
                </c:pt>
                <c:pt idx="64">
                  <c:v>5.1064184119309131</c:v>
                </c:pt>
                <c:pt idx="65">
                  <c:v>4.4633402079836682</c:v>
                </c:pt>
                <c:pt idx="66">
                  <c:v>4.1920735987817093</c:v>
                </c:pt>
                <c:pt idx="67">
                  <c:v>4.8021302073218974</c:v>
                </c:pt>
                <c:pt idx="68">
                  <c:v>5.5213578077615955</c:v>
                </c:pt>
                <c:pt idx="69">
                  <c:v>5.3944145778397123</c:v>
                </c:pt>
                <c:pt idx="70">
                  <c:v>4.915147184971036</c:v>
                </c:pt>
                <c:pt idx="71">
                  <c:v>4.2236849976112545</c:v>
                </c:pt>
                <c:pt idx="72">
                  <c:v>3.6029469294297733</c:v>
                </c:pt>
                <c:pt idx="73">
                  <c:v>3.9709588133036267</c:v>
                </c:pt>
                <c:pt idx="74">
                  <c:v>4.370108741032519</c:v>
                </c:pt>
                <c:pt idx="75">
                  <c:v>4.6483445918332533</c:v>
                </c:pt>
                <c:pt idx="76">
                  <c:v>3.9675867389011854</c:v>
                </c:pt>
                <c:pt idx="77">
                  <c:v>3.1051906075892033</c:v>
                </c:pt>
                <c:pt idx="78">
                  <c:v>2.4807850930762321</c:v>
                </c:pt>
                <c:pt idx="79">
                  <c:v>1.9394255244256753</c:v>
                </c:pt>
                <c:pt idx="80">
                  <c:v>1.2736429338605637</c:v>
                </c:pt>
                <c:pt idx="81">
                  <c:v>0.75121548868273269</c:v>
                </c:pt>
                <c:pt idx="82">
                  <c:v>-0.48388896546229798</c:v>
                </c:pt>
                <c:pt idx="83">
                  <c:v>-3.0413333503028772</c:v>
                </c:pt>
                <c:pt idx="84">
                  <c:v>-7.2170035753241324</c:v>
                </c:pt>
                <c:pt idx="85">
                  <c:v>-12.91186875340018</c:v>
                </c:pt>
                <c:pt idx="86">
                  <c:v>-16.927111756731939</c:v>
                </c:pt>
                <c:pt idx="87">
                  <c:v>-18.97659417976444</c:v>
                </c:pt>
                <c:pt idx="88">
                  <c:v>-19.095234581603826</c:v>
                </c:pt>
                <c:pt idx="89">
                  <c:v>-18.937517056387531</c:v>
                </c:pt>
                <c:pt idx="90">
                  <c:v>-18.353222514907209</c:v>
                </c:pt>
                <c:pt idx="91">
                  <c:v>-17.219209026780746</c:v>
                </c:pt>
                <c:pt idx="92">
                  <c:v>-15.987788798190639</c:v>
                </c:pt>
                <c:pt idx="93">
                  <c:v>-14.110244793534122</c:v>
                </c:pt>
                <c:pt idx="94">
                  <c:v>-12.236565585868941</c:v>
                </c:pt>
                <c:pt idx="95">
                  <c:v>-8.6665184981729819</c:v>
                </c:pt>
                <c:pt idx="96">
                  <c:v>-3.9477706258072232</c:v>
                </c:pt>
                <c:pt idx="97">
                  <c:v>2.1716039803659992</c:v>
                </c:pt>
                <c:pt idx="98">
                  <c:v>7.1247463817130319</c:v>
                </c:pt>
                <c:pt idx="99">
                  <c:v>10.904133269858862</c:v>
                </c:pt>
                <c:pt idx="100">
                  <c:v>12.71270395418278</c:v>
                </c:pt>
                <c:pt idx="101">
                  <c:v>15.349131540866367</c:v>
                </c:pt>
                <c:pt idx="102">
                  <c:v>16.463983962674412</c:v>
                </c:pt>
                <c:pt idx="103">
                  <c:v>16.573104858096176</c:v>
                </c:pt>
                <c:pt idx="104">
                  <c:v>15.382141825842478</c:v>
                </c:pt>
                <c:pt idx="105">
                  <c:v>13.080691390463084</c:v>
                </c:pt>
                <c:pt idx="106">
                  <c:v>12.203305956998879</c:v>
                </c:pt>
                <c:pt idx="107">
                  <c:v>11.12952770587663</c:v>
                </c:pt>
                <c:pt idx="108">
                  <c:v>10.700189536538108</c:v>
                </c:pt>
                <c:pt idx="109">
                  <c:v>10.661602937661407</c:v>
                </c:pt>
                <c:pt idx="110">
                  <c:v>10.080460681048219</c:v>
                </c:pt>
                <c:pt idx="111">
                  <c:v>9.0999071672685616</c:v>
                </c:pt>
                <c:pt idx="112">
                  <c:v>7.3106148683889316</c:v>
                </c:pt>
                <c:pt idx="113">
                  <c:v>5.4714839169125895</c:v>
                </c:pt>
                <c:pt idx="114">
                  <c:v>3.85014919337896</c:v>
                </c:pt>
                <c:pt idx="115">
                  <c:v>3.1630198468139081</c:v>
                </c:pt>
                <c:pt idx="116">
                  <c:v>3.1992807811181523</c:v>
                </c:pt>
                <c:pt idx="117">
                  <c:v>3.7927167571161879</c:v>
                </c:pt>
                <c:pt idx="118">
                  <c:v>3.2550180633386772</c:v>
                </c:pt>
                <c:pt idx="119">
                  <c:v>2.2459129124544841</c:v>
                </c:pt>
                <c:pt idx="120">
                  <c:v>1.603597346564567</c:v>
                </c:pt>
                <c:pt idx="121">
                  <c:v>0.81611504164240678</c:v>
                </c:pt>
                <c:pt idx="122">
                  <c:v>0.65123938136730786</c:v>
                </c:pt>
                <c:pt idx="123">
                  <c:v>0.35937815393172201</c:v>
                </c:pt>
                <c:pt idx="124">
                  <c:v>0.85332756719855851</c:v>
                </c:pt>
                <c:pt idx="125">
                  <c:v>1.3100603103263442</c:v>
                </c:pt>
                <c:pt idx="126">
                  <c:v>1.7559813346974984</c:v>
                </c:pt>
                <c:pt idx="127">
                  <c:v>1.4722556298758294</c:v>
                </c:pt>
                <c:pt idx="128">
                  <c:v>0.94379841315404001</c:v>
                </c:pt>
                <c:pt idx="129">
                  <c:v>0.45522716142747388</c:v>
                </c:pt>
                <c:pt idx="130">
                  <c:v>-8.6980385748158806E-2</c:v>
                </c:pt>
                <c:pt idx="131">
                  <c:v>-0.22057272011166695</c:v>
                </c:pt>
                <c:pt idx="132">
                  <c:v>-0.47168465199934895</c:v>
                </c:pt>
                <c:pt idx="133">
                  <c:v>2.3912126913350207E-2</c:v>
                </c:pt>
                <c:pt idx="134">
                  <c:v>1.8175301227296714E-2</c:v>
                </c:pt>
                <c:pt idx="135">
                  <c:v>0.13787041851671678</c:v>
                </c:pt>
                <c:pt idx="136">
                  <c:v>0.31805108984379604</c:v>
                </c:pt>
                <c:pt idx="137">
                  <c:v>0.41598820452775076</c:v>
                </c:pt>
                <c:pt idx="138">
                  <c:v>0.61104815146497682</c:v>
                </c:pt>
                <c:pt idx="139">
                  <c:v>0.59983509765220155</c:v>
                </c:pt>
                <c:pt idx="140">
                  <c:v>0.86625808715921071</c:v>
                </c:pt>
                <c:pt idx="141">
                  <c:v>1.0240266443085622</c:v>
                </c:pt>
                <c:pt idx="142">
                  <c:v>1.7398215872340916</c:v>
                </c:pt>
                <c:pt idx="143">
                  <c:v>2.4786736117729191</c:v>
                </c:pt>
                <c:pt idx="144">
                  <c:v>2.994236927293592</c:v>
                </c:pt>
                <c:pt idx="145">
                  <c:v>2.8798832044078848</c:v>
                </c:pt>
                <c:pt idx="146">
                  <c:v>2.7575457228386613</c:v>
                </c:pt>
                <c:pt idx="147">
                  <c:v>2.8111531461973094</c:v>
                </c:pt>
                <c:pt idx="148">
                  <c:v>2.9628175273601842</c:v>
                </c:pt>
                <c:pt idx="149">
                  <c:v>2.6299374502924744</c:v>
                </c:pt>
                <c:pt idx="150">
                  <c:v>2.4120266196446805</c:v>
                </c:pt>
                <c:pt idx="151">
                  <c:v>2.3347625834336361</c:v>
                </c:pt>
                <c:pt idx="152">
                  <c:v>2.4231912616790474</c:v>
                </c:pt>
                <c:pt idx="153">
                  <c:v>2.8420404976923441</c:v>
                </c:pt>
                <c:pt idx="154">
                  <c:v>2.8970086784738003</c:v>
                </c:pt>
                <c:pt idx="155">
                  <c:v>3.0888980390556098</c:v>
                </c:pt>
                <c:pt idx="156">
                  <c:v>3.4056300743366741</c:v>
                </c:pt>
                <c:pt idx="157">
                  <c:v>3.5389460712982101</c:v>
                </c:pt>
                <c:pt idx="158">
                  <c:v>3.787940711132487</c:v>
                </c:pt>
                <c:pt idx="159">
                  <c:v>3.6510087085920739</c:v>
                </c:pt>
                <c:pt idx="160">
                  <c:v>3.466443086346227</c:v>
                </c:pt>
                <c:pt idx="161">
                  <c:v>3.0506854513692616</c:v>
                </c:pt>
                <c:pt idx="162">
                  <c:v>2.6407202632275251</c:v>
                </c:pt>
                <c:pt idx="163">
                  <c:v>2.5580500785465032</c:v>
                </c:pt>
                <c:pt idx="164">
                  <c:v>2.5712873393973545</c:v>
                </c:pt>
                <c:pt idx="165">
                  <c:v>2.1907012617058852</c:v>
                </c:pt>
                <c:pt idx="166">
                  <c:v>2.1317446303031895</c:v>
                </c:pt>
                <c:pt idx="167">
                  <c:v>1.8833658229851169</c:v>
                </c:pt>
                <c:pt idx="168">
                  <c:v>1.3295162135001037</c:v>
                </c:pt>
                <c:pt idx="169">
                  <c:v>0.62237844292638567</c:v>
                </c:pt>
                <c:pt idx="170">
                  <c:v>0.80739835856080688</c:v>
                </c:pt>
                <c:pt idx="171">
                  <c:v>0.75216076897555162</c:v>
                </c:pt>
                <c:pt idx="172">
                  <c:v>1.0141101252673757</c:v>
                </c:pt>
                <c:pt idx="173">
                  <c:v>0.7199587813966124</c:v>
                </c:pt>
                <c:pt idx="174">
                  <c:v>1.4222457942558053</c:v>
                </c:pt>
                <c:pt idx="175">
                  <c:v>1.2265454960458611</c:v>
                </c:pt>
                <c:pt idx="176">
                  <c:v>1.6864660173171231</c:v>
                </c:pt>
                <c:pt idx="177">
                  <c:v>1.4545060024669265</c:v>
                </c:pt>
                <c:pt idx="178">
                  <c:v>1.3403832877447952</c:v>
                </c:pt>
                <c:pt idx="179">
                  <c:v>1.3706407758114603</c:v>
                </c:pt>
                <c:pt idx="180">
                  <c:v>2.0081292249690907</c:v>
                </c:pt>
                <c:pt idx="181">
                  <c:v>2.9520554878994076</c:v>
                </c:pt>
                <c:pt idx="182">
                  <c:v>2.5910772754801359</c:v>
                </c:pt>
                <c:pt idx="183">
                  <c:v>2.9438056042272231</c:v>
                </c:pt>
                <c:pt idx="184">
                  <c:v>2.9294318604532688</c:v>
                </c:pt>
                <c:pt idx="185">
                  <c:v>4.3389598095150417</c:v>
                </c:pt>
                <c:pt idx="186">
                  <c:v>4.301035929187158</c:v>
                </c:pt>
                <c:pt idx="187">
                  <c:v>4.9592393893940878</c:v>
                </c:pt>
                <c:pt idx="188">
                  <c:v>4.5155043281023266</c:v>
                </c:pt>
                <c:pt idx="189">
                  <c:v>4.8983381802614856</c:v>
                </c:pt>
                <c:pt idx="190">
                  <c:v>4.6443767103559797</c:v>
                </c:pt>
                <c:pt idx="191">
                  <c:v>4.7763623396203325</c:v>
                </c:pt>
                <c:pt idx="192">
                  <c:v>4.9991435839262355</c:v>
                </c:pt>
                <c:pt idx="193">
                  <c:v>5.2667373480845825</c:v>
                </c:pt>
                <c:pt idx="194">
                  <c:v>5.1343950156251594</c:v>
                </c:pt>
                <c:pt idx="195">
                  <c:v>4.398719982771726</c:v>
                </c:pt>
                <c:pt idx="196">
                  <c:v>4.0411796384108856</c:v>
                </c:pt>
                <c:pt idx="197">
                  <c:v>3.4244124924170283</c:v>
                </c:pt>
                <c:pt idx="198">
                  <c:v>3.2188364387949031</c:v>
                </c:pt>
                <c:pt idx="199">
                  <c:v>2.8684484927309351</c:v>
                </c:pt>
                <c:pt idx="200">
                  <c:v>2.6939318051410588</c:v>
                </c:pt>
                <c:pt idx="201">
                  <c:v>2.0223181088760311</c:v>
                </c:pt>
                <c:pt idx="202">
                  <c:v>2.4707044131420774</c:v>
                </c:pt>
                <c:pt idx="203">
                  <c:v>1.8733802304659708</c:v>
                </c:pt>
                <c:pt idx="204">
                  <c:v>1.2100445755239386</c:v>
                </c:pt>
                <c:pt idx="205">
                  <c:v>-2.245121084720747E-3</c:v>
                </c:pt>
                <c:pt idx="206">
                  <c:v>0.1201361608908158</c:v>
                </c:pt>
                <c:pt idx="207">
                  <c:v>0.53372937812870003</c:v>
                </c:pt>
                <c:pt idx="208">
                  <c:v>0.30881168736280884</c:v>
                </c:pt>
                <c:pt idx="209">
                  <c:v>0.23335622501261533</c:v>
                </c:pt>
                <c:pt idx="210">
                  <c:v>-0.43248479642833404</c:v>
                </c:pt>
                <c:pt idx="211">
                  <c:v>-0.48468942185830866</c:v>
                </c:pt>
                <c:pt idx="212">
                  <c:v>-0.85790770396046989</c:v>
                </c:pt>
                <c:pt idx="213">
                  <c:v>-0.31452396339395339</c:v>
                </c:pt>
                <c:pt idx="214">
                  <c:v>-0.62869127656441925</c:v>
                </c:pt>
                <c:pt idx="215">
                  <c:v>-0.66829519299943518</c:v>
                </c:pt>
                <c:pt idx="216">
                  <c:v>-0.93185904653765306</c:v>
                </c:pt>
                <c:pt idx="217">
                  <c:v>-1.0740029136952378</c:v>
                </c:pt>
                <c:pt idx="218">
                  <c:v>-1.2085484035889826</c:v>
                </c:pt>
                <c:pt idx="219">
                  <c:v>-3.160325248839102</c:v>
                </c:pt>
                <c:pt idx="220">
                  <c:v>-9.1388894572871919</c:v>
                </c:pt>
                <c:pt idx="221">
                  <c:v>-14.957353725219525</c:v>
                </c:pt>
                <c:pt idx="222">
                  <c:v>-16.412028530019917</c:v>
                </c:pt>
                <c:pt idx="223">
                  <c:v>-12.278331098837192</c:v>
                </c:pt>
                <c:pt idx="224">
                  <c:v>-7.6410683996218527</c:v>
                </c:pt>
                <c:pt idx="225">
                  <c:v>-4.706737644616088</c:v>
                </c:pt>
                <c:pt idx="226">
                  <c:v>-2.7530288454381546</c:v>
                </c:pt>
                <c:pt idx="227">
                  <c:v>-0.61955429910984794</c:v>
                </c:pt>
                <c:pt idx="228">
                  <c:v>0.63447793273057052</c:v>
                </c:pt>
                <c:pt idx="229">
                  <c:v>1.8014481853942943</c:v>
                </c:pt>
                <c:pt idx="230">
                  <c:v>1.7153581409589336</c:v>
                </c:pt>
                <c:pt idx="231">
                  <c:v>4.5150594117935761</c:v>
                </c:pt>
                <c:pt idx="232">
                  <c:v>12.365463338238381</c:v>
                </c:pt>
                <c:pt idx="233">
                  <c:v>20.594629207035876</c:v>
                </c:pt>
                <c:pt idx="234">
                  <c:v>22.869839507010315</c:v>
                </c:pt>
                <c:pt idx="235">
                  <c:v>16.685334287942986</c:v>
                </c:pt>
                <c:pt idx="236">
                  <c:v>11.181457739403955</c:v>
                </c:pt>
                <c:pt idx="237">
                  <c:v>7.1274388044838766</c:v>
                </c:pt>
                <c:pt idx="238">
                  <c:v>5.1559182435577444</c:v>
                </c:pt>
                <c:pt idx="239">
                  <c:v>4.4696075856022199</c:v>
                </c:pt>
                <c:pt idx="240">
                  <c:v>5.4299131384687671</c:v>
                </c:pt>
                <c:pt idx="241">
                  <c:v>6.0385838063944597</c:v>
                </c:pt>
                <c:pt idx="242">
                  <c:v>6.2563504332689979</c:v>
                </c:pt>
                <c:pt idx="243">
                  <c:v>4.7745805036741418</c:v>
                </c:pt>
                <c:pt idx="244">
                  <c:v>4.044876778653661</c:v>
                </c:pt>
                <c:pt idx="245">
                  <c:v>3.8610129160048912</c:v>
                </c:pt>
                <c:pt idx="246">
                  <c:v>4.3932863131242339</c:v>
                </c:pt>
                <c:pt idx="247">
                  <c:v>4.8679488296055284</c:v>
                </c:pt>
                <c:pt idx="248">
                  <c:v>5.2462094463618492</c:v>
                </c:pt>
                <c:pt idx="249">
                  <c:v>6.3795159209421026</c:v>
                </c:pt>
                <c:pt idx="250">
                  <c:v>6.5206905614420663</c:v>
                </c:pt>
                <c:pt idx="251">
                  <c:v>4.3298750607698944</c:v>
                </c:pt>
                <c:pt idx="252">
                  <c:v>1.3393315372259185</c:v>
                </c:pt>
                <c:pt idx="253">
                  <c:v>-0.61735538246066035</c:v>
                </c:pt>
                <c:pt idx="254">
                  <c:v>-1.2375744104574649</c:v>
                </c:pt>
                <c:pt idx="255">
                  <c:v>-1.13562222949809</c:v>
                </c:pt>
                <c:pt idx="256">
                  <c:v>-1.6008102380695055</c:v>
                </c:pt>
                <c:pt idx="257">
                  <c:v>-2.2050427974686815</c:v>
                </c:pt>
                <c:pt idx="258">
                  <c:v>-2.7017102613380639</c:v>
                </c:pt>
                <c:pt idx="259">
                  <c:v>-3.2236600922054826</c:v>
                </c:pt>
                <c:pt idx="260">
                  <c:v>-3.924386440873262</c:v>
                </c:pt>
                <c:pt idx="261">
                  <c:v>-4.70526609143832</c:v>
                </c:pt>
                <c:pt idx="262">
                  <c:v>-4.8153145996703728</c:v>
                </c:pt>
                <c:pt idx="263">
                  <c:v>-4.0887659515944641</c:v>
                </c:pt>
                <c:pt idx="264">
                  <c:v>-3.0020446560579228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7-40D6-86E8-478BB7CDB743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נתונים'!$A$4:$A$300</c:f>
              <c:numCache>
                <c:formatCode>m/d/yyyy</c:formatCode>
                <c:ptCount val="297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  <c:pt idx="232">
                  <c:v>44316</c:v>
                </c:pt>
                <c:pt idx="233">
                  <c:v>44347</c:v>
                </c:pt>
                <c:pt idx="234">
                  <c:v>44377</c:v>
                </c:pt>
                <c:pt idx="235">
                  <c:v>44408</c:v>
                </c:pt>
                <c:pt idx="236">
                  <c:v>44439</c:v>
                </c:pt>
                <c:pt idx="237">
                  <c:v>44469</c:v>
                </c:pt>
                <c:pt idx="238">
                  <c:v>44500</c:v>
                </c:pt>
                <c:pt idx="239">
                  <c:v>44530</c:v>
                </c:pt>
                <c:pt idx="240">
                  <c:v>44561</c:v>
                </c:pt>
                <c:pt idx="241">
                  <c:v>44592</c:v>
                </c:pt>
                <c:pt idx="242">
                  <c:v>44620</c:v>
                </c:pt>
                <c:pt idx="243">
                  <c:v>44651</c:v>
                </c:pt>
                <c:pt idx="244">
                  <c:v>44681</c:v>
                </c:pt>
                <c:pt idx="245">
                  <c:v>44712</c:v>
                </c:pt>
                <c:pt idx="246">
                  <c:v>44742</c:v>
                </c:pt>
                <c:pt idx="247">
                  <c:v>44773</c:v>
                </c:pt>
                <c:pt idx="248">
                  <c:v>44804</c:v>
                </c:pt>
                <c:pt idx="249">
                  <c:v>44834</c:v>
                </c:pt>
                <c:pt idx="250">
                  <c:v>44865</c:v>
                </c:pt>
                <c:pt idx="251">
                  <c:v>44895</c:v>
                </c:pt>
                <c:pt idx="252">
                  <c:v>44926</c:v>
                </c:pt>
                <c:pt idx="253">
                  <c:v>44957</c:v>
                </c:pt>
                <c:pt idx="254">
                  <c:v>44985</c:v>
                </c:pt>
                <c:pt idx="255">
                  <c:v>45016</c:v>
                </c:pt>
                <c:pt idx="256">
                  <c:v>45046</c:v>
                </c:pt>
                <c:pt idx="257">
                  <c:v>45077</c:v>
                </c:pt>
                <c:pt idx="258">
                  <c:v>45107</c:v>
                </c:pt>
                <c:pt idx="259">
                  <c:v>45138</c:v>
                </c:pt>
                <c:pt idx="260">
                  <c:v>45169</c:v>
                </c:pt>
                <c:pt idx="261">
                  <c:v>45199</c:v>
                </c:pt>
                <c:pt idx="262">
                  <c:v>45230</c:v>
                </c:pt>
                <c:pt idx="263">
                  <c:v>45260</c:v>
                </c:pt>
                <c:pt idx="264">
                  <c:v>45291</c:v>
                </c:pt>
              </c:numCache>
            </c:numRef>
          </c:cat>
          <c:val>
            <c:numRef>
              <c:f>'איור 17 נתונים'!$D$4:$D$300</c:f>
              <c:numCache>
                <c:formatCode>0.00</c:formatCode>
                <c:ptCount val="297"/>
                <c:pt idx="0">
                  <c:v>-2.0239751587372679</c:v>
                </c:pt>
                <c:pt idx="1">
                  <c:v>-1.5835248676963065</c:v>
                </c:pt>
                <c:pt idx="2">
                  <c:v>-0.68433929081561651</c:v>
                </c:pt>
                <c:pt idx="3">
                  <c:v>-0.13984421656698665</c:v>
                </c:pt>
                <c:pt idx="4">
                  <c:v>2.0046940317691941</c:v>
                </c:pt>
                <c:pt idx="5">
                  <c:v>3.1539141862238829</c:v>
                </c:pt>
                <c:pt idx="6">
                  <c:v>4.5871316256419048</c:v>
                </c:pt>
                <c:pt idx="7">
                  <c:v>6.3579992383728356</c:v>
                </c:pt>
                <c:pt idx="8">
                  <c:v>7.7723068136898776</c:v>
                </c:pt>
                <c:pt idx="9">
                  <c:v>11.578035144437759</c:v>
                </c:pt>
                <c:pt idx="10">
                  <c:v>12.058364333881544</c:v>
                </c:pt>
                <c:pt idx="11">
                  <c:v>13.56459743191456</c:v>
                </c:pt>
                <c:pt idx="12">
                  <c:v>12.671202927787895</c:v>
                </c:pt>
                <c:pt idx="13">
                  <c:v>12.977158866987715</c:v>
                </c:pt>
                <c:pt idx="14">
                  <c:v>13.087610990875898</c:v>
                </c:pt>
                <c:pt idx="15">
                  <c:v>13.136708561378875</c:v>
                </c:pt>
                <c:pt idx="16">
                  <c:v>11.53121931226706</c:v>
                </c:pt>
                <c:pt idx="17">
                  <c:v>10.802411825589896</c:v>
                </c:pt>
                <c:pt idx="18">
                  <c:v>10.4652612990912</c:v>
                </c:pt>
                <c:pt idx="19">
                  <c:v>9.8843087665617002</c:v>
                </c:pt>
                <c:pt idx="20">
                  <c:v>8.6112318051263728</c:v>
                </c:pt>
                <c:pt idx="21">
                  <c:v>8.2338155757564415</c:v>
                </c:pt>
                <c:pt idx="22">
                  <c:v>9.8526494085501071</c:v>
                </c:pt>
                <c:pt idx="23">
                  <c:v>10.575047038613249</c:v>
                </c:pt>
                <c:pt idx="24">
                  <c:v>12.928694585647072</c:v>
                </c:pt>
                <c:pt idx="25">
                  <c:v>12.980553436876164</c:v>
                </c:pt>
                <c:pt idx="26">
                  <c:v>14.338199610561663</c:v>
                </c:pt>
                <c:pt idx="27">
                  <c:v>13.954894905942394</c:v>
                </c:pt>
                <c:pt idx="28">
                  <c:v>14.227594741567341</c:v>
                </c:pt>
                <c:pt idx="29">
                  <c:v>14.557502106960207</c:v>
                </c:pt>
                <c:pt idx="30">
                  <c:v>16.187721078448369</c:v>
                </c:pt>
                <c:pt idx="31">
                  <c:v>17.53513067314978</c:v>
                </c:pt>
                <c:pt idx="32">
                  <c:v>18.772833525622712</c:v>
                </c:pt>
                <c:pt idx="33">
                  <c:v>16.710262399478371</c:v>
                </c:pt>
                <c:pt idx="34">
                  <c:v>15.13143122628553</c:v>
                </c:pt>
                <c:pt idx="35">
                  <c:v>15.010142414953819</c:v>
                </c:pt>
                <c:pt idx="36">
                  <c:v>14.787187248519729</c:v>
                </c:pt>
                <c:pt idx="37">
                  <c:v>14.514726177465231</c:v>
                </c:pt>
                <c:pt idx="38">
                  <c:v>12.498630810872925</c:v>
                </c:pt>
                <c:pt idx="39">
                  <c:v>12.107676823103608</c:v>
                </c:pt>
                <c:pt idx="40">
                  <c:v>13.539178034531707</c:v>
                </c:pt>
                <c:pt idx="41">
                  <c:v>14.324392791059172</c:v>
                </c:pt>
                <c:pt idx="42">
                  <c:v>13.667089543398902</c:v>
                </c:pt>
                <c:pt idx="43">
                  <c:v>11.760806300834336</c:v>
                </c:pt>
                <c:pt idx="44">
                  <c:v>11.534457302820744</c:v>
                </c:pt>
                <c:pt idx="45">
                  <c:v>11.042320562380791</c:v>
                </c:pt>
                <c:pt idx="46">
                  <c:v>11.250155625619108</c:v>
                </c:pt>
                <c:pt idx="47">
                  <c:v>10.006393098788191</c:v>
                </c:pt>
                <c:pt idx="48">
                  <c:v>10.110857132756301</c:v>
                </c:pt>
                <c:pt idx="49">
                  <c:v>10.289837740971963</c:v>
                </c:pt>
                <c:pt idx="50">
                  <c:v>11.160477160383952</c:v>
                </c:pt>
                <c:pt idx="51">
                  <c:v>11.939029206461926</c:v>
                </c:pt>
                <c:pt idx="52">
                  <c:v>10.838634005991988</c:v>
                </c:pt>
                <c:pt idx="53">
                  <c:v>9.546398806362987</c:v>
                </c:pt>
                <c:pt idx="54">
                  <c:v>8.7982391295961406</c:v>
                </c:pt>
                <c:pt idx="55">
                  <c:v>9.7882047539132877</c:v>
                </c:pt>
                <c:pt idx="56">
                  <c:v>10.967694686853037</c:v>
                </c:pt>
                <c:pt idx="57">
                  <c:v>11.997049998431741</c:v>
                </c:pt>
                <c:pt idx="58">
                  <c:v>11.95464331392413</c:v>
                </c:pt>
                <c:pt idx="59">
                  <c:v>12.182594541167436</c:v>
                </c:pt>
                <c:pt idx="60">
                  <c:v>10.642500572206902</c:v>
                </c:pt>
                <c:pt idx="61">
                  <c:v>10.987558384017792</c:v>
                </c:pt>
                <c:pt idx="62">
                  <c:v>10.34845396923998</c:v>
                </c:pt>
                <c:pt idx="63">
                  <c:v>9.6857861444468405</c:v>
                </c:pt>
                <c:pt idx="64">
                  <c:v>9.1672046549891704</c:v>
                </c:pt>
                <c:pt idx="65">
                  <c:v>9.5742505833787526</c:v>
                </c:pt>
                <c:pt idx="66">
                  <c:v>10.090086720335933</c:v>
                </c:pt>
                <c:pt idx="67">
                  <c:v>9.9444716869919283</c:v>
                </c:pt>
                <c:pt idx="68">
                  <c:v>8.9836950438555441</c:v>
                </c:pt>
                <c:pt idx="69">
                  <c:v>8.5601240336573561</c:v>
                </c:pt>
                <c:pt idx="70">
                  <c:v>8.635146989862541</c:v>
                </c:pt>
                <c:pt idx="71">
                  <c:v>8.0856472213592046</c:v>
                </c:pt>
                <c:pt idx="72">
                  <c:v>8.5319375216772908</c:v>
                </c:pt>
                <c:pt idx="73">
                  <c:v>8.0611962499376855</c:v>
                </c:pt>
                <c:pt idx="74">
                  <c:v>7.7673509967728371</c:v>
                </c:pt>
                <c:pt idx="75">
                  <c:v>6.4781045859396036</c:v>
                </c:pt>
                <c:pt idx="76">
                  <c:v>5.9317733817634499</c:v>
                </c:pt>
                <c:pt idx="77">
                  <c:v>6.5292954905212142</c:v>
                </c:pt>
                <c:pt idx="78">
                  <c:v>7.0270395442657119</c:v>
                </c:pt>
                <c:pt idx="79">
                  <c:v>7.0136009731079252</c:v>
                </c:pt>
                <c:pt idx="80">
                  <c:v>5.8343263295219883</c:v>
                </c:pt>
                <c:pt idx="81">
                  <c:v>5.2639611296582345</c:v>
                </c:pt>
                <c:pt idx="82">
                  <c:v>2.8369307107800168</c:v>
                </c:pt>
                <c:pt idx="83">
                  <c:v>-1.5169846286124278</c:v>
                </c:pt>
                <c:pt idx="84">
                  <c:v>-7.1700245056904199</c:v>
                </c:pt>
                <c:pt idx="85">
                  <c:v>-13.87500488662713</c:v>
                </c:pt>
                <c:pt idx="86">
                  <c:v>-16.478769912915649</c:v>
                </c:pt>
                <c:pt idx="87">
                  <c:v>-16.924629707769423</c:v>
                </c:pt>
                <c:pt idx="88">
                  <c:v>-15.367392050905904</c:v>
                </c:pt>
                <c:pt idx="89">
                  <c:v>-15.826800656731344</c:v>
                </c:pt>
                <c:pt idx="90">
                  <c:v>-15.176586789670043</c:v>
                </c:pt>
                <c:pt idx="91">
                  <c:v>-14.328452976792082</c:v>
                </c:pt>
                <c:pt idx="92">
                  <c:v>-12.568930202606621</c:v>
                </c:pt>
                <c:pt idx="93">
                  <c:v>-11.033428227503794</c:v>
                </c:pt>
                <c:pt idx="94">
                  <c:v>-7.7805540233869213</c:v>
                </c:pt>
                <c:pt idx="95">
                  <c:v>-2.3190955340937403</c:v>
                </c:pt>
                <c:pt idx="96">
                  <c:v>5.6646877770338167</c:v>
                </c:pt>
                <c:pt idx="97">
                  <c:v>13.9485599949545</c:v>
                </c:pt>
                <c:pt idx="98">
                  <c:v>19.793578468371244</c:v>
                </c:pt>
                <c:pt idx="99">
                  <c:v>21.367574410790134</c:v>
                </c:pt>
                <c:pt idx="100">
                  <c:v>20.644141345644119</c:v>
                </c:pt>
                <c:pt idx="101">
                  <c:v>20.796226863322854</c:v>
                </c:pt>
                <c:pt idx="102">
                  <c:v>19.583539150349516</c:v>
                </c:pt>
                <c:pt idx="103">
                  <c:v>18.225900204026612</c:v>
                </c:pt>
                <c:pt idx="104">
                  <c:v>16.386157215997834</c:v>
                </c:pt>
                <c:pt idx="105">
                  <c:v>14.41677139475539</c:v>
                </c:pt>
                <c:pt idx="106">
                  <c:v>12.910889226204114</c:v>
                </c:pt>
                <c:pt idx="107">
                  <c:v>12.293622205380238</c:v>
                </c:pt>
                <c:pt idx="108">
                  <c:v>10.998944724311709</c:v>
                </c:pt>
                <c:pt idx="109">
                  <c:v>10.498784872622014</c:v>
                </c:pt>
                <c:pt idx="110">
                  <c:v>8.3670095247752929</c:v>
                </c:pt>
                <c:pt idx="111">
                  <c:v>8.5533121402788126</c:v>
                </c:pt>
                <c:pt idx="112">
                  <c:v>7.7927919154372471</c:v>
                </c:pt>
                <c:pt idx="113">
                  <c:v>7.46982885286962</c:v>
                </c:pt>
                <c:pt idx="114">
                  <c:v>6.3092415278503955</c:v>
                </c:pt>
                <c:pt idx="115">
                  <c:v>5.80307100798374</c:v>
                </c:pt>
                <c:pt idx="116">
                  <c:v>5.9892932577466418</c:v>
                </c:pt>
                <c:pt idx="117">
                  <c:v>5.7567109380016301</c:v>
                </c:pt>
                <c:pt idx="118">
                  <c:v>4.6682453107131261</c:v>
                </c:pt>
                <c:pt idx="119">
                  <c:v>3.062200946937943</c:v>
                </c:pt>
                <c:pt idx="120">
                  <c:v>1.8413790233837712</c:v>
                </c:pt>
                <c:pt idx="121">
                  <c:v>1.0380419452840517</c:v>
                </c:pt>
                <c:pt idx="122">
                  <c:v>0.87738331996818353</c:v>
                </c:pt>
                <c:pt idx="123">
                  <c:v>1.2693028410046603</c:v>
                </c:pt>
                <c:pt idx="124">
                  <c:v>1.4457615427917681</c:v>
                </c:pt>
                <c:pt idx="125">
                  <c:v>2.5922735224491067</c:v>
                </c:pt>
                <c:pt idx="126">
                  <c:v>3.0231944188844562</c:v>
                </c:pt>
                <c:pt idx="127">
                  <c:v>4.0633973778517518</c:v>
                </c:pt>
                <c:pt idx="128">
                  <c:v>2.5847207892950363</c:v>
                </c:pt>
                <c:pt idx="129">
                  <c:v>3.1861863600375795</c:v>
                </c:pt>
                <c:pt idx="130">
                  <c:v>4.1679596211390058</c:v>
                </c:pt>
                <c:pt idx="131">
                  <c:v>5.5153573062288519</c:v>
                </c:pt>
                <c:pt idx="132">
                  <c:v>5.4653615204850015</c:v>
                </c:pt>
                <c:pt idx="133">
                  <c:v>7.0612905217821265</c:v>
                </c:pt>
                <c:pt idx="134">
                  <c:v>7.9639323992957367</c:v>
                </c:pt>
                <c:pt idx="135">
                  <c:v>8.3463047144375135</c:v>
                </c:pt>
                <c:pt idx="136">
                  <c:v>7.8220770962210917</c:v>
                </c:pt>
                <c:pt idx="137">
                  <c:v>6.1108492199995812</c:v>
                </c:pt>
                <c:pt idx="138">
                  <c:v>4.1256040731823429</c:v>
                </c:pt>
                <c:pt idx="139">
                  <c:v>2.5114598508574115</c:v>
                </c:pt>
                <c:pt idx="140">
                  <c:v>3.6123857376625601</c:v>
                </c:pt>
                <c:pt idx="141">
                  <c:v>3.9386731031599398</c:v>
                </c:pt>
                <c:pt idx="142">
                  <c:v>3.6359110001199957</c:v>
                </c:pt>
                <c:pt idx="143">
                  <c:v>2.8511588070720739</c:v>
                </c:pt>
                <c:pt idx="144">
                  <c:v>3.0152263352512865</c:v>
                </c:pt>
                <c:pt idx="145">
                  <c:v>1.8812793137147121</c:v>
                </c:pt>
                <c:pt idx="146">
                  <c:v>1.5953893961697885</c:v>
                </c:pt>
                <c:pt idx="147">
                  <c:v>0.41742864545506464</c:v>
                </c:pt>
                <c:pt idx="148">
                  <c:v>0.34049269825713324</c:v>
                </c:pt>
                <c:pt idx="149">
                  <c:v>0.17179771016244683</c:v>
                </c:pt>
                <c:pt idx="150">
                  <c:v>2.0511760595840478</c:v>
                </c:pt>
                <c:pt idx="151">
                  <c:v>2.7082086382588244</c:v>
                </c:pt>
                <c:pt idx="152">
                  <c:v>2.7712817849914417</c:v>
                </c:pt>
                <c:pt idx="153">
                  <c:v>3.5045815935773827</c:v>
                </c:pt>
                <c:pt idx="154">
                  <c:v>3.8302231371875939</c:v>
                </c:pt>
                <c:pt idx="155">
                  <c:v>4.1533064493279648</c:v>
                </c:pt>
                <c:pt idx="156">
                  <c:v>3.4151772771353395</c:v>
                </c:pt>
                <c:pt idx="157">
                  <c:v>3.2208247738226392</c:v>
                </c:pt>
                <c:pt idx="158">
                  <c:v>3.0594600219557178</c:v>
                </c:pt>
                <c:pt idx="159">
                  <c:v>1.5480546339651235</c:v>
                </c:pt>
                <c:pt idx="160">
                  <c:v>0.51744014980232844</c:v>
                </c:pt>
                <c:pt idx="161">
                  <c:v>-1.1290853111802668</c:v>
                </c:pt>
                <c:pt idx="162">
                  <c:v>-0.32419579292274348</c:v>
                </c:pt>
                <c:pt idx="163">
                  <c:v>-0.18693196392313149</c:v>
                </c:pt>
                <c:pt idx="164">
                  <c:v>0.83284402442971306</c:v>
                </c:pt>
                <c:pt idx="165">
                  <c:v>-0.53909192927124039</c:v>
                </c:pt>
                <c:pt idx="166">
                  <c:v>-0.81027607270099944</c:v>
                </c:pt>
                <c:pt idx="167">
                  <c:v>-1.4152743097263332</c:v>
                </c:pt>
                <c:pt idx="168">
                  <c:v>-2.5646668636325476E-2</c:v>
                </c:pt>
                <c:pt idx="169">
                  <c:v>-0.78920170480779595</c:v>
                </c:pt>
                <c:pt idx="170">
                  <c:v>-1.1093412133235891</c:v>
                </c:pt>
                <c:pt idx="171">
                  <c:v>-1.0377109839407761</c:v>
                </c:pt>
                <c:pt idx="172">
                  <c:v>0.15468895251400383</c:v>
                </c:pt>
                <c:pt idx="173">
                  <c:v>1.8993669668872393</c:v>
                </c:pt>
                <c:pt idx="174">
                  <c:v>1.3666474871139478</c:v>
                </c:pt>
                <c:pt idx="175">
                  <c:v>1.0421296226217791</c:v>
                </c:pt>
                <c:pt idx="176">
                  <c:v>0.4668977176049971</c:v>
                </c:pt>
                <c:pt idx="177">
                  <c:v>0.69890539405705887</c:v>
                </c:pt>
                <c:pt idx="178">
                  <c:v>1.2255925376988497</c:v>
                </c:pt>
                <c:pt idx="179">
                  <c:v>2.5233808209034647</c:v>
                </c:pt>
                <c:pt idx="180">
                  <c:v>3.4010466199496436</c:v>
                </c:pt>
                <c:pt idx="181">
                  <c:v>5.3860476346469621</c:v>
                </c:pt>
                <c:pt idx="182">
                  <c:v>5.3464031525484179</c:v>
                </c:pt>
                <c:pt idx="183">
                  <c:v>7.247062363726986</c:v>
                </c:pt>
                <c:pt idx="184">
                  <c:v>6.9549648575254253</c:v>
                </c:pt>
                <c:pt idx="185">
                  <c:v>7.5271065147152205</c:v>
                </c:pt>
                <c:pt idx="186">
                  <c:v>5.9426127467604228</c:v>
                </c:pt>
                <c:pt idx="187">
                  <c:v>6.1852723549607358</c:v>
                </c:pt>
                <c:pt idx="188">
                  <c:v>5.6548854781973024</c:v>
                </c:pt>
                <c:pt idx="189">
                  <c:v>5.8410236351934541</c:v>
                </c:pt>
                <c:pt idx="190">
                  <c:v>5.4657043154816121</c:v>
                </c:pt>
                <c:pt idx="191">
                  <c:v>5.7558753879231261</c:v>
                </c:pt>
                <c:pt idx="192">
                  <c:v>5.1719959602816168</c:v>
                </c:pt>
                <c:pt idx="193">
                  <c:v>5.5307165586699458</c:v>
                </c:pt>
                <c:pt idx="194">
                  <c:v>5.7015592808595139</c:v>
                </c:pt>
                <c:pt idx="195">
                  <c:v>4.1963236977074603</c:v>
                </c:pt>
                <c:pt idx="196">
                  <c:v>3.6876568997630255</c:v>
                </c:pt>
                <c:pt idx="197">
                  <c:v>3.5660953376144278</c:v>
                </c:pt>
                <c:pt idx="198">
                  <c:v>5.5817045137948051</c:v>
                </c:pt>
                <c:pt idx="199">
                  <c:v>6.9600414770395469</c:v>
                </c:pt>
                <c:pt idx="200">
                  <c:v>7.6623224127881917</c:v>
                </c:pt>
                <c:pt idx="201">
                  <c:v>8.039759879810715</c:v>
                </c:pt>
                <c:pt idx="202">
                  <c:v>7.7420661748843322</c:v>
                </c:pt>
                <c:pt idx="203">
                  <c:v>5.5112230901243953</c:v>
                </c:pt>
                <c:pt idx="204">
                  <c:v>2.4688120068146802</c:v>
                </c:pt>
                <c:pt idx="205">
                  <c:v>-0.3693835917078836</c:v>
                </c:pt>
                <c:pt idx="206">
                  <c:v>-1.6029055820435123</c:v>
                </c:pt>
                <c:pt idx="207">
                  <c:v>-5.4294775008545404E-2</c:v>
                </c:pt>
                <c:pt idx="208">
                  <c:v>0.57049776464093149</c:v>
                </c:pt>
                <c:pt idx="209">
                  <c:v>1.4008326707505514</c:v>
                </c:pt>
                <c:pt idx="210">
                  <c:v>-5.5007215912139529E-2</c:v>
                </c:pt>
                <c:pt idx="211">
                  <c:v>-1.1420086230564896</c:v>
                </c:pt>
                <c:pt idx="212">
                  <c:v>-1.8185446308575548</c:v>
                </c:pt>
                <c:pt idx="213">
                  <c:v>-1.9754727472884981</c:v>
                </c:pt>
                <c:pt idx="214">
                  <c:v>-2.3177194215829089</c:v>
                </c:pt>
                <c:pt idx="215">
                  <c:v>-2.122715432856892</c:v>
                </c:pt>
                <c:pt idx="216">
                  <c:v>-0.12134276562022484</c:v>
                </c:pt>
                <c:pt idx="217">
                  <c:v>-1.3888983616786921</c:v>
                </c:pt>
                <c:pt idx="218">
                  <c:v>-2.6613525383045733</c:v>
                </c:pt>
                <c:pt idx="219">
                  <c:v>-4.4916706100100896</c:v>
                </c:pt>
                <c:pt idx="220">
                  <c:v>-5.0050355805832281</c:v>
                </c:pt>
                <c:pt idx="221">
                  <c:v>-7.8992639744010056</c:v>
                </c:pt>
                <c:pt idx="222">
                  <c:v>-8.7967782031182491</c:v>
                </c:pt>
                <c:pt idx="223">
                  <c:v>-7.3323717752049706</c:v>
                </c:pt>
                <c:pt idx="224">
                  <c:v>-4.05795149016277</c:v>
                </c:pt>
                <c:pt idx="225">
                  <c:v>-2.0659311924945745</c:v>
                </c:pt>
                <c:pt idx="226">
                  <c:v>-0.99221033887302301</c:v>
                </c:pt>
                <c:pt idx="227">
                  <c:v>0.72346860144465452</c:v>
                </c:pt>
                <c:pt idx="228">
                  <c:v>0.98088456125133838</c:v>
                </c:pt>
                <c:pt idx="229">
                  <c:v>5.0619548511052992</c:v>
                </c:pt>
                <c:pt idx="230">
                  <c:v>8.8536683644392369</c:v>
                </c:pt>
                <c:pt idx="231">
                  <c:v>12.474892130399628</c:v>
                </c:pt>
                <c:pt idx="232">
                  <c:v>14.728359512142353</c:v>
                </c:pt>
                <c:pt idx="233">
                  <c:v>17.410080476258628</c:v>
                </c:pt>
                <c:pt idx="234">
                  <c:v>18.461561511051517</c:v>
                </c:pt>
                <c:pt idx="235">
                  <c:v>15.30625216050996</c:v>
                </c:pt>
                <c:pt idx="236">
                  <c:v>11.856933893017541</c:v>
                </c:pt>
                <c:pt idx="237">
                  <c:v>9.3676987872006734</c:v>
                </c:pt>
                <c:pt idx="238">
                  <c:v>9.3300146196144453</c:v>
                </c:pt>
                <c:pt idx="239">
                  <c:v>9.3088866011225448</c:v>
                </c:pt>
                <c:pt idx="240">
                  <c:v>10.004387685832139</c:v>
                </c:pt>
                <c:pt idx="241">
                  <c:v>8.5114048445934074</c:v>
                </c:pt>
                <c:pt idx="242">
                  <c:v>7.1526247624518424</c:v>
                </c:pt>
                <c:pt idx="243">
                  <c:v>3.6022335042259712</c:v>
                </c:pt>
                <c:pt idx="244">
                  <c:v>1.4364639659351086</c:v>
                </c:pt>
                <c:pt idx="245">
                  <c:v>0.81927036066420378</c:v>
                </c:pt>
                <c:pt idx="246">
                  <c:v>2.3705969504895341</c:v>
                </c:pt>
                <c:pt idx="247">
                  <c:v>4.1631054299201109</c:v>
                </c:pt>
                <c:pt idx="248">
                  <c:v>3.3800442415469645</c:v>
                </c:pt>
                <c:pt idx="249">
                  <c:v>2.8812011136923221</c:v>
                </c:pt>
                <c:pt idx="250">
                  <c:v>1.6707153108553197</c:v>
                </c:pt>
                <c:pt idx="251">
                  <c:v>-0.21779545260751654</c:v>
                </c:pt>
                <c:pt idx="252">
                  <c:v>-2.7385037887960983</c:v>
                </c:pt>
                <c:pt idx="253">
                  <c:v>-3.7839030374237637</c:v>
                </c:pt>
                <c:pt idx="254">
                  <c:v>-3.9434627963226498</c:v>
                </c:pt>
                <c:pt idx="255">
                  <c:v>-0.32100504657591733</c:v>
                </c:pt>
                <c:pt idx="256">
                  <c:v>0.96999132588275749</c:v>
                </c:pt>
                <c:pt idx="257">
                  <c:v>2.4862926746401559</c:v>
                </c:pt>
                <c:pt idx="258">
                  <c:v>1.6654576863861514E-2</c:v>
                </c:pt>
                <c:pt idx="259">
                  <c:v>-1.2804492509687071</c:v>
                </c:pt>
                <c:pt idx="260">
                  <c:v>-1.3036136318169689</c:v>
                </c:pt>
                <c:pt idx="261">
                  <c:v>-1.0330049585619894</c:v>
                </c:pt>
                <c:pt idx="262">
                  <c:v>0.11579980327414141</c:v>
                </c:pt>
                <c:pt idx="263">
                  <c:v>0.46704579222645037</c:v>
                </c:pt>
                <c:pt idx="264">
                  <c:v>1.7448755775664848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7-40D6-86E8-478BB7CD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ax val="45322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2277052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3m/3m/</a:t>
                </a:r>
                <a:r>
                  <a:rPr lang="en-US" sz="1400" dirty="0" err="1" smtClean="0"/>
                  <a:t>yoy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b="1" dirty="0"/>
              <a:t>איור </a:t>
            </a:r>
            <a:r>
              <a:rPr lang="he-IL" sz="1800" b="1" dirty="0" smtClean="0"/>
              <a:t>36: מחיר הנפט והמדד למחירי הסחורות</a:t>
            </a:r>
            <a:r>
              <a:rPr lang="he-IL" sz="1800" b="1" dirty="0"/>
              <a:t>
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2023</a:t>
            </a:r>
            <a:r>
              <a:rPr lang="he-IL" sz="1800" b="0" baseline="0" dirty="0" smtClean="0"/>
              <a:t> </a:t>
            </a:r>
            <a:r>
              <a:rPr lang="he-IL" sz="1800" b="0" dirty="0" smtClean="0"/>
              <a:t>עד 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2024</a:t>
            </a:r>
            <a:endParaRPr lang="he-IL" sz="1800" b="0" dirty="0"/>
          </a:p>
        </c:rich>
      </c:tx>
      <c:layout>
        <c:manualLayout>
          <c:xMode val="edge"/>
          <c:yMode val="edge"/>
          <c:x val="0.28605899966729509"/>
          <c:y val="2.2447737097163458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08005249343837"/>
          <c:h val="0.69124016748115913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98.567915056852073</c:v>
                </c:pt>
                <c:pt idx="2">
                  <c:v>98.567915056852073</c:v>
                </c:pt>
                <c:pt idx="3">
                  <c:v>98.567915056852073</c:v>
                </c:pt>
                <c:pt idx="4">
                  <c:v>98.615969638848128</c:v>
                </c:pt>
                <c:pt idx="5">
                  <c:v>98.264215938603598</c:v>
                </c:pt>
                <c:pt idx="6">
                  <c:v>99.172852164583603</c:v>
                </c:pt>
                <c:pt idx="7">
                  <c:v>98.593360625443736</c:v>
                </c:pt>
                <c:pt idx="8">
                  <c:v>99.120813891111325</c:v>
                </c:pt>
                <c:pt idx="9">
                  <c:v>99.120813891111325</c:v>
                </c:pt>
                <c:pt idx="10">
                  <c:v>99.120813891111325</c:v>
                </c:pt>
                <c:pt idx="11">
                  <c:v>98.746743175790499</c:v>
                </c:pt>
                <c:pt idx="12">
                  <c:v>98.167355921767793</c:v>
                </c:pt>
                <c:pt idx="13">
                  <c:v>98.158137117409183</c:v>
                </c:pt>
                <c:pt idx="14">
                  <c:v>97.395062057987531</c:v>
                </c:pt>
                <c:pt idx="15">
                  <c:v>97.8859112475253</c:v>
                </c:pt>
                <c:pt idx="16">
                  <c:v>97.8859112475253</c:v>
                </c:pt>
                <c:pt idx="17">
                  <c:v>97.8859112475253</c:v>
                </c:pt>
                <c:pt idx="18">
                  <c:v>98.400182874381485</c:v>
                </c:pt>
                <c:pt idx="19">
                  <c:v>98.50845168303664</c:v>
                </c:pt>
                <c:pt idx="20">
                  <c:v>97.632873839202347</c:v>
                </c:pt>
                <c:pt idx="21">
                  <c:v>97.658465406958058</c:v>
                </c:pt>
                <c:pt idx="22">
                  <c:v>98.13146098443481</c:v>
                </c:pt>
                <c:pt idx="23">
                  <c:v>98.13146098443481</c:v>
                </c:pt>
                <c:pt idx="24">
                  <c:v>98.13146098443481</c:v>
                </c:pt>
                <c:pt idx="25">
                  <c:v>98.026383300365325</c:v>
                </c:pt>
                <c:pt idx="26">
                  <c:v>97.493840920979395</c:v>
                </c:pt>
                <c:pt idx="27">
                  <c:v>97.469709344864185</c:v>
                </c:pt>
                <c:pt idx="28">
                  <c:v>97.777037585190484</c:v>
                </c:pt>
                <c:pt idx="29">
                  <c:v>98.569458476586306</c:v>
                </c:pt>
                <c:pt idx="30">
                  <c:v>98.569458476586306</c:v>
                </c:pt>
                <c:pt idx="31">
                  <c:v>98.569458476586306</c:v>
                </c:pt>
                <c:pt idx="32">
                  <c:v>99.328612415602038</c:v>
                </c:pt>
                <c:pt idx="33">
                  <c:v>99.913651922975816</c:v>
                </c:pt>
                <c:pt idx="34">
                  <c:v>99.973052725720947</c:v>
                </c:pt>
                <c:pt idx="35">
                  <c:v>100.1572619567058</c:v>
                </c:pt>
                <c:pt idx="36">
                  <c:v>100.8523431197268</c:v>
                </c:pt>
                <c:pt idx="37">
                  <c:v>100.8523431197268</c:v>
                </c:pt>
                <c:pt idx="38">
                  <c:v>100.8523431197268</c:v>
                </c:pt>
                <c:pt idx="39">
                  <c:v>100.70619795651224</c:v>
                </c:pt>
                <c:pt idx="40">
                  <c:v>100.22448414323932</c:v>
                </c:pt>
                <c:pt idx="41">
                  <c:v>99.921827876162638</c:v>
                </c:pt>
                <c:pt idx="42">
                  <c:v>99.953301124527243</c:v>
                </c:pt>
                <c:pt idx="43">
                  <c:v>99.953301124527243</c:v>
                </c:pt>
                <c:pt idx="44">
                  <c:v>99.953301124527243</c:v>
                </c:pt>
                <c:pt idx="45">
                  <c:v>99.953301124527243</c:v>
                </c:pt>
                <c:pt idx="46">
                  <c:v>100.05800338217489</c:v>
                </c:pt>
                <c:pt idx="47">
                  <c:v>100.2248178556143</c:v>
                </c:pt>
                <c:pt idx="48">
                  <c:v>100.44848857493969</c:v>
                </c:pt>
                <c:pt idx="49">
                  <c:v>100.62706640959689</c:v>
                </c:pt>
                <c:pt idx="50">
                  <c:v>100.83338408542369</c:v>
                </c:pt>
                <c:pt idx="51">
                  <c:v>100.83338408542369</c:v>
                </c:pt>
                <c:pt idx="52">
                  <c:v>100.83338408542369</c:v>
                </c:pt>
                <c:pt idx="53">
                  <c:v>101.49476029857247</c:v>
                </c:pt>
                <c:pt idx="54">
                  <c:v>102.09790370228852</c:v>
                </c:pt>
                <c:pt idx="55">
                  <c:v>101.29666028997937</c:v>
                </c:pt>
                <c:pt idx="56">
                  <c:v>100.59281917711535</c:v>
                </c:pt>
                <c:pt idx="57">
                  <c:v>99.648788582364801</c:v>
                </c:pt>
                <c:pt idx="58">
                  <c:v>99.648788582364801</c:v>
                </c:pt>
                <c:pt idx="59">
                  <c:v>99.648788582364801</c:v>
                </c:pt>
                <c:pt idx="60">
                  <c:v>99.357082252591908</c:v>
                </c:pt>
                <c:pt idx="61">
                  <c:v>98.482276118624753</c:v>
                </c:pt>
                <c:pt idx="62">
                  <c:v>98.343243200401801</c:v>
                </c:pt>
                <c:pt idx="63">
                  <c:v>97.841131218208687</c:v>
                </c:pt>
                <c:pt idx="64">
                  <c:v>98.403248856826551</c:v>
                </c:pt>
                <c:pt idx="65">
                  <c:v>98.403248856826551</c:v>
                </c:pt>
                <c:pt idx="66">
                  <c:v>98.403248856826551</c:v>
                </c:pt>
                <c:pt idx="67">
                  <c:v>97.863656803519333</c:v>
                </c:pt>
                <c:pt idx="68">
                  <c:v>97.392037789589352</c:v>
                </c:pt>
                <c:pt idx="69">
                  <c:v>97.671605331722631</c:v>
                </c:pt>
                <c:pt idx="70">
                  <c:v>97.812849094429765</c:v>
                </c:pt>
                <c:pt idx="71">
                  <c:v>98.70014858543496</c:v>
                </c:pt>
                <c:pt idx="72">
                  <c:v>98.70014858543496</c:v>
                </c:pt>
                <c:pt idx="73">
                  <c:v>98.70014858543496</c:v>
                </c:pt>
                <c:pt idx="74">
                  <c:v>98.65672426264166</c:v>
                </c:pt>
                <c:pt idx="75">
                  <c:v>98.386771808312275</c:v>
                </c:pt>
                <c:pt idx="76">
                  <c:v>98.023233889826528</c:v>
                </c:pt>
                <c:pt idx="77">
                  <c:v>96.437286684792809</c:v>
                </c:pt>
                <c:pt idx="78">
                  <c:v>97.081914708122639</c:v>
                </c:pt>
                <c:pt idx="79">
                  <c:v>97.081914708122639</c:v>
                </c:pt>
                <c:pt idx="80">
                  <c:v>97.081914708122639</c:v>
                </c:pt>
                <c:pt idx="81">
                  <c:v>98.014453082960046</c:v>
                </c:pt>
                <c:pt idx="82">
                  <c:v>96.877203023100378</c:v>
                </c:pt>
                <c:pt idx="83">
                  <c:v>96.315502524951242</c:v>
                </c:pt>
                <c:pt idx="84">
                  <c:v>95.456109731303115</c:v>
                </c:pt>
                <c:pt idx="85">
                  <c:v>95.412768836603547</c:v>
                </c:pt>
                <c:pt idx="86">
                  <c:v>95.412768836603547</c:v>
                </c:pt>
                <c:pt idx="87">
                  <c:v>95.412768836603547</c:v>
                </c:pt>
                <c:pt idx="88">
                  <c:v>95.59443351072926</c:v>
                </c:pt>
                <c:pt idx="89">
                  <c:v>95.330029024633788</c:v>
                </c:pt>
                <c:pt idx="90">
                  <c:v>94.764303120961529</c:v>
                </c:pt>
                <c:pt idx="91">
                  <c:v>94.566369968555932</c:v>
                </c:pt>
                <c:pt idx="92">
                  <c:v>95.463263690341577</c:v>
                </c:pt>
                <c:pt idx="93">
                  <c:v>95.463263690341577</c:v>
                </c:pt>
                <c:pt idx="94">
                  <c:v>95.463263690341577</c:v>
                </c:pt>
                <c:pt idx="95">
                  <c:v>95.463263690341577</c:v>
                </c:pt>
                <c:pt idx="96">
                  <c:v>94.898288639513012</c:v>
                </c:pt>
                <c:pt idx="97">
                  <c:v>95.155935450015264</c:v>
                </c:pt>
                <c:pt idx="98">
                  <c:v>96.3897952424295</c:v>
                </c:pt>
                <c:pt idx="99">
                  <c:v>96.91080368785542</c:v>
                </c:pt>
                <c:pt idx="100">
                  <c:v>96.91080368785542</c:v>
                </c:pt>
                <c:pt idx="101">
                  <c:v>96.91080368785542</c:v>
                </c:pt>
                <c:pt idx="102">
                  <c:v>96.658099991907434</c:v>
                </c:pt>
                <c:pt idx="103">
                  <c:v>97.29432263479265</c:v>
                </c:pt>
                <c:pt idx="104">
                  <c:v>96.059107135855115</c:v>
                </c:pt>
                <c:pt idx="105">
                  <c:v>96.277083887782496</c:v>
                </c:pt>
                <c:pt idx="106">
                  <c:v>95.73486384952237</c:v>
                </c:pt>
                <c:pt idx="107">
                  <c:v>95.73486384952237</c:v>
                </c:pt>
                <c:pt idx="108">
                  <c:v>95.73486384952237</c:v>
                </c:pt>
                <c:pt idx="109">
                  <c:v>95.336452987851985</c:v>
                </c:pt>
                <c:pt idx="110">
                  <c:v>95.261096562178494</c:v>
                </c:pt>
                <c:pt idx="111">
                  <c:v>95.517783949602716</c:v>
                </c:pt>
                <c:pt idx="112">
                  <c:v>97.051651167117271</c:v>
                </c:pt>
                <c:pt idx="113">
                  <c:v>98.608002255895613</c:v>
                </c:pt>
                <c:pt idx="114">
                  <c:v>98.608002255895613</c:v>
                </c:pt>
                <c:pt idx="115">
                  <c:v>98.608002255895613</c:v>
                </c:pt>
                <c:pt idx="116">
                  <c:v>98.608002255895613</c:v>
                </c:pt>
                <c:pt idx="117">
                  <c:v>98.025799303709078</c:v>
                </c:pt>
                <c:pt idx="118">
                  <c:v>99.344192612108529</c:v>
                </c:pt>
                <c:pt idx="119">
                  <c:v>98.534710675542243</c:v>
                </c:pt>
                <c:pt idx="120">
                  <c:v>96.884711551537222</c:v>
                </c:pt>
                <c:pt idx="121">
                  <c:v>96.884711551537222</c:v>
                </c:pt>
                <c:pt idx="122">
                  <c:v>96.884711551537222</c:v>
                </c:pt>
                <c:pt idx="123">
                  <c:v>96.553940016869106</c:v>
                </c:pt>
                <c:pt idx="124">
                  <c:v>95.492129810776703</c:v>
                </c:pt>
                <c:pt idx="125">
                  <c:v>93.918947104085689</c:v>
                </c:pt>
                <c:pt idx="126">
                  <c:v>93.601440636322707</c:v>
                </c:pt>
                <c:pt idx="127">
                  <c:v>93.835706723553457</c:v>
                </c:pt>
                <c:pt idx="128">
                  <c:v>93.835706723553457</c:v>
                </c:pt>
                <c:pt idx="129">
                  <c:v>93.835706723553457</c:v>
                </c:pt>
                <c:pt idx="130">
                  <c:v>94.122574223889245</c:v>
                </c:pt>
                <c:pt idx="131">
                  <c:v>94.122574223889245</c:v>
                </c:pt>
                <c:pt idx="132">
                  <c:v>94.483838726820494</c:v>
                </c:pt>
                <c:pt idx="133">
                  <c:v>94.158281448011309</c:v>
                </c:pt>
                <c:pt idx="134">
                  <c:v>93.996451803173059</c:v>
                </c:pt>
                <c:pt idx="135">
                  <c:v>93.996451803173059</c:v>
                </c:pt>
                <c:pt idx="136">
                  <c:v>93.996451803173059</c:v>
                </c:pt>
                <c:pt idx="137">
                  <c:v>94.095626949610221</c:v>
                </c:pt>
                <c:pt idx="138">
                  <c:v>94.71724967609039</c:v>
                </c:pt>
                <c:pt idx="139">
                  <c:v>94.403017761006836</c:v>
                </c:pt>
                <c:pt idx="140">
                  <c:v>95.61291283349334</c:v>
                </c:pt>
                <c:pt idx="141">
                  <c:v>96.491952943217953</c:v>
                </c:pt>
                <c:pt idx="142">
                  <c:v>96.491952943217953</c:v>
                </c:pt>
                <c:pt idx="143">
                  <c:v>96.491952943217953</c:v>
                </c:pt>
                <c:pt idx="144">
                  <c:v>95.588614401190625</c:v>
                </c:pt>
                <c:pt idx="145">
                  <c:v>96.577466739304668</c:v>
                </c:pt>
                <c:pt idx="146">
                  <c:v>97.785109253260089</c:v>
                </c:pt>
                <c:pt idx="147">
                  <c:v>97.910585106249783</c:v>
                </c:pt>
                <c:pt idx="148">
                  <c:v>97.257238847123801</c:v>
                </c:pt>
                <c:pt idx="149">
                  <c:v>97.257238847123801</c:v>
                </c:pt>
                <c:pt idx="150">
                  <c:v>97.257238847123801</c:v>
                </c:pt>
                <c:pt idx="151">
                  <c:v>99.017321340822875</c:v>
                </c:pt>
                <c:pt idx="152">
                  <c:v>99.462097365591021</c:v>
                </c:pt>
                <c:pt idx="153">
                  <c:v>98.192634634171924</c:v>
                </c:pt>
                <c:pt idx="154">
                  <c:v>97.413958521220295</c:v>
                </c:pt>
                <c:pt idx="155">
                  <c:v>97.233691267664796</c:v>
                </c:pt>
                <c:pt idx="156">
                  <c:v>97.233691267664796</c:v>
                </c:pt>
                <c:pt idx="157">
                  <c:v>97.233691267664796</c:v>
                </c:pt>
                <c:pt idx="158">
                  <c:v>96.651863741900115</c:v>
                </c:pt>
                <c:pt idx="159">
                  <c:v>96.082925856618758</c:v>
                </c:pt>
                <c:pt idx="160">
                  <c:v>94.825205629394006</c:v>
                </c:pt>
                <c:pt idx="161">
                  <c:v>94.47877047012561</c:v>
                </c:pt>
                <c:pt idx="162">
                  <c:v>94.633321013784794</c:v>
                </c:pt>
                <c:pt idx="163">
                  <c:v>94.633321013784794</c:v>
                </c:pt>
                <c:pt idx="164">
                  <c:v>94.633321013784794</c:v>
                </c:pt>
                <c:pt idx="165">
                  <c:v>94.651883764642633</c:v>
                </c:pt>
                <c:pt idx="166">
                  <c:v>94.276707627079716</c:v>
                </c:pt>
                <c:pt idx="167">
                  <c:v>94.034432442849621</c:v>
                </c:pt>
                <c:pt idx="168">
                  <c:v>94.383349587906878</c:v>
                </c:pt>
                <c:pt idx="169">
                  <c:v>93.856417747825191</c:v>
                </c:pt>
                <c:pt idx="170">
                  <c:v>93.856417747825191</c:v>
                </c:pt>
                <c:pt idx="171">
                  <c:v>93.856417747825191</c:v>
                </c:pt>
                <c:pt idx="172">
                  <c:v>93.337036150227249</c:v>
                </c:pt>
                <c:pt idx="173">
                  <c:v>92.264797432416941</c:v>
                </c:pt>
                <c:pt idx="174">
                  <c:v>92.466964560580024</c:v>
                </c:pt>
                <c:pt idx="175">
                  <c:v>92.483775321469267</c:v>
                </c:pt>
                <c:pt idx="176">
                  <c:v>93.252898917687304</c:v>
                </c:pt>
                <c:pt idx="177">
                  <c:v>93.252898917687304</c:v>
                </c:pt>
                <c:pt idx="178">
                  <c:v>93.252898917687304</c:v>
                </c:pt>
                <c:pt idx="179">
                  <c:v>92.963841429890749</c:v>
                </c:pt>
                <c:pt idx="180">
                  <c:v>92.960817161492557</c:v>
                </c:pt>
                <c:pt idx="181">
                  <c:v>94.006525745492539</c:v>
                </c:pt>
                <c:pt idx="182">
                  <c:v>94.099777497273948</c:v>
                </c:pt>
                <c:pt idx="183">
                  <c:v>94.161264002362628</c:v>
                </c:pt>
                <c:pt idx="184">
                  <c:v>94.161264002362628</c:v>
                </c:pt>
                <c:pt idx="185">
                  <c:v>94.161264002362628</c:v>
                </c:pt>
                <c:pt idx="186">
                  <c:v>94.709115436950427</c:v>
                </c:pt>
                <c:pt idx="187">
                  <c:v>94.426127342973686</c:v>
                </c:pt>
                <c:pt idx="188">
                  <c:v>94.582888731117052</c:v>
                </c:pt>
                <c:pt idx="189">
                  <c:v>94.156112317573999</c:v>
                </c:pt>
                <c:pt idx="190">
                  <c:v>94.628211043043024</c:v>
                </c:pt>
                <c:pt idx="191">
                  <c:v>94.628211043043024</c:v>
                </c:pt>
                <c:pt idx="192">
                  <c:v>94.628211043043024</c:v>
                </c:pt>
                <c:pt idx="193">
                  <c:v>94.628211043043024</c:v>
                </c:pt>
                <c:pt idx="194">
                  <c:v>94.598051787154873</c:v>
                </c:pt>
                <c:pt idx="195">
                  <c:v>94.596654366584687</c:v>
                </c:pt>
                <c:pt idx="196">
                  <c:v>94.408086017701748</c:v>
                </c:pt>
                <c:pt idx="197">
                  <c:v>93.94889778973949</c:v>
                </c:pt>
                <c:pt idx="198">
                  <c:v>93.94889778973949</c:v>
                </c:pt>
                <c:pt idx="199">
                  <c:v>93.94889778973949</c:v>
                </c:pt>
                <c:pt idx="200">
                  <c:v>94.55162405298681</c:v>
                </c:pt>
                <c:pt idx="201">
                  <c:v>94.245171807644809</c:v>
                </c:pt>
                <c:pt idx="202">
                  <c:v>94.50980572099806</c:v>
                </c:pt>
                <c:pt idx="203">
                  <c:v>94.839596975564717</c:v>
                </c:pt>
                <c:pt idx="204">
                  <c:v>94.789665261459433</c:v>
                </c:pt>
                <c:pt idx="205">
                  <c:v>94.789665261459433</c:v>
                </c:pt>
                <c:pt idx="206">
                  <c:v>94.789665261459433</c:v>
                </c:pt>
                <c:pt idx="207">
                  <c:v>94.330539604567477</c:v>
                </c:pt>
                <c:pt idx="208">
                  <c:v>94.364307125510024</c:v>
                </c:pt>
                <c:pt idx="209">
                  <c:v>94.852194617719917</c:v>
                </c:pt>
                <c:pt idx="210">
                  <c:v>93.333740740524419</c:v>
                </c:pt>
                <c:pt idx="211">
                  <c:v>93.652978341232554</c:v>
                </c:pt>
                <c:pt idx="212">
                  <c:v>93.652978341232554</c:v>
                </c:pt>
                <c:pt idx="213">
                  <c:v>93.652978341232554</c:v>
                </c:pt>
                <c:pt idx="214">
                  <c:v>93.449643219757078</c:v>
                </c:pt>
                <c:pt idx="215">
                  <c:v>92.960316592930099</c:v>
                </c:pt>
                <c:pt idx="216">
                  <c:v>92.64049499556576</c:v>
                </c:pt>
                <c:pt idx="217">
                  <c:v>93.466057697201023</c:v>
                </c:pt>
                <c:pt idx="218">
                  <c:v>92.249884660660342</c:v>
                </c:pt>
                <c:pt idx="219">
                  <c:v>92.249884660660342</c:v>
                </c:pt>
                <c:pt idx="220">
                  <c:v>92.249884660660342</c:v>
                </c:pt>
                <c:pt idx="221">
                  <c:v>92.184852461587553</c:v>
                </c:pt>
                <c:pt idx="222">
                  <c:v>91.442509283461078</c:v>
                </c:pt>
                <c:pt idx="223">
                  <c:v>91.002801515387844</c:v>
                </c:pt>
                <c:pt idx="224">
                  <c:v>91.56598286220094</c:v>
                </c:pt>
                <c:pt idx="225">
                  <c:v>91.880402490495413</c:v>
                </c:pt>
                <c:pt idx="226">
                  <c:v>91.880402490495413</c:v>
                </c:pt>
                <c:pt idx="227">
                  <c:v>91.880402490495413</c:v>
                </c:pt>
                <c:pt idx="228">
                  <c:v>92.087512733212762</c:v>
                </c:pt>
                <c:pt idx="229">
                  <c:v>91.562937736779318</c:v>
                </c:pt>
                <c:pt idx="230">
                  <c:v>91.46351230606092</c:v>
                </c:pt>
                <c:pt idx="231">
                  <c:v>92.096668966501056</c:v>
                </c:pt>
                <c:pt idx="232">
                  <c:v>92.42235138745086</c:v>
                </c:pt>
                <c:pt idx="233">
                  <c:v>92.42235138745086</c:v>
                </c:pt>
                <c:pt idx="234">
                  <c:v>92.42235138745086</c:v>
                </c:pt>
                <c:pt idx="235">
                  <c:v>92.212717444897763</c:v>
                </c:pt>
                <c:pt idx="236">
                  <c:v>92.245817541090361</c:v>
                </c:pt>
                <c:pt idx="237">
                  <c:v>92.809562027536217</c:v>
                </c:pt>
                <c:pt idx="238">
                  <c:v>93.182902747036792</c:v>
                </c:pt>
                <c:pt idx="239">
                  <c:v>92.541361563175457</c:v>
                </c:pt>
                <c:pt idx="240">
                  <c:v>92.541361563175457</c:v>
                </c:pt>
                <c:pt idx="241">
                  <c:v>92.541361563175457</c:v>
                </c:pt>
                <c:pt idx="242">
                  <c:v>91.942514706287156</c:v>
                </c:pt>
                <c:pt idx="243">
                  <c:v>91.949564380208457</c:v>
                </c:pt>
                <c:pt idx="244">
                  <c:v>91.888077875119762</c:v>
                </c:pt>
                <c:pt idx="245">
                  <c:v>91.705036637447293</c:v>
                </c:pt>
                <c:pt idx="246">
                  <c:v>92.418513695138657</c:v>
                </c:pt>
                <c:pt idx="247">
                  <c:v>92.418513695138657</c:v>
                </c:pt>
                <c:pt idx="248">
                  <c:v>92.418513695138657</c:v>
                </c:pt>
                <c:pt idx="249">
                  <c:v>92.398949807155873</c:v>
                </c:pt>
                <c:pt idx="250">
                  <c:v>92.155152060214974</c:v>
                </c:pt>
                <c:pt idx="251">
                  <c:v>92.021416825944712</c:v>
                </c:pt>
                <c:pt idx="252">
                  <c:v>92.430381341473606</c:v>
                </c:pt>
                <c:pt idx="253">
                  <c:v>93.070775389045977</c:v>
                </c:pt>
                <c:pt idx="254">
                  <c:v>93.070775389045977</c:v>
                </c:pt>
                <c:pt idx="255">
                  <c:v>93.070775389045977</c:v>
                </c:pt>
                <c:pt idx="256">
                  <c:v>93.242616405133418</c:v>
                </c:pt>
                <c:pt idx="257">
                  <c:v>92.429776487793973</c:v>
                </c:pt>
                <c:pt idx="258">
                  <c:v>92.979671910678462</c:v>
                </c:pt>
                <c:pt idx="259">
                  <c:v>92.484713887523824</c:v>
                </c:pt>
                <c:pt idx="260">
                  <c:v>91.919405124320292</c:v>
                </c:pt>
                <c:pt idx="261">
                  <c:v>91.919405124320292</c:v>
                </c:pt>
                <c:pt idx="262">
                  <c:v>91.919405124320292</c:v>
                </c:pt>
                <c:pt idx="263">
                  <c:v>93.245932671859705</c:v>
                </c:pt>
                <c:pt idx="264">
                  <c:v>93.516886263313992</c:v>
                </c:pt>
                <c:pt idx="265">
                  <c:v>93.480052759926394</c:v>
                </c:pt>
                <c:pt idx="266">
                  <c:v>92.994355255177268</c:v>
                </c:pt>
                <c:pt idx="267">
                  <c:v>92.650840079189877</c:v>
                </c:pt>
                <c:pt idx="268">
                  <c:v>92.650840079189877</c:v>
                </c:pt>
                <c:pt idx="269">
                  <c:v>92.650840079189877</c:v>
                </c:pt>
                <c:pt idx="270">
                  <c:v>93.197669519629301</c:v>
                </c:pt>
                <c:pt idx="271">
                  <c:v>93.450352358553857</c:v>
                </c:pt>
                <c:pt idx="272">
                  <c:v>92.647169243065179</c:v>
                </c:pt>
                <c:pt idx="273">
                  <c:v>92.647169243065179</c:v>
                </c:pt>
                <c:pt idx="274">
                  <c:v>91.793929271330612</c:v>
                </c:pt>
                <c:pt idx="275">
                  <c:v>91.793929271330612</c:v>
                </c:pt>
                <c:pt idx="276">
                  <c:v>91.793929271330612</c:v>
                </c:pt>
                <c:pt idx="277">
                  <c:v>90.980234216030297</c:v>
                </c:pt>
                <c:pt idx="278">
                  <c:v>92.163745153870536</c:v>
                </c:pt>
                <c:pt idx="279">
                  <c:v>92.49923037583514</c:v>
                </c:pt>
                <c:pt idx="280">
                  <c:v>92.576922788133444</c:v>
                </c:pt>
                <c:pt idx="281">
                  <c:v>92.518022553950786</c:v>
                </c:pt>
                <c:pt idx="282">
                  <c:v>92.518022553950786</c:v>
                </c:pt>
                <c:pt idx="283">
                  <c:v>92.518022553950786</c:v>
                </c:pt>
                <c:pt idx="284">
                  <c:v>91.828280788929348</c:v>
                </c:pt>
                <c:pt idx="285">
                  <c:v>91.692564137432683</c:v>
                </c:pt>
                <c:pt idx="286">
                  <c:v>90.525905674528573</c:v>
                </c:pt>
                <c:pt idx="287">
                  <c:v>90.902041235169534</c:v>
                </c:pt>
                <c:pt idx="288">
                  <c:v>91.03765360154901</c:v>
                </c:pt>
                <c:pt idx="289">
                  <c:v>91.03765360154901</c:v>
                </c:pt>
                <c:pt idx="290">
                  <c:v>91.03765360154901</c:v>
                </c:pt>
                <c:pt idx="291">
                  <c:v>90.487487037359855</c:v>
                </c:pt>
                <c:pt idx="292">
                  <c:v>90.964111736914433</c:v>
                </c:pt>
                <c:pt idx="293">
                  <c:v>90.240831878208255</c:v>
                </c:pt>
                <c:pt idx="294">
                  <c:v>91.70520349363477</c:v>
                </c:pt>
                <c:pt idx="295">
                  <c:v>92.160491458214537</c:v>
                </c:pt>
                <c:pt idx="296">
                  <c:v>92.160491458214537</c:v>
                </c:pt>
                <c:pt idx="297">
                  <c:v>92.160491458214537</c:v>
                </c:pt>
                <c:pt idx="298">
                  <c:v>91.758034333997614</c:v>
                </c:pt>
                <c:pt idx="299">
                  <c:v>91.907558335008744</c:v>
                </c:pt>
                <c:pt idx="300">
                  <c:v>91.378415650442861</c:v>
                </c:pt>
                <c:pt idx="301">
                  <c:v>91.185467326638403</c:v>
                </c:pt>
                <c:pt idx="302">
                  <c:v>91.747564108232822</c:v>
                </c:pt>
                <c:pt idx="303">
                  <c:v>91.747564108232822</c:v>
                </c:pt>
                <c:pt idx="304">
                  <c:v>91.747564108232822</c:v>
                </c:pt>
                <c:pt idx="305">
                  <c:v>91.747564108232822</c:v>
                </c:pt>
                <c:pt idx="306">
                  <c:v>92.291410994320927</c:v>
                </c:pt>
                <c:pt idx="307">
                  <c:v>92.660225739735907</c:v>
                </c:pt>
                <c:pt idx="308">
                  <c:v>92.588790434468351</c:v>
                </c:pt>
                <c:pt idx="309">
                  <c:v>91.823483673539059</c:v>
                </c:pt>
                <c:pt idx="310">
                  <c:v>91.823483673539059</c:v>
                </c:pt>
                <c:pt idx="311">
                  <c:v>91.823483673539059</c:v>
                </c:pt>
                <c:pt idx="312">
                  <c:v>91.823483673539059</c:v>
                </c:pt>
                <c:pt idx="313">
                  <c:v>91.162149174437175</c:v>
                </c:pt>
                <c:pt idx="314">
                  <c:v>90.710928329427375</c:v>
                </c:pt>
                <c:pt idx="315">
                  <c:v>90.760880900556089</c:v>
                </c:pt>
                <c:pt idx="316">
                  <c:v>90.58497276489868</c:v>
                </c:pt>
                <c:pt idx="317">
                  <c:v>90.58497276489868</c:v>
                </c:pt>
                <c:pt idx="318">
                  <c:v>90.58497276489868</c:v>
                </c:pt>
                <c:pt idx="319">
                  <c:v>90.068698863792676</c:v>
                </c:pt>
                <c:pt idx="320">
                  <c:v>90.611544612755878</c:v>
                </c:pt>
                <c:pt idx="321">
                  <c:v>90.580154792485018</c:v>
                </c:pt>
                <c:pt idx="322">
                  <c:v>90.766574867954077</c:v>
                </c:pt>
                <c:pt idx="323">
                  <c:v>90.514663738896658</c:v>
                </c:pt>
                <c:pt idx="324">
                  <c:v>90.514663738896658</c:v>
                </c:pt>
                <c:pt idx="325">
                  <c:v>90.514663738896658</c:v>
                </c:pt>
                <c:pt idx="326">
                  <c:v>90.514663738896658</c:v>
                </c:pt>
                <c:pt idx="327">
                  <c:v>90.419764282263841</c:v>
                </c:pt>
                <c:pt idx="328">
                  <c:v>89.738407040663589</c:v>
                </c:pt>
                <c:pt idx="329">
                  <c:v>90.383994487071448</c:v>
                </c:pt>
                <c:pt idx="330">
                  <c:v>90.814733735067307</c:v>
                </c:pt>
                <c:pt idx="331">
                  <c:v>90.814733735067307</c:v>
                </c:pt>
                <c:pt idx="332">
                  <c:v>90.814733735067307</c:v>
                </c:pt>
                <c:pt idx="333">
                  <c:v>90.841868722557265</c:v>
                </c:pt>
                <c:pt idx="334">
                  <c:v>91.785461319815639</c:v>
                </c:pt>
                <c:pt idx="335">
                  <c:v>92.655720622673812</c:v>
                </c:pt>
                <c:pt idx="336">
                  <c:v>92.723902232285397</c:v>
                </c:pt>
                <c:pt idx="337">
                  <c:v>92.556608047306966</c:v>
                </c:pt>
                <c:pt idx="338">
                  <c:v>92.556608047306966</c:v>
                </c:pt>
                <c:pt idx="339">
                  <c:v>92.556608047306966</c:v>
                </c:pt>
                <c:pt idx="340">
                  <c:v>92.077835074338509</c:v>
                </c:pt>
                <c:pt idx="341">
                  <c:v>93.069377968475763</c:v>
                </c:pt>
                <c:pt idx="342">
                  <c:v>92.959857738414456</c:v>
                </c:pt>
                <c:pt idx="343">
                  <c:v>92.753957203056387</c:v>
                </c:pt>
                <c:pt idx="344">
                  <c:v>92.409294890780018</c:v>
                </c:pt>
                <c:pt idx="345">
                  <c:v>92.409294890780018</c:v>
                </c:pt>
                <c:pt idx="346">
                  <c:v>92.409294890780018</c:v>
                </c:pt>
                <c:pt idx="347">
                  <c:v>91.656398058795034</c:v>
                </c:pt>
                <c:pt idx="348">
                  <c:v>92.060419459769633</c:v>
                </c:pt>
                <c:pt idx="349">
                  <c:v>91.942493849263698</c:v>
                </c:pt>
                <c:pt idx="350">
                  <c:v>91.74143214334272</c:v>
                </c:pt>
                <c:pt idx="351">
                  <c:v>91.818060847445807</c:v>
                </c:pt>
                <c:pt idx="352">
                  <c:v>91.818060847445807</c:v>
                </c:pt>
                <c:pt idx="353">
                  <c:v>91.818060847445807</c:v>
                </c:pt>
                <c:pt idx="354">
                  <c:v>91.894606123455134</c:v>
                </c:pt>
                <c:pt idx="355">
                  <c:v>91.633789045390628</c:v>
                </c:pt>
                <c:pt idx="356">
                  <c:v>91.299763815066527</c:v>
                </c:pt>
                <c:pt idx="357">
                  <c:v>91.150531812383477</c:v>
                </c:pt>
                <c:pt idx="358">
                  <c:v>91.594118986815758</c:v>
                </c:pt>
                <c:pt idx="359">
                  <c:v>91.594118986815758</c:v>
                </c:pt>
                <c:pt idx="360">
                  <c:v>91.594118986815758</c:v>
                </c:pt>
                <c:pt idx="361">
                  <c:v>91.594118986815758</c:v>
                </c:pt>
                <c:pt idx="362">
                  <c:v>91.933066474670696</c:v>
                </c:pt>
                <c:pt idx="363">
                  <c:v>91.970108548292671</c:v>
                </c:pt>
                <c:pt idx="364">
                  <c:v>91.729355926773394</c:v>
                </c:pt>
                <c:pt idx="365">
                  <c:v>91.567088284442988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9-4176-8C77-CE1B54C5A213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4-367A-465E-978B-6421599C60BE}"/>
              </c:ext>
            </c:extLst>
          </c:dPt>
          <c:dPt>
            <c:idx val="3959"/>
            <c:bubble3D val="0"/>
            <c:extLst>
              <c:ext xmlns:c16="http://schemas.microsoft.com/office/drawing/2014/chart" uri="{C3380CC4-5D6E-409C-BE32-E72D297353CC}">
                <c16:uniqueId val="{00000002-35B3-4F40-AB3A-546ED4E1F14A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200</c:v>
                </c:pt>
                <c:pt idx="313">
                  <c:v>-100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A-465E-978B-6421599C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82.21</c:v>
                </c:pt>
                <c:pt idx="1">
                  <c:v>83.16</c:v>
                </c:pt>
                <c:pt idx="2">
                  <c:v>83.16</c:v>
                </c:pt>
                <c:pt idx="3">
                  <c:v>83.16</c:v>
                </c:pt>
                <c:pt idx="4">
                  <c:v>82.45</c:v>
                </c:pt>
                <c:pt idx="5">
                  <c:v>83.89</c:v>
                </c:pt>
                <c:pt idx="6">
                  <c:v>84.31</c:v>
                </c:pt>
                <c:pt idx="7">
                  <c:v>84.75</c:v>
                </c:pt>
                <c:pt idx="8">
                  <c:v>85.83</c:v>
                </c:pt>
                <c:pt idx="9">
                  <c:v>85.83</c:v>
                </c:pt>
                <c:pt idx="10">
                  <c:v>85.83</c:v>
                </c:pt>
                <c:pt idx="11">
                  <c:v>86.18</c:v>
                </c:pt>
                <c:pt idx="12">
                  <c:v>83.29</c:v>
                </c:pt>
                <c:pt idx="13">
                  <c:v>82.66</c:v>
                </c:pt>
                <c:pt idx="14">
                  <c:v>81.59</c:v>
                </c:pt>
                <c:pt idx="15">
                  <c:v>82.78</c:v>
                </c:pt>
                <c:pt idx="16">
                  <c:v>82.78</c:v>
                </c:pt>
                <c:pt idx="17">
                  <c:v>82.78</c:v>
                </c:pt>
                <c:pt idx="18">
                  <c:v>80.77</c:v>
                </c:pt>
                <c:pt idx="19">
                  <c:v>77.45</c:v>
                </c:pt>
                <c:pt idx="20">
                  <c:v>73.69</c:v>
                </c:pt>
                <c:pt idx="21">
                  <c:v>74.7</c:v>
                </c:pt>
                <c:pt idx="22">
                  <c:v>72.97</c:v>
                </c:pt>
                <c:pt idx="23">
                  <c:v>72.97</c:v>
                </c:pt>
                <c:pt idx="24">
                  <c:v>72.97</c:v>
                </c:pt>
                <c:pt idx="25">
                  <c:v>73.790000000000006</c:v>
                </c:pt>
                <c:pt idx="26">
                  <c:v>75.319999999999993</c:v>
                </c:pt>
                <c:pt idx="27">
                  <c:v>76.69</c:v>
                </c:pt>
                <c:pt idx="28">
                  <c:v>75.91</c:v>
                </c:pt>
                <c:pt idx="29">
                  <c:v>74.989999999999995</c:v>
                </c:pt>
                <c:pt idx="30">
                  <c:v>74.989999999999995</c:v>
                </c:pt>
                <c:pt idx="31">
                  <c:v>74.989999999999995</c:v>
                </c:pt>
                <c:pt idx="32">
                  <c:v>78.12</c:v>
                </c:pt>
                <c:pt idx="33">
                  <c:v>78.650000000000006</c:v>
                </c:pt>
                <c:pt idx="34">
                  <c:v>78.28</c:v>
                </c:pt>
                <c:pt idx="35">
                  <c:v>79.27</c:v>
                </c:pt>
                <c:pt idx="36">
                  <c:v>79.77</c:v>
                </c:pt>
                <c:pt idx="37">
                  <c:v>79.77</c:v>
                </c:pt>
                <c:pt idx="38">
                  <c:v>79.77</c:v>
                </c:pt>
                <c:pt idx="39">
                  <c:v>84.93</c:v>
                </c:pt>
                <c:pt idx="40">
                  <c:v>84.94</c:v>
                </c:pt>
                <c:pt idx="41">
                  <c:v>84.99</c:v>
                </c:pt>
                <c:pt idx="42">
                  <c:v>85.12</c:v>
                </c:pt>
                <c:pt idx="43">
                  <c:v>85.12</c:v>
                </c:pt>
                <c:pt idx="44">
                  <c:v>85.12</c:v>
                </c:pt>
                <c:pt idx="45">
                  <c:v>85.12</c:v>
                </c:pt>
                <c:pt idx="46">
                  <c:v>84.18</c:v>
                </c:pt>
                <c:pt idx="47">
                  <c:v>85.61</c:v>
                </c:pt>
                <c:pt idx="48">
                  <c:v>87.33</c:v>
                </c:pt>
                <c:pt idx="49">
                  <c:v>86.09</c:v>
                </c:pt>
                <c:pt idx="50">
                  <c:v>86.31</c:v>
                </c:pt>
                <c:pt idx="51">
                  <c:v>86.31</c:v>
                </c:pt>
                <c:pt idx="52">
                  <c:v>86.31</c:v>
                </c:pt>
                <c:pt idx="53">
                  <c:v>84.76</c:v>
                </c:pt>
                <c:pt idx="54">
                  <c:v>84.77</c:v>
                </c:pt>
                <c:pt idx="55">
                  <c:v>83.12</c:v>
                </c:pt>
                <c:pt idx="56">
                  <c:v>81.099999999999994</c:v>
                </c:pt>
                <c:pt idx="57">
                  <c:v>81.66</c:v>
                </c:pt>
                <c:pt idx="58">
                  <c:v>81.66</c:v>
                </c:pt>
                <c:pt idx="59">
                  <c:v>81.66</c:v>
                </c:pt>
                <c:pt idx="60">
                  <c:v>82.73</c:v>
                </c:pt>
                <c:pt idx="61">
                  <c:v>80.77</c:v>
                </c:pt>
                <c:pt idx="62">
                  <c:v>77.69</c:v>
                </c:pt>
                <c:pt idx="63">
                  <c:v>78.37</c:v>
                </c:pt>
                <c:pt idx="64">
                  <c:v>79.540000000000006</c:v>
                </c:pt>
                <c:pt idx="65">
                  <c:v>79.540000000000006</c:v>
                </c:pt>
                <c:pt idx="66">
                  <c:v>79.540000000000006</c:v>
                </c:pt>
                <c:pt idx="67">
                  <c:v>79.31</c:v>
                </c:pt>
                <c:pt idx="68">
                  <c:v>75.319999999999993</c:v>
                </c:pt>
                <c:pt idx="69">
                  <c:v>72.33</c:v>
                </c:pt>
                <c:pt idx="70">
                  <c:v>72.5</c:v>
                </c:pt>
                <c:pt idx="71">
                  <c:v>75.3</c:v>
                </c:pt>
                <c:pt idx="72">
                  <c:v>75.3</c:v>
                </c:pt>
                <c:pt idx="73">
                  <c:v>75.3</c:v>
                </c:pt>
                <c:pt idx="74">
                  <c:v>77.010000000000005</c:v>
                </c:pt>
                <c:pt idx="75">
                  <c:v>77.44</c:v>
                </c:pt>
                <c:pt idx="76">
                  <c:v>76.41</c:v>
                </c:pt>
                <c:pt idx="77">
                  <c:v>74.98</c:v>
                </c:pt>
                <c:pt idx="78">
                  <c:v>74.17</c:v>
                </c:pt>
                <c:pt idx="79">
                  <c:v>74.17</c:v>
                </c:pt>
                <c:pt idx="80">
                  <c:v>74.17</c:v>
                </c:pt>
                <c:pt idx="81">
                  <c:v>75.23</c:v>
                </c:pt>
                <c:pt idx="82">
                  <c:v>74.91</c:v>
                </c:pt>
                <c:pt idx="83">
                  <c:v>76.959999999999994</c:v>
                </c:pt>
                <c:pt idx="84">
                  <c:v>75.86</c:v>
                </c:pt>
                <c:pt idx="85">
                  <c:v>75.58</c:v>
                </c:pt>
                <c:pt idx="86">
                  <c:v>75.58</c:v>
                </c:pt>
                <c:pt idx="87">
                  <c:v>75.58</c:v>
                </c:pt>
                <c:pt idx="88">
                  <c:v>75.989999999999995</c:v>
                </c:pt>
                <c:pt idx="89">
                  <c:v>76.84</c:v>
                </c:pt>
                <c:pt idx="90">
                  <c:v>78.36</c:v>
                </c:pt>
                <c:pt idx="91">
                  <c:v>76.260000000000005</c:v>
                </c:pt>
                <c:pt idx="92">
                  <c:v>76.95</c:v>
                </c:pt>
                <c:pt idx="93">
                  <c:v>76.95</c:v>
                </c:pt>
                <c:pt idx="94">
                  <c:v>76.95</c:v>
                </c:pt>
                <c:pt idx="95">
                  <c:v>77.069999999999993</c:v>
                </c:pt>
                <c:pt idx="96">
                  <c:v>73.540000000000006</c:v>
                </c:pt>
                <c:pt idx="97">
                  <c:v>72.66</c:v>
                </c:pt>
                <c:pt idx="98">
                  <c:v>74.28</c:v>
                </c:pt>
                <c:pt idx="99">
                  <c:v>76.13</c:v>
                </c:pt>
                <c:pt idx="100">
                  <c:v>76.13</c:v>
                </c:pt>
                <c:pt idx="101">
                  <c:v>76.13</c:v>
                </c:pt>
                <c:pt idx="102">
                  <c:v>76.709999999999994</c:v>
                </c:pt>
                <c:pt idx="103">
                  <c:v>76.290000000000006</c:v>
                </c:pt>
                <c:pt idx="104">
                  <c:v>76.95</c:v>
                </c:pt>
                <c:pt idx="105">
                  <c:v>75.959999999999994</c:v>
                </c:pt>
                <c:pt idx="106">
                  <c:v>74.790000000000006</c:v>
                </c:pt>
                <c:pt idx="107">
                  <c:v>74.790000000000006</c:v>
                </c:pt>
                <c:pt idx="108">
                  <c:v>74.790000000000006</c:v>
                </c:pt>
                <c:pt idx="109">
                  <c:v>71.84</c:v>
                </c:pt>
                <c:pt idx="110">
                  <c:v>74.290000000000006</c:v>
                </c:pt>
                <c:pt idx="111">
                  <c:v>73.2</c:v>
                </c:pt>
                <c:pt idx="112">
                  <c:v>75.67</c:v>
                </c:pt>
                <c:pt idx="113">
                  <c:v>76.61</c:v>
                </c:pt>
                <c:pt idx="114">
                  <c:v>76.61</c:v>
                </c:pt>
                <c:pt idx="115">
                  <c:v>76.61</c:v>
                </c:pt>
                <c:pt idx="116">
                  <c:v>76.09</c:v>
                </c:pt>
                <c:pt idx="117">
                  <c:v>75.900000000000006</c:v>
                </c:pt>
                <c:pt idx="118">
                  <c:v>77.12</c:v>
                </c:pt>
                <c:pt idx="119">
                  <c:v>74.14</c:v>
                </c:pt>
                <c:pt idx="120">
                  <c:v>73.849999999999994</c:v>
                </c:pt>
                <c:pt idx="121">
                  <c:v>73.849999999999994</c:v>
                </c:pt>
                <c:pt idx="122">
                  <c:v>73.849999999999994</c:v>
                </c:pt>
                <c:pt idx="123">
                  <c:v>74.180000000000007</c:v>
                </c:pt>
                <c:pt idx="124">
                  <c:v>72.260000000000005</c:v>
                </c:pt>
                <c:pt idx="125">
                  <c:v>74.03</c:v>
                </c:pt>
                <c:pt idx="126">
                  <c:v>74.34</c:v>
                </c:pt>
                <c:pt idx="127">
                  <c:v>74.900000000000006</c:v>
                </c:pt>
                <c:pt idx="128">
                  <c:v>74.900000000000006</c:v>
                </c:pt>
                <c:pt idx="129">
                  <c:v>74.900000000000006</c:v>
                </c:pt>
                <c:pt idx="130">
                  <c:v>74.650000000000006</c:v>
                </c:pt>
                <c:pt idx="131">
                  <c:v>76.25</c:v>
                </c:pt>
                <c:pt idx="132">
                  <c:v>76.650000000000006</c:v>
                </c:pt>
                <c:pt idx="133">
                  <c:v>76.52</c:v>
                </c:pt>
                <c:pt idx="134">
                  <c:v>78.47</c:v>
                </c:pt>
                <c:pt idx="135">
                  <c:v>78.47</c:v>
                </c:pt>
                <c:pt idx="136">
                  <c:v>78.47</c:v>
                </c:pt>
                <c:pt idx="137">
                  <c:v>77.69</c:v>
                </c:pt>
                <c:pt idx="138">
                  <c:v>79.400000000000006</c:v>
                </c:pt>
                <c:pt idx="139">
                  <c:v>80.11</c:v>
                </c:pt>
                <c:pt idx="140">
                  <c:v>81.36</c:v>
                </c:pt>
                <c:pt idx="141">
                  <c:v>79.87</c:v>
                </c:pt>
                <c:pt idx="142">
                  <c:v>79.87</c:v>
                </c:pt>
                <c:pt idx="143">
                  <c:v>79.87</c:v>
                </c:pt>
                <c:pt idx="144">
                  <c:v>78.5</c:v>
                </c:pt>
                <c:pt idx="145">
                  <c:v>79.63</c:v>
                </c:pt>
                <c:pt idx="146">
                  <c:v>79.459999999999994</c:v>
                </c:pt>
                <c:pt idx="147">
                  <c:v>79.64</c:v>
                </c:pt>
                <c:pt idx="148">
                  <c:v>81.069999999999993</c:v>
                </c:pt>
                <c:pt idx="149">
                  <c:v>81.069999999999993</c:v>
                </c:pt>
                <c:pt idx="150">
                  <c:v>81.069999999999993</c:v>
                </c:pt>
                <c:pt idx="151">
                  <c:v>82.74</c:v>
                </c:pt>
                <c:pt idx="152">
                  <c:v>83.64</c:v>
                </c:pt>
                <c:pt idx="153">
                  <c:v>82.92</c:v>
                </c:pt>
                <c:pt idx="154">
                  <c:v>84.24</c:v>
                </c:pt>
                <c:pt idx="155">
                  <c:v>84.99</c:v>
                </c:pt>
                <c:pt idx="156">
                  <c:v>84.99</c:v>
                </c:pt>
                <c:pt idx="157">
                  <c:v>84.99</c:v>
                </c:pt>
                <c:pt idx="158">
                  <c:v>85.56</c:v>
                </c:pt>
                <c:pt idx="159">
                  <c:v>84.91</c:v>
                </c:pt>
                <c:pt idx="160">
                  <c:v>83.2</c:v>
                </c:pt>
                <c:pt idx="161">
                  <c:v>85.14</c:v>
                </c:pt>
                <c:pt idx="162">
                  <c:v>86.24</c:v>
                </c:pt>
                <c:pt idx="163">
                  <c:v>86.24</c:v>
                </c:pt>
                <c:pt idx="164">
                  <c:v>86.24</c:v>
                </c:pt>
                <c:pt idx="165">
                  <c:v>85.34</c:v>
                </c:pt>
                <c:pt idx="166">
                  <c:v>86.17</c:v>
                </c:pt>
                <c:pt idx="167">
                  <c:v>87.55</c:v>
                </c:pt>
                <c:pt idx="168">
                  <c:v>86.4</c:v>
                </c:pt>
                <c:pt idx="169">
                  <c:v>86.81</c:v>
                </c:pt>
                <c:pt idx="170">
                  <c:v>86.81</c:v>
                </c:pt>
                <c:pt idx="171">
                  <c:v>86.81</c:v>
                </c:pt>
                <c:pt idx="172">
                  <c:v>86.21</c:v>
                </c:pt>
                <c:pt idx="173">
                  <c:v>84.89</c:v>
                </c:pt>
                <c:pt idx="174">
                  <c:v>83.45</c:v>
                </c:pt>
                <c:pt idx="175">
                  <c:v>84.12</c:v>
                </c:pt>
                <c:pt idx="176">
                  <c:v>84.8</c:v>
                </c:pt>
                <c:pt idx="177">
                  <c:v>84.8</c:v>
                </c:pt>
                <c:pt idx="178">
                  <c:v>84.8</c:v>
                </c:pt>
                <c:pt idx="179">
                  <c:v>84.46</c:v>
                </c:pt>
                <c:pt idx="180">
                  <c:v>84.03</c:v>
                </c:pt>
                <c:pt idx="181">
                  <c:v>83.21</c:v>
                </c:pt>
                <c:pt idx="182">
                  <c:v>83.36</c:v>
                </c:pt>
                <c:pt idx="183">
                  <c:v>84.48</c:v>
                </c:pt>
                <c:pt idx="184">
                  <c:v>84.48</c:v>
                </c:pt>
                <c:pt idx="185">
                  <c:v>84.48</c:v>
                </c:pt>
                <c:pt idx="186">
                  <c:v>84.42</c:v>
                </c:pt>
                <c:pt idx="187">
                  <c:v>85.49</c:v>
                </c:pt>
                <c:pt idx="188">
                  <c:v>85.86</c:v>
                </c:pt>
                <c:pt idx="189">
                  <c:v>86.86</c:v>
                </c:pt>
                <c:pt idx="190">
                  <c:v>88.55</c:v>
                </c:pt>
                <c:pt idx="191">
                  <c:v>88.55</c:v>
                </c:pt>
                <c:pt idx="192">
                  <c:v>88.55</c:v>
                </c:pt>
                <c:pt idx="193">
                  <c:v>89</c:v>
                </c:pt>
                <c:pt idx="194">
                  <c:v>90.04</c:v>
                </c:pt>
                <c:pt idx="195">
                  <c:v>90.6</c:v>
                </c:pt>
                <c:pt idx="196">
                  <c:v>89.92</c:v>
                </c:pt>
                <c:pt idx="197">
                  <c:v>90.65</c:v>
                </c:pt>
                <c:pt idx="198">
                  <c:v>90.65</c:v>
                </c:pt>
                <c:pt idx="199">
                  <c:v>90.65</c:v>
                </c:pt>
                <c:pt idx="200">
                  <c:v>90.64</c:v>
                </c:pt>
                <c:pt idx="201">
                  <c:v>92.06</c:v>
                </c:pt>
                <c:pt idx="202">
                  <c:v>91.88</c:v>
                </c:pt>
                <c:pt idx="203">
                  <c:v>93.7</c:v>
                </c:pt>
                <c:pt idx="204">
                  <c:v>93.93</c:v>
                </c:pt>
                <c:pt idx="205">
                  <c:v>93.93</c:v>
                </c:pt>
                <c:pt idx="206">
                  <c:v>93.93</c:v>
                </c:pt>
                <c:pt idx="207">
                  <c:v>94.43</c:v>
                </c:pt>
                <c:pt idx="208">
                  <c:v>94.34</c:v>
                </c:pt>
                <c:pt idx="209">
                  <c:v>93.53</c:v>
                </c:pt>
                <c:pt idx="210">
                  <c:v>93.3</c:v>
                </c:pt>
                <c:pt idx="211">
                  <c:v>93.27</c:v>
                </c:pt>
                <c:pt idx="212">
                  <c:v>93.27</c:v>
                </c:pt>
                <c:pt idx="213">
                  <c:v>93.27</c:v>
                </c:pt>
                <c:pt idx="214">
                  <c:v>93.29</c:v>
                </c:pt>
                <c:pt idx="215">
                  <c:v>93.96</c:v>
                </c:pt>
                <c:pt idx="216">
                  <c:v>96.55</c:v>
                </c:pt>
                <c:pt idx="217">
                  <c:v>95.38</c:v>
                </c:pt>
                <c:pt idx="218">
                  <c:v>95.31</c:v>
                </c:pt>
                <c:pt idx="219">
                  <c:v>95.31</c:v>
                </c:pt>
                <c:pt idx="220">
                  <c:v>95.31</c:v>
                </c:pt>
                <c:pt idx="221">
                  <c:v>90.71</c:v>
                </c:pt>
                <c:pt idx="222">
                  <c:v>90.92</c:v>
                </c:pt>
                <c:pt idx="223">
                  <c:v>85.81</c:v>
                </c:pt>
                <c:pt idx="224">
                  <c:v>84.07</c:v>
                </c:pt>
                <c:pt idx="225">
                  <c:v>84.58</c:v>
                </c:pt>
                <c:pt idx="226">
                  <c:v>84.58</c:v>
                </c:pt>
                <c:pt idx="227">
                  <c:v>84.58</c:v>
                </c:pt>
                <c:pt idx="228">
                  <c:v>88.15</c:v>
                </c:pt>
                <c:pt idx="229">
                  <c:v>87.65</c:v>
                </c:pt>
                <c:pt idx="230">
                  <c:v>85.82</c:v>
                </c:pt>
                <c:pt idx="231">
                  <c:v>86</c:v>
                </c:pt>
                <c:pt idx="232">
                  <c:v>90.89</c:v>
                </c:pt>
                <c:pt idx="233">
                  <c:v>90.89</c:v>
                </c:pt>
                <c:pt idx="234">
                  <c:v>90.89</c:v>
                </c:pt>
                <c:pt idx="235">
                  <c:v>89.65</c:v>
                </c:pt>
                <c:pt idx="236">
                  <c:v>89.9</c:v>
                </c:pt>
                <c:pt idx="237">
                  <c:v>91.5</c:v>
                </c:pt>
                <c:pt idx="238">
                  <c:v>92.38</c:v>
                </c:pt>
                <c:pt idx="239">
                  <c:v>92.16</c:v>
                </c:pt>
                <c:pt idx="240">
                  <c:v>92.16</c:v>
                </c:pt>
                <c:pt idx="241">
                  <c:v>92.16</c:v>
                </c:pt>
                <c:pt idx="242">
                  <c:v>89.83</c:v>
                </c:pt>
                <c:pt idx="243">
                  <c:v>88.07</c:v>
                </c:pt>
                <c:pt idx="244">
                  <c:v>90.13</c:v>
                </c:pt>
                <c:pt idx="245">
                  <c:v>87.93</c:v>
                </c:pt>
                <c:pt idx="246">
                  <c:v>90.48</c:v>
                </c:pt>
                <c:pt idx="247">
                  <c:v>90.48</c:v>
                </c:pt>
                <c:pt idx="248">
                  <c:v>90.48</c:v>
                </c:pt>
                <c:pt idx="249">
                  <c:v>87.45</c:v>
                </c:pt>
                <c:pt idx="250">
                  <c:v>87.41</c:v>
                </c:pt>
                <c:pt idx="251">
                  <c:v>84.63</c:v>
                </c:pt>
                <c:pt idx="252">
                  <c:v>86.85</c:v>
                </c:pt>
                <c:pt idx="253">
                  <c:v>84.89</c:v>
                </c:pt>
                <c:pt idx="254">
                  <c:v>84.89</c:v>
                </c:pt>
                <c:pt idx="255">
                  <c:v>84.89</c:v>
                </c:pt>
                <c:pt idx="256">
                  <c:v>85.18</c:v>
                </c:pt>
                <c:pt idx="257">
                  <c:v>81.61</c:v>
                </c:pt>
                <c:pt idx="258">
                  <c:v>79.540000000000006</c:v>
                </c:pt>
                <c:pt idx="259">
                  <c:v>80.010000000000005</c:v>
                </c:pt>
                <c:pt idx="260">
                  <c:v>81.430000000000007</c:v>
                </c:pt>
                <c:pt idx="261">
                  <c:v>81.430000000000007</c:v>
                </c:pt>
                <c:pt idx="262">
                  <c:v>81.430000000000007</c:v>
                </c:pt>
                <c:pt idx="263">
                  <c:v>82.52</c:v>
                </c:pt>
                <c:pt idx="264">
                  <c:v>82.47</c:v>
                </c:pt>
                <c:pt idx="265">
                  <c:v>81.180000000000007</c:v>
                </c:pt>
                <c:pt idx="266">
                  <c:v>77.42</c:v>
                </c:pt>
                <c:pt idx="267">
                  <c:v>80.61</c:v>
                </c:pt>
                <c:pt idx="268">
                  <c:v>80.61</c:v>
                </c:pt>
                <c:pt idx="269">
                  <c:v>80.61</c:v>
                </c:pt>
                <c:pt idx="270">
                  <c:v>82.32</c:v>
                </c:pt>
                <c:pt idx="271">
                  <c:v>82.45</c:v>
                </c:pt>
                <c:pt idx="272">
                  <c:v>81.96</c:v>
                </c:pt>
                <c:pt idx="273">
                  <c:v>81.42</c:v>
                </c:pt>
                <c:pt idx="274">
                  <c:v>80.58</c:v>
                </c:pt>
                <c:pt idx="275">
                  <c:v>80.58</c:v>
                </c:pt>
                <c:pt idx="276">
                  <c:v>80.58</c:v>
                </c:pt>
                <c:pt idx="277">
                  <c:v>79.98</c:v>
                </c:pt>
                <c:pt idx="278">
                  <c:v>81.680000000000007</c:v>
                </c:pt>
                <c:pt idx="279">
                  <c:v>83.1</c:v>
                </c:pt>
                <c:pt idx="280">
                  <c:v>82.83</c:v>
                </c:pt>
                <c:pt idx="281">
                  <c:v>78.88</c:v>
                </c:pt>
                <c:pt idx="282">
                  <c:v>78.88</c:v>
                </c:pt>
                <c:pt idx="283">
                  <c:v>78.88</c:v>
                </c:pt>
                <c:pt idx="284">
                  <c:v>78.03</c:v>
                </c:pt>
                <c:pt idx="285">
                  <c:v>77.2</c:v>
                </c:pt>
                <c:pt idx="286">
                  <c:v>74.3</c:v>
                </c:pt>
                <c:pt idx="287">
                  <c:v>74.05</c:v>
                </c:pt>
                <c:pt idx="288">
                  <c:v>75.84</c:v>
                </c:pt>
                <c:pt idx="289">
                  <c:v>75.84</c:v>
                </c:pt>
                <c:pt idx="290">
                  <c:v>75.84</c:v>
                </c:pt>
                <c:pt idx="291">
                  <c:v>76.03</c:v>
                </c:pt>
                <c:pt idx="292">
                  <c:v>73.239999999999995</c:v>
                </c:pt>
                <c:pt idx="293">
                  <c:v>74.260000000000005</c:v>
                </c:pt>
                <c:pt idx="294">
                  <c:v>76.61</c:v>
                </c:pt>
                <c:pt idx="295">
                  <c:v>76.55</c:v>
                </c:pt>
                <c:pt idx="296">
                  <c:v>76.55</c:v>
                </c:pt>
                <c:pt idx="297">
                  <c:v>76.55</c:v>
                </c:pt>
                <c:pt idx="298">
                  <c:v>77.95</c:v>
                </c:pt>
                <c:pt idx="299">
                  <c:v>79.23</c:v>
                </c:pt>
                <c:pt idx="300">
                  <c:v>79.7</c:v>
                </c:pt>
                <c:pt idx="301">
                  <c:v>79.39</c:v>
                </c:pt>
                <c:pt idx="302">
                  <c:v>79.069999999999993</c:v>
                </c:pt>
                <c:pt idx="303">
                  <c:v>79.069999999999993</c:v>
                </c:pt>
                <c:pt idx="304">
                  <c:v>79.069999999999993</c:v>
                </c:pt>
                <c:pt idx="305">
                  <c:v>79.069999999999993</c:v>
                </c:pt>
                <c:pt idx="306">
                  <c:v>81.069999999999993</c:v>
                </c:pt>
                <c:pt idx="307">
                  <c:v>79.650000000000006</c:v>
                </c:pt>
                <c:pt idx="308">
                  <c:v>78.39</c:v>
                </c:pt>
                <c:pt idx="309">
                  <c:v>77.040000000000006</c:v>
                </c:pt>
                <c:pt idx="310">
                  <c:v>77.040000000000006</c:v>
                </c:pt>
                <c:pt idx="311">
                  <c:v>77.040000000000006</c:v>
                </c:pt>
                <c:pt idx="312">
                  <c:v>77.040000000000006</c:v>
                </c:pt>
                <c:pt idx="313">
                  <c:v>75.89</c:v>
                </c:pt>
                <c:pt idx="314">
                  <c:v>78.25</c:v>
                </c:pt>
                <c:pt idx="315">
                  <c:v>77.59</c:v>
                </c:pt>
                <c:pt idx="316">
                  <c:v>78.760000000000005</c:v>
                </c:pt>
                <c:pt idx="317">
                  <c:v>78.760000000000005</c:v>
                </c:pt>
                <c:pt idx="318">
                  <c:v>78.760000000000005</c:v>
                </c:pt>
                <c:pt idx="319">
                  <c:v>76.12</c:v>
                </c:pt>
                <c:pt idx="320">
                  <c:v>77.59</c:v>
                </c:pt>
                <c:pt idx="321">
                  <c:v>76.8</c:v>
                </c:pt>
                <c:pt idx="322">
                  <c:v>77.41</c:v>
                </c:pt>
                <c:pt idx="323">
                  <c:v>78.290000000000006</c:v>
                </c:pt>
                <c:pt idx="324">
                  <c:v>78.290000000000006</c:v>
                </c:pt>
                <c:pt idx="325">
                  <c:v>78.290000000000006</c:v>
                </c:pt>
                <c:pt idx="326">
                  <c:v>78.150000000000006</c:v>
                </c:pt>
                <c:pt idx="327">
                  <c:v>78.290000000000006</c:v>
                </c:pt>
                <c:pt idx="328">
                  <c:v>77.88</c:v>
                </c:pt>
                <c:pt idx="329">
                  <c:v>79.099999999999994</c:v>
                </c:pt>
                <c:pt idx="330">
                  <c:v>78.56</c:v>
                </c:pt>
                <c:pt idx="331">
                  <c:v>78.56</c:v>
                </c:pt>
                <c:pt idx="332">
                  <c:v>78.56</c:v>
                </c:pt>
                <c:pt idx="333">
                  <c:v>80.06</c:v>
                </c:pt>
                <c:pt idx="334">
                  <c:v>79.55</c:v>
                </c:pt>
                <c:pt idx="335">
                  <c:v>80.040000000000006</c:v>
                </c:pt>
                <c:pt idx="336">
                  <c:v>82.43</c:v>
                </c:pt>
                <c:pt idx="337">
                  <c:v>83.55</c:v>
                </c:pt>
                <c:pt idx="338">
                  <c:v>83.55</c:v>
                </c:pt>
                <c:pt idx="339">
                  <c:v>83.55</c:v>
                </c:pt>
                <c:pt idx="340">
                  <c:v>82.4</c:v>
                </c:pt>
                <c:pt idx="341">
                  <c:v>82.87</c:v>
                </c:pt>
                <c:pt idx="342">
                  <c:v>81.709999999999994</c:v>
                </c:pt>
                <c:pt idx="343">
                  <c:v>78.7</c:v>
                </c:pt>
                <c:pt idx="344">
                  <c:v>77.33</c:v>
                </c:pt>
                <c:pt idx="345">
                  <c:v>77.33</c:v>
                </c:pt>
                <c:pt idx="346">
                  <c:v>77.33</c:v>
                </c:pt>
                <c:pt idx="347">
                  <c:v>77.989999999999995</c:v>
                </c:pt>
                <c:pt idx="348">
                  <c:v>78.59</c:v>
                </c:pt>
                <c:pt idx="349">
                  <c:v>79.209999999999994</c:v>
                </c:pt>
                <c:pt idx="350">
                  <c:v>81.63</c:v>
                </c:pt>
                <c:pt idx="351">
                  <c:v>82.19</c:v>
                </c:pt>
                <c:pt idx="352">
                  <c:v>82.19</c:v>
                </c:pt>
                <c:pt idx="353">
                  <c:v>82.19</c:v>
                </c:pt>
                <c:pt idx="354">
                  <c:v>82</c:v>
                </c:pt>
                <c:pt idx="355">
                  <c:v>82.77</c:v>
                </c:pt>
                <c:pt idx="356">
                  <c:v>81.599999999999994</c:v>
                </c:pt>
                <c:pt idx="357">
                  <c:v>82.86</c:v>
                </c:pt>
                <c:pt idx="358">
                  <c:v>83.47</c:v>
                </c:pt>
                <c:pt idx="359">
                  <c:v>83.47</c:v>
                </c:pt>
                <c:pt idx="360">
                  <c:v>83.47</c:v>
                </c:pt>
                <c:pt idx="361">
                  <c:v>83.56</c:v>
                </c:pt>
                <c:pt idx="362">
                  <c:v>82.34</c:v>
                </c:pt>
                <c:pt idx="363">
                  <c:v>83.03</c:v>
                </c:pt>
                <c:pt idx="364">
                  <c:v>83.67</c:v>
                </c:pt>
                <c:pt idx="365">
                  <c:v>81.62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9-4176-8C77-CE1B54C5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498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0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 val="autoZero"/>
        <c:crossBetween val="between"/>
      </c:valAx>
      <c:valAx>
        <c:axId val="555898936"/>
        <c:scaling>
          <c:orientation val="minMax"/>
          <c:min val="7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4279925195493272E-2"/>
          <c:y val="0.93975255618300235"/>
          <c:w val="0.87833048993875773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נתונים'!$I$3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נתונים'!$I$4:$I$301</c:f>
              <c:numCache>
                <c:formatCode>0.0</c:formatCode>
                <c:ptCount val="298"/>
                <c:pt idx="0">
                  <c:v>1.5915867078657886</c:v>
                </c:pt>
                <c:pt idx="1">
                  <c:v>1.5601316530249987</c:v>
                </c:pt>
                <c:pt idx="2">
                  <c:v>1.4807449119659477</c:v>
                </c:pt>
                <c:pt idx="3">
                  <c:v>1.3770626261318197</c:v>
                </c:pt>
                <c:pt idx="4">
                  <c:v>1.3929168238908884</c:v>
                </c:pt>
                <c:pt idx="5">
                  <c:v>1.4636510500807942</c:v>
                </c:pt>
                <c:pt idx="6">
                  <c:v>1.4879607514040272</c:v>
                </c:pt>
                <c:pt idx="7">
                  <c:v>1.5332509004892136</c:v>
                </c:pt>
                <c:pt idx="8">
                  <c:v>1.5292260440941341</c:v>
                </c:pt>
                <c:pt idx="9">
                  <c:v>1.4548181477315403</c:v>
                </c:pt>
                <c:pt idx="10">
                  <c:v>1.5142597249719225</c:v>
                </c:pt>
                <c:pt idx="11">
                  <c:v>1.5473618923369736</c:v>
                </c:pt>
                <c:pt idx="12">
                  <c:v>1.4524615006989983</c:v>
                </c:pt>
                <c:pt idx="13">
                  <c:v>1.3901177975587542</c:v>
                </c:pt>
                <c:pt idx="14">
                  <c:v>1.4474230756941431</c:v>
                </c:pt>
                <c:pt idx="15">
                  <c:v>1.5712658483877373</c:v>
                </c:pt>
                <c:pt idx="16">
                  <c:v>1.6236562569778901</c:v>
                </c:pt>
                <c:pt idx="17">
                  <c:v>1.5635448842467259</c:v>
                </c:pt>
                <c:pt idx="18">
                  <c:v>1.6103213221808854</c:v>
                </c:pt>
                <c:pt idx="19">
                  <c:v>1.5397485995065185</c:v>
                </c:pt>
                <c:pt idx="20">
                  <c:v>1.5548480585553692</c:v>
                </c:pt>
                <c:pt idx="21">
                  <c:v>1.4709143321753215</c:v>
                </c:pt>
                <c:pt idx="22">
                  <c:v>1.392578536791067</c:v>
                </c:pt>
                <c:pt idx="23">
                  <c:v>1.3563462895293865</c:v>
                </c:pt>
                <c:pt idx="24">
                  <c:v>1.2097113523521053</c:v>
                </c:pt>
                <c:pt idx="25">
                  <c:v>1.2774816263445121</c:v>
                </c:pt>
                <c:pt idx="26">
                  <c:v>1.2808398950131306</c:v>
                </c:pt>
                <c:pt idx="27">
                  <c:v>1.2943728841981805</c:v>
                </c:pt>
                <c:pt idx="28">
                  <c:v>1.2472011216439594</c:v>
                </c:pt>
                <c:pt idx="29">
                  <c:v>1.2541543864049709</c:v>
                </c:pt>
                <c:pt idx="30">
                  <c:v>1.1789500041732737</c:v>
                </c:pt>
                <c:pt idx="31">
                  <c:v>1.2212546279397163</c:v>
                </c:pt>
                <c:pt idx="32">
                  <c:v>1.2321248164310905</c:v>
                </c:pt>
                <c:pt idx="33">
                  <c:v>1.1779886779886617</c:v>
                </c:pt>
                <c:pt idx="34">
                  <c:v>1.1967020513407034</c:v>
                </c:pt>
                <c:pt idx="35">
                  <c:v>1.1917006929942131</c:v>
                </c:pt>
                <c:pt idx="36">
                  <c:v>1.4062402560957699</c:v>
                </c:pt>
                <c:pt idx="37">
                  <c:v>1.4658859681907055</c:v>
                </c:pt>
                <c:pt idx="38">
                  <c:v>1.4574479112677619</c:v>
                </c:pt>
                <c:pt idx="39">
                  <c:v>1.5199486797450534</c:v>
                </c:pt>
                <c:pt idx="40">
                  <c:v>1.5687328193787042</c:v>
                </c:pt>
                <c:pt idx="41">
                  <c:v>1.5524039553270974</c:v>
                </c:pt>
                <c:pt idx="42">
                  <c:v>1.5993318072140106</c:v>
                </c:pt>
                <c:pt idx="43">
                  <c:v>1.6969584569733076</c:v>
                </c:pt>
                <c:pt idx="44">
                  <c:v>1.6852545372237682</c:v>
                </c:pt>
                <c:pt idx="45">
                  <c:v>1.7824083597317797</c:v>
                </c:pt>
                <c:pt idx="46">
                  <c:v>1.7188591624542893</c:v>
                </c:pt>
                <c:pt idx="47">
                  <c:v>1.770093227647962</c:v>
                </c:pt>
                <c:pt idx="48">
                  <c:v>1.863334939067518</c:v>
                </c:pt>
                <c:pt idx="49">
                  <c:v>1.8672751084554351</c:v>
                </c:pt>
                <c:pt idx="50">
                  <c:v>1.6786546242183897</c:v>
                </c:pt>
                <c:pt idx="51">
                  <c:v>1.6368213459441172</c:v>
                </c:pt>
                <c:pt idx="52">
                  <c:v>1.545521142810613</c:v>
                </c:pt>
                <c:pt idx="53">
                  <c:v>1.5764438029800987</c:v>
                </c:pt>
                <c:pt idx="54">
                  <c:v>1.5031107592688553</c:v>
                </c:pt>
                <c:pt idx="55">
                  <c:v>1.4335937104241969</c:v>
                </c:pt>
                <c:pt idx="56">
                  <c:v>1.4225873687192525</c:v>
                </c:pt>
                <c:pt idx="57">
                  <c:v>1.5410111053849596</c:v>
                </c:pt>
                <c:pt idx="58">
                  <c:v>1.5453764961365524</c:v>
                </c:pt>
                <c:pt idx="59">
                  <c:v>1.5768765133171936</c:v>
                </c:pt>
                <c:pt idx="60">
                  <c:v>1.6320370277204788</c:v>
                </c:pt>
                <c:pt idx="61">
                  <c:v>1.6442181175359671</c:v>
                </c:pt>
                <c:pt idx="62">
                  <c:v>1.9091831710527529</c:v>
                </c:pt>
                <c:pt idx="63">
                  <c:v>1.8842192874261698</c:v>
                </c:pt>
                <c:pt idx="64">
                  <c:v>1.9809023776840462</c:v>
                </c:pt>
                <c:pt idx="65">
                  <c:v>1.9362198184856405</c:v>
                </c:pt>
                <c:pt idx="66">
                  <c:v>1.9958004199579937</c:v>
                </c:pt>
                <c:pt idx="67">
                  <c:v>1.8957629996604108</c:v>
                </c:pt>
                <c:pt idx="68" formatCode="0.00">
                  <c:v>1.9602952913008842</c:v>
                </c:pt>
                <c:pt idx="69" formatCode="0.00">
                  <c:v>1.8709073900841755</c:v>
                </c:pt>
                <c:pt idx="70" formatCode="0.00">
                  <c:v>2.0102451882429095</c:v>
                </c:pt>
                <c:pt idx="71" formatCode="0.00">
                  <c:v>2.0380799141860972</c:v>
                </c:pt>
                <c:pt idx="72" formatCode="0.00">
                  <c:v>1.8523468670488041</c:v>
                </c:pt>
                <c:pt idx="73" formatCode="0.00">
                  <c:v>1.7401529674499594</c:v>
                </c:pt>
                <c:pt idx="74" formatCode="0.00">
                  <c:v>1.6071939182993322</c:v>
                </c:pt>
                <c:pt idx="75" formatCode="0.00">
                  <c:v>1.6456368969114843</c:v>
                </c:pt>
                <c:pt idx="76" formatCode="0.00">
                  <c:v>1.5730005895067789</c:v>
                </c:pt>
                <c:pt idx="77" formatCode="0.00">
                  <c:v>1.6825035338464023</c:v>
                </c:pt>
                <c:pt idx="78" formatCode="0.00">
                  <c:v>1.6665686332176577</c:v>
                </c:pt>
                <c:pt idx="79" formatCode="0.00">
                  <c:v>1.7595279171894518</c:v>
                </c:pt>
                <c:pt idx="80" formatCode="0.00">
                  <c:v>1.647668900738708</c:v>
                </c:pt>
                <c:pt idx="81" formatCode="0.00">
                  <c:v>1.6431236934138393</c:v>
                </c:pt>
                <c:pt idx="82" formatCode="0.00">
                  <c:v>1.4723663169390333</c:v>
                </c:pt>
                <c:pt idx="83" formatCode="0.00">
                  <c:v>1.5028957998734604</c:v>
                </c:pt>
                <c:pt idx="84" formatCode="0.00">
                  <c:v>1.552324112055059</c:v>
                </c:pt>
                <c:pt idx="85" formatCode="0.00">
                  <c:v>1.6559989898891736</c:v>
                </c:pt>
                <c:pt idx="86" formatCode="0.00">
                  <c:v>1.4915234500092023</c:v>
                </c:pt>
                <c:pt idx="87" formatCode="0.00">
                  <c:v>0.93247090264731991</c:v>
                </c:pt>
                <c:pt idx="88" formatCode="0.00">
                  <c:v>0.95085170389144213</c:v>
                </c:pt>
                <c:pt idx="89" formatCode="0.00">
                  <c:v>0.90842391829011326</c:v>
                </c:pt>
                <c:pt idx="90" formatCode="0.00">
                  <c:v>1.1638670858002298</c:v>
                </c:pt>
                <c:pt idx="91" formatCode="0.00">
                  <c:v>1.3659438787797074</c:v>
                </c:pt>
                <c:pt idx="92" formatCode="0.00">
                  <c:v>1.4448112889718923</c:v>
                </c:pt>
                <c:pt idx="93" formatCode="0.00">
                  <c:v>1.3666769183453775</c:v>
                </c:pt>
                <c:pt idx="94" formatCode="0.00">
                  <c:v>1.4279399611784926</c:v>
                </c:pt>
                <c:pt idx="95" formatCode="0.00">
                  <c:v>1.5535246789861956</c:v>
                </c:pt>
                <c:pt idx="96" formatCode="0.00">
                  <c:v>1.7152428810720322</c:v>
                </c:pt>
                <c:pt idx="97" formatCode="0.00">
                  <c:v>1.7532293816402866</c:v>
                </c:pt>
                <c:pt idx="98" formatCode="0.00">
                  <c:v>2.2555600175931723</c:v>
                </c:pt>
                <c:pt idx="99" formatCode="0.00">
                  <c:v>3.2205454876867101</c:v>
                </c:pt>
                <c:pt idx="100" formatCode="0.00">
                  <c:v>3.6439768502548819</c:v>
                </c:pt>
                <c:pt idx="101" formatCode="0.00">
                  <c:v>3.9492188621121915</c:v>
                </c:pt>
                <c:pt idx="102" formatCode="0.00">
                  <c:v>4.0099892291708406</c:v>
                </c:pt>
                <c:pt idx="103" formatCode="0.00">
                  <c:v>4.0188541181613413</c:v>
                </c:pt>
                <c:pt idx="104" formatCode="0.00">
                  <c:v>4.0743903596166531</c:v>
                </c:pt>
                <c:pt idx="105" formatCode="0.00">
                  <c:v>4.5008059163743175</c:v>
                </c:pt>
                <c:pt idx="106" formatCode="0.00">
                  <c:v>4.9511141427921679</c:v>
                </c:pt>
                <c:pt idx="107" formatCode="0.00">
                  <c:v>5.238009801792276</c:v>
                </c:pt>
                <c:pt idx="108" formatCode="0.00">
                  <c:v>5.3694938221649169</c:v>
                </c:pt>
                <c:pt idx="109" formatCode="0.00">
                  <c:v>5.5747002319270766</c:v>
                </c:pt>
                <c:pt idx="110" formatCode="0.00">
                  <c:v>5.5495815606152687</c:v>
                </c:pt>
                <c:pt idx="111" formatCode="0.00">
                  <c:v>5.2549398665353131</c:v>
                </c:pt>
                <c:pt idx="112" formatCode="0.00">
                  <c:v>5.0745606330951265</c:v>
                </c:pt>
                <c:pt idx="113" formatCode="0.00">
                  <c:v>5.1925820256776056</c:v>
                </c:pt>
                <c:pt idx="114" formatCode="0.00">
                  <c:v>4.9615102639296138</c:v>
                </c:pt>
                <c:pt idx="115" formatCode="0.00">
                  <c:v>5.207476840431946</c:v>
                </c:pt>
                <c:pt idx="116" formatCode="0.00">
                  <c:v>5.4720834396995155</c:v>
                </c:pt>
                <c:pt idx="117" formatCode="0.00">
                  <c:v>5.3258571726684689</c:v>
                </c:pt>
                <c:pt idx="118" formatCode="0.00">
                  <c:v>5.0903609019841367</c:v>
                </c:pt>
                <c:pt idx="119" formatCode="0.00">
                  <c:v>4.8651364786533424</c:v>
                </c:pt>
                <c:pt idx="120" formatCode="0.00">
                  <c:v>4.901181534834298</c:v>
                </c:pt>
                <c:pt idx="121" formatCode="0.00">
                  <c:v>4.8445337792166088</c:v>
                </c:pt>
                <c:pt idx="122" formatCode="0.00">
                  <c:v>4.7829553508150324</c:v>
                </c:pt>
                <c:pt idx="123" formatCode="0.00">
                  <c:v>4.7629980220401213</c:v>
                </c:pt>
                <c:pt idx="124" formatCode="0.00">
                  <c:v>4.6878299429858439</c:v>
                </c:pt>
                <c:pt idx="125" formatCode="0.00">
                  <c:v>4.2800773423624427</c:v>
                </c:pt>
                <c:pt idx="126" formatCode="0.00">
                  <c:v>4.1891490736375214</c:v>
                </c:pt>
                <c:pt idx="127" formatCode="0.00">
                  <c:v>3.726184893798079</c:v>
                </c:pt>
                <c:pt idx="128" formatCode="0.00">
                  <c:v>3.5924831008073532</c:v>
                </c:pt>
                <c:pt idx="129" formatCode="0.00">
                  <c:v>3.3793620302014826</c:v>
                </c:pt>
                <c:pt idx="130" formatCode="0.00">
                  <c:v>3.1533195323707019</c:v>
                </c:pt>
                <c:pt idx="131" formatCode="0.00">
                  <c:v>2.931512475613518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6-474B-BC19-D5E2A019726B}"/>
            </c:ext>
          </c:extLst>
        </c:ser>
        <c:ser>
          <c:idx val="3"/>
          <c:order val="1"/>
          <c:tx>
            <c:strRef>
              <c:f>'איור 19 נתונים'!$J$3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נתונים'!$J$4:$J$301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1</c:v>
                </c:pt>
                <c:pt idx="101">
                  <c:v>0.9</c:v>
                </c:pt>
                <c:pt idx="102">
                  <c:v>0.7</c:v>
                </c:pt>
                <c:pt idx="103">
                  <c:v>1.6</c:v>
                </c:pt>
                <c:pt idx="104">
                  <c:v>1.9</c:v>
                </c:pt>
                <c:pt idx="105">
                  <c:v>2</c:v>
                </c:pt>
                <c:pt idx="106">
                  <c:v>2.6</c:v>
                </c:pt>
                <c:pt idx="107">
                  <c:v>2.6</c:v>
                </c:pt>
                <c:pt idx="108">
                  <c:v>2.2999999999999998</c:v>
                </c:pt>
                <c:pt idx="109">
                  <c:v>2.7</c:v>
                </c:pt>
                <c:pt idx="110">
                  <c:v>3</c:v>
                </c:pt>
                <c:pt idx="111">
                  <c:v>3.5</c:v>
                </c:pt>
                <c:pt idx="112">
                  <c:v>3.8</c:v>
                </c:pt>
                <c:pt idx="113">
                  <c:v>3.7</c:v>
                </c:pt>
                <c:pt idx="114">
                  <c:v>4</c:v>
                </c:pt>
                <c:pt idx="115">
                  <c:v>4.3</c:v>
                </c:pt>
                <c:pt idx="116">
                  <c:v>4.8</c:v>
                </c:pt>
                <c:pt idx="117">
                  <c:v>5</c:v>
                </c:pt>
                <c:pt idx="118">
                  <c:v>5</c:v>
                </c:pt>
                <c:pt idx="119">
                  <c:v>5.2</c:v>
                </c:pt>
                <c:pt idx="120">
                  <c:v>5.3</c:v>
                </c:pt>
                <c:pt idx="121">
                  <c:v>5.6</c:v>
                </c:pt>
                <c:pt idx="122">
                  <c:v>5.7</c:v>
                </c:pt>
                <c:pt idx="123">
                  <c:v>5.6</c:v>
                </c:pt>
                <c:pt idx="124">
                  <c:v>5.3</c:v>
                </c:pt>
                <c:pt idx="125">
                  <c:v>5.5</c:v>
                </c:pt>
                <c:pt idx="126">
                  <c:v>5.5</c:v>
                </c:pt>
                <c:pt idx="127">
                  <c:v>5.3</c:v>
                </c:pt>
                <c:pt idx="128">
                  <c:v>4.5</c:v>
                </c:pt>
                <c:pt idx="129">
                  <c:v>4.2</c:v>
                </c:pt>
                <c:pt idx="130">
                  <c:v>3.6</c:v>
                </c:pt>
                <c:pt idx="131">
                  <c:v>3.4</c:v>
                </c:pt>
                <c:pt idx="13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F6-474B-BC19-D5E2A019726B}"/>
            </c:ext>
          </c:extLst>
        </c:ser>
        <c:ser>
          <c:idx val="0"/>
          <c:order val="2"/>
          <c:tx>
            <c:strRef>
              <c:f>'איור 19 נתונים'!$K$3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נתונים'!$H$4:$H$301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נתונים'!$K$4:$K$301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</c:v>
                </c:pt>
                <c:pt idx="97" formatCode="0.00">
                  <c:v>0</c:v>
                </c:pt>
                <c:pt idx="98" formatCode="0.00">
                  <c:v>0</c:v>
                </c:pt>
                <c:pt idx="99" formatCode="0.00">
                  <c:v>-0.9</c:v>
                </c:pt>
                <c:pt idx="100" formatCode="0.00">
                  <c:v>-0.9</c:v>
                </c:pt>
                <c:pt idx="101" formatCode="0.00">
                  <c:v>-0.9</c:v>
                </c:pt>
                <c:pt idx="102" formatCode="0.00">
                  <c:v>-0.6</c:v>
                </c:pt>
                <c:pt idx="103" formatCode="0.00">
                  <c:v>-0.5</c:v>
                </c:pt>
                <c:pt idx="104" formatCode="0.00">
                  <c:v>-0.5</c:v>
                </c:pt>
                <c:pt idx="105" formatCode="0.00">
                  <c:v>-0.7</c:v>
                </c:pt>
                <c:pt idx="106" formatCode="0.00">
                  <c:v>-0.6</c:v>
                </c:pt>
                <c:pt idx="107" formatCode="0.00">
                  <c:v>-0.7</c:v>
                </c:pt>
                <c:pt idx="108" formatCode="0.00">
                  <c:v>-1.1000000000000001</c:v>
                </c:pt>
                <c:pt idx="109" formatCode="0.00">
                  <c:v>-1</c:v>
                </c:pt>
                <c:pt idx="110" formatCode="0.00">
                  <c:v>-0.7</c:v>
                </c:pt>
                <c:pt idx="111" formatCode="0.00">
                  <c:v>0.8</c:v>
                </c:pt>
                <c:pt idx="112" formatCode="0.00">
                  <c:v>0.8</c:v>
                </c:pt>
                <c:pt idx="113" formatCode="0.00">
                  <c:v>1</c:v>
                </c:pt>
                <c:pt idx="114" formatCode="0.00">
                  <c:v>1.2</c:v>
                </c:pt>
                <c:pt idx="115" formatCode="0.00">
                  <c:v>1.6</c:v>
                </c:pt>
                <c:pt idx="116" formatCode="0.00">
                  <c:v>1.8</c:v>
                </c:pt>
                <c:pt idx="117" formatCode="0.00">
                  <c:v>2.5</c:v>
                </c:pt>
                <c:pt idx="118" formatCode="0.00">
                  <c:v>2.8</c:v>
                </c:pt>
                <c:pt idx="119" formatCode="0.00">
                  <c:v>3</c:v>
                </c:pt>
                <c:pt idx="120" formatCode="0.00">
                  <c:v>3.2</c:v>
                </c:pt>
                <c:pt idx="121" formatCode="0.00">
                  <c:v>3.5</c:v>
                </c:pt>
                <c:pt idx="122" formatCode="0.00">
                  <c:v>3.8</c:v>
                </c:pt>
                <c:pt idx="123" formatCode="0.00">
                  <c:v>4.0999999999999996</c:v>
                </c:pt>
                <c:pt idx="124" formatCode="0.00">
                  <c:v>4.3</c:v>
                </c:pt>
                <c:pt idx="125" formatCode="0.00">
                  <c:v>4.2</c:v>
                </c:pt>
                <c:pt idx="126" formatCode="0.00">
                  <c:v>4.3</c:v>
                </c:pt>
                <c:pt idx="127" formatCode="0.00">
                  <c:v>4.3</c:v>
                </c:pt>
                <c:pt idx="128" formatCode="0.00">
                  <c:v>4.2</c:v>
                </c:pt>
                <c:pt idx="129" formatCode="0.00">
                  <c:v>4</c:v>
                </c:pt>
                <c:pt idx="130" formatCode="0.00">
                  <c:v>3.8</c:v>
                </c:pt>
                <c:pt idx="131" formatCode="0.0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F6-474B-BC19-D5E2A01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12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 - CPI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  <c:pt idx="100">
                  <c:v>5</c:v>
                </c:pt>
                <c:pt idx="101">
                  <c:v>5.4</c:v>
                </c:pt>
                <c:pt idx="102">
                  <c:v>5.4</c:v>
                </c:pt>
                <c:pt idx="103">
                  <c:v>5.3</c:v>
                </c:pt>
                <c:pt idx="104">
                  <c:v>5.4</c:v>
                </c:pt>
                <c:pt idx="105">
                  <c:v>6.2</c:v>
                </c:pt>
                <c:pt idx="106">
                  <c:v>6.8</c:v>
                </c:pt>
                <c:pt idx="107">
                  <c:v>7</c:v>
                </c:pt>
                <c:pt idx="108">
                  <c:v>7.5</c:v>
                </c:pt>
                <c:pt idx="109">
                  <c:v>7.9</c:v>
                </c:pt>
                <c:pt idx="110">
                  <c:v>8.5</c:v>
                </c:pt>
                <c:pt idx="111">
                  <c:v>8.3000000000000007</c:v>
                </c:pt>
                <c:pt idx="112">
                  <c:v>8.6</c:v>
                </c:pt>
                <c:pt idx="113">
                  <c:v>9.1</c:v>
                </c:pt>
                <c:pt idx="114">
                  <c:v>8.5</c:v>
                </c:pt>
                <c:pt idx="115">
                  <c:v>8.3000000000000007</c:v>
                </c:pt>
                <c:pt idx="116">
                  <c:v>8.1999999999999993</c:v>
                </c:pt>
                <c:pt idx="117">
                  <c:v>7.7</c:v>
                </c:pt>
                <c:pt idx="118">
                  <c:v>7.1</c:v>
                </c:pt>
                <c:pt idx="119">
                  <c:v>6.5</c:v>
                </c:pt>
                <c:pt idx="120">
                  <c:v>6.4</c:v>
                </c:pt>
                <c:pt idx="121">
                  <c:v>6</c:v>
                </c:pt>
                <c:pt idx="122">
                  <c:v>5</c:v>
                </c:pt>
                <c:pt idx="123">
                  <c:v>4.9000000000000004</c:v>
                </c:pt>
                <c:pt idx="124">
                  <c:v>4</c:v>
                </c:pt>
                <c:pt idx="125">
                  <c:v>3</c:v>
                </c:pt>
                <c:pt idx="126">
                  <c:v>3.2</c:v>
                </c:pt>
                <c:pt idx="127">
                  <c:v>3.7</c:v>
                </c:pt>
                <c:pt idx="128">
                  <c:v>3.7</c:v>
                </c:pt>
                <c:pt idx="129">
                  <c:v>3.2</c:v>
                </c:pt>
                <c:pt idx="130">
                  <c:v>3.1</c:v>
                </c:pt>
                <c:pt idx="131">
                  <c:v>3.4</c:v>
                </c:pt>
                <c:pt idx="132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6-4496-881C-96E92E456DE8}"/>
            </c:ext>
          </c:extLst>
        </c:ser>
        <c:ser>
          <c:idx val="2"/>
          <c:order val="1"/>
          <c:tx>
            <c:strRef>
              <c:f>'איור 19 נתונים'!$D$3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  <c:pt idx="100">
                  <c:v>2</c:v>
                </c:pt>
                <c:pt idx="101">
                  <c:v>1.9</c:v>
                </c:pt>
                <c:pt idx="102">
                  <c:v>2.2000000000000002</c:v>
                </c:pt>
                <c:pt idx="103">
                  <c:v>3</c:v>
                </c:pt>
                <c:pt idx="104">
                  <c:v>3.4</c:v>
                </c:pt>
                <c:pt idx="105">
                  <c:v>4.0999999999999996</c:v>
                </c:pt>
                <c:pt idx="106">
                  <c:v>4.9000000000000004</c:v>
                </c:pt>
                <c:pt idx="107">
                  <c:v>5</c:v>
                </c:pt>
                <c:pt idx="108">
                  <c:v>5.0999999999999996</c:v>
                </c:pt>
                <c:pt idx="109">
                  <c:v>5.9</c:v>
                </c:pt>
                <c:pt idx="110">
                  <c:v>7.4</c:v>
                </c:pt>
                <c:pt idx="111">
                  <c:v>7.4</c:v>
                </c:pt>
                <c:pt idx="112">
                  <c:v>8.1</c:v>
                </c:pt>
                <c:pt idx="113">
                  <c:v>8.6</c:v>
                </c:pt>
                <c:pt idx="114">
                  <c:v>8.9</c:v>
                </c:pt>
                <c:pt idx="115">
                  <c:v>9.1</c:v>
                </c:pt>
                <c:pt idx="116">
                  <c:v>9.9</c:v>
                </c:pt>
                <c:pt idx="117">
                  <c:v>10.6</c:v>
                </c:pt>
                <c:pt idx="118">
                  <c:v>10.1</c:v>
                </c:pt>
                <c:pt idx="119">
                  <c:v>9.1999999999999993</c:v>
                </c:pt>
                <c:pt idx="120">
                  <c:v>8.6</c:v>
                </c:pt>
                <c:pt idx="121">
                  <c:v>8.5</c:v>
                </c:pt>
                <c:pt idx="122">
                  <c:v>6.9</c:v>
                </c:pt>
                <c:pt idx="123">
                  <c:v>7</c:v>
                </c:pt>
                <c:pt idx="124">
                  <c:v>6.1</c:v>
                </c:pt>
                <c:pt idx="125">
                  <c:v>5.5</c:v>
                </c:pt>
                <c:pt idx="126">
                  <c:v>5.3</c:v>
                </c:pt>
                <c:pt idx="127">
                  <c:v>5.2</c:v>
                </c:pt>
                <c:pt idx="128">
                  <c:v>4.3</c:v>
                </c:pt>
                <c:pt idx="129">
                  <c:v>2.9</c:v>
                </c:pt>
                <c:pt idx="130">
                  <c:v>2.4</c:v>
                </c:pt>
                <c:pt idx="131">
                  <c:v>2.9</c:v>
                </c:pt>
                <c:pt idx="13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6-4496-881C-96E92E456DE8}"/>
            </c:ext>
          </c:extLst>
        </c:ser>
        <c:ser>
          <c:idx val="4"/>
          <c:order val="2"/>
          <c:tx>
            <c:strRef>
              <c:f>'איור 19 נתונים'!$E$3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-0.7</c:v>
                </c:pt>
                <c:pt idx="97">
                  <c:v>-0.5</c:v>
                </c:pt>
                <c:pt idx="98">
                  <c:v>-0.4</c:v>
                </c:pt>
                <c:pt idx="99">
                  <c:v>-1.1000000000000001</c:v>
                </c:pt>
                <c:pt idx="100">
                  <c:v>-0.8</c:v>
                </c:pt>
                <c:pt idx="101">
                  <c:v>-0.5</c:v>
                </c:pt>
                <c:pt idx="102">
                  <c:v>-0.3</c:v>
                </c:pt>
                <c:pt idx="103">
                  <c:v>-0.4</c:v>
                </c:pt>
                <c:pt idx="104">
                  <c:v>0.2</c:v>
                </c:pt>
                <c:pt idx="105">
                  <c:v>0.1</c:v>
                </c:pt>
                <c:pt idx="106">
                  <c:v>0.6</c:v>
                </c:pt>
                <c:pt idx="107">
                  <c:v>0.8</c:v>
                </c:pt>
                <c:pt idx="108">
                  <c:v>0.5</c:v>
                </c:pt>
                <c:pt idx="109">
                  <c:v>0.9</c:v>
                </c:pt>
                <c:pt idx="110">
                  <c:v>1.2</c:v>
                </c:pt>
                <c:pt idx="111">
                  <c:v>2.5</c:v>
                </c:pt>
                <c:pt idx="112">
                  <c:v>2.5</c:v>
                </c:pt>
                <c:pt idx="113">
                  <c:v>2.4</c:v>
                </c:pt>
                <c:pt idx="114">
                  <c:v>2.6</c:v>
                </c:pt>
                <c:pt idx="115">
                  <c:v>3</c:v>
                </c:pt>
                <c:pt idx="116">
                  <c:v>3</c:v>
                </c:pt>
                <c:pt idx="117">
                  <c:v>3.7</c:v>
                </c:pt>
                <c:pt idx="118">
                  <c:v>3.8</c:v>
                </c:pt>
                <c:pt idx="119">
                  <c:v>4</c:v>
                </c:pt>
                <c:pt idx="120">
                  <c:v>4.3</c:v>
                </c:pt>
                <c:pt idx="121">
                  <c:v>3.3</c:v>
                </c:pt>
                <c:pt idx="122">
                  <c:v>3.2</c:v>
                </c:pt>
                <c:pt idx="123">
                  <c:v>3.5</c:v>
                </c:pt>
                <c:pt idx="124">
                  <c:v>3.2</c:v>
                </c:pt>
                <c:pt idx="125">
                  <c:v>3.3</c:v>
                </c:pt>
                <c:pt idx="126">
                  <c:v>3.3</c:v>
                </c:pt>
                <c:pt idx="127">
                  <c:v>3.2</c:v>
                </c:pt>
                <c:pt idx="128">
                  <c:v>3</c:v>
                </c:pt>
                <c:pt idx="129">
                  <c:v>3.3</c:v>
                </c:pt>
                <c:pt idx="130">
                  <c:v>2.8</c:v>
                </c:pt>
                <c:pt idx="131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6-4496-881C-96E92E456DE8}"/>
            </c:ext>
          </c:extLst>
        </c:ser>
        <c:ser>
          <c:idx val="1"/>
          <c:order val="3"/>
          <c:tx>
            <c:strRef>
              <c:f>'איור 19 נתונים'!$F$3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נתונים'!$F$4:$F$301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-0.29239766081903262</c:v>
                </c:pt>
                <c:pt idx="22">
                  <c:v>-9.7847358121738726E-2</c:v>
                </c:pt>
                <c:pt idx="23">
                  <c:v>-0.19550342130973952</c:v>
                </c:pt>
                <c:pt idx="24">
                  <c:v>-0.50737649173041577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-0.80321285140561027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-0.20181408563604286</c:v>
                </c:pt>
                <c:pt idx="54">
                  <c:v>-0.70240981015728954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0.39880358923232162</c:v>
                </c:pt>
                <c:pt idx="64">
                  <c:v>0.49652432969213844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1.2019990444183115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-0.7905138339921014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-0.39930070538920504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2.2980101080054771</c:v>
                </c:pt>
                <c:pt idx="106">
                  <c:v>2.4020979504385531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3.4791252485089297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4.4378698224851965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5.1837696315009785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4.5950725971239947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3.8215902809784819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2.9583348168267243</c:v>
                </c:pt>
                <c:pt idx="132">
                  <c:v>2.6392961876832821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6-4496-881C-96E92E456DE8}"/>
            </c:ext>
          </c:extLst>
        </c:ser>
        <c:ser>
          <c:idx val="3"/>
          <c:order val="4"/>
          <c:tx>
            <c:strRef>
              <c:f>'איור 19 נתונים'!$C$3</c:f>
              <c:strCache>
                <c:ptCount val="1"/>
                <c:pt idx="0">
                  <c:v>ארה"ב - PCE Headline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1.4708075063369241</c:v>
                </c:pt>
                <c:pt idx="1">
                  <c:v>1.6046076681118793</c:v>
                </c:pt>
                <c:pt idx="2">
                  <c:v>1.2769929150227011</c:v>
                </c:pt>
                <c:pt idx="3">
                  <c:v>1.0412253198881505</c:v>
                </c:pt>
                <c:pt idx="4">
                  <c:v>1.2290301372187118</c:v>
                </c:pt>
                <c:pt idx="5">
                  <c:v>1.5055063976064709</c:v>
                </c:pt>
                <c:pt idx="6">
                  <c:v>1.5951128457492025</c:v>
                </c:pt>
                <c:pt idx="7">
                  <c:v>1.4047883304264985</c:v>
                </c:pt>
                <c:pt idx="8">
                  <c:v>1.1412854478201728</c:v>
                </c:pt>
                <c:pt idx="9">
                  <c:v>0.9761069199571093</c:v>
                </c:pt>
                <c:pt idx="10">
                  <c:v>1.1954704602088029</c:v>
                </c:pt>
                <c:pt idx="11">
                  <c:v>1.3881001955959427</c:v>
                </c:pt>
                <c:pt idx="12">
                  <c:v>1.4054054054054133</c:v>
                </c:pt>
                <c:pt idx="13">
                  <c:v>1.0939820528374389</c:v>
                </c:pt>
                <c:pt idx="14">
                  <c:v>1.3897034182305701</c:v>
                </c:pt>
                <c:pt idx="15">
                  <c:v>1.6731138157687786</c:v>
                </c:pt>
                <c:pt idx="16">
                  <c:v>1.7661662878033946</c:v>
                </c:pt>
                <c:pt idx="17">
                  <c:v>1.6514586142380772</c:v>
                </c:pt>
                <c:pt idx="18">
                  <c:v>1.6692416903290486</c:v>
                </c:pt>
                <c:pt idx="19">
                  <c:v>1.5062438759980923</c:v>
                </c:pt>
                <c:pt idx="20">
                  <c:v>1.4972493123280861</c:v>
                </c:pt>
                <c:pt idx="21">
                  <c:v>1.3329448612426242</c:v>
                </c:pt>
                <c:pt idx="22">
                  <c:v>1.0857594081832067</c:v>
                </c:pt>
                <c:pt idx="23">
                  <c:v>0.73225880058913617</c:v>
                </c:pt>
                <c:pt idx="24">
                  <c:v>4.1401867224211131E-2</c:v>
                </c:pt>
                <c:pt idx="25">
                  <c:v>0.17070142768467189</c:v>
                </c:pt>
                <c:pt idx="26">
                  <c:v>0.19934927438929329</c:v>
                </c:pt>
                <c:pt idx="27">
                  <c:v>0.11032406404982709</c:v>
                </c:pt>
                <c:pt idx="28">
                  <c:v>0.18528621573490334</c:v>
                </c:pt>
                <c:pt idx="29">
                  <c:v>0.27042867572208973</c:v>
                </c:pt>
                <c:pt idx="30">
                  <c:v>0.2197328295222345</c:v>
                </c:pt>
                <c:pt idx="31">
                  <c:v>0.23927130079379744</c:v>
                </c:pt>
                <c:pt idx="32">
                  <c:v>6.5699649944050975E-2</c:v>
                </c:pt>
                <c:pt idx="33">
                  <c:v>9.5498233796109666E-2</c:v>
                </c:pt>
                <c:pt idx="34">
                  <c:v>0.25387754262984341</c:v>
                </c:pt>
                <c:pt idx="35">
                  <c:v>0.34596375617792496</c:v>
                </c:pt>
                <c:pt idx="36">
                  <c:v>0.87114863326918091</c:v>
                </c:pt>
                <c:pt idx="37">
                  <c:v>0.64033049315774804</c:v>
                </c:pt>
                <c:pt idx="38">
                  <c:v>0.68551047336302684</c:v>
                </c:pt>
                <c:pt idx="39">
                  <c:v>0.92590685315261378</c:v>
                </c:pt>
                <c:pt idx="40">
                  <c:v>0.84868535966382552</c:v>
                </c:pt>
                <c:pt idx="41">
                  <c:v>0.82960744903399775</c:v>
                </c:pt>
                <c:pt idx="42">
                  <c:v>0.75508426822394892</c:v>
                </c:pt>
                <c:pt idx="43">
                  <c:v>0.88821046592633124</c:v>
                </c:pt>
                <c:pt idx="44">
                  <c:v>1.2197749212634612</c:v>
                </c:pt>
                <c:pt idx="45">
                  <c:v>1.4270032930845167</c:v>
                </c:pt>
                <c:pt idx="46">
                  <c:v>1.3974040886628902</c:v>
                </c:pt>
                <c:pt idx="47">
                  <c:v>1.6571581021178838</c:v>
                </c:pt>
                <c:pt idx="48">
                  <c:v>2.0052104701731244</c:v>
                </c:pt>
                <c:pt idx="49">
                  <c:v>2.1971368464261953</c:v>
                </c:pt>
                <c:pt idx="50">
                  <c:v>1.9063610209576698</c:v>
                </c:pt>
                <c:pt idx="51">
                  <c:v>1.76747318686028</c:v>
                </c:pt>
                <c:pt idx="52">
                  <c:v>1.557772049759043</c:v>
                </c:pt>
                <c:pt idx="53">
                  <c:v>1.4655479277905004</c:v>
                </c:pt>
                <c:pt idx="54">
                  <c:v>1.4856317748266346</c:v>
                </c:pt>
                <c:pt idx="55">
                  <c:v>1.5719087318108338</c:v>
                </c:pt>
                <c:pt idx="56">
                  <c:v>1.757444307056133</c:v>
                </c:pt>
                <c:pt idx="57">
                  <c:v>1.6820407007323013</c:v>
                </c:pt>
                <c:pt idx="58">
                  <c:v>1.7937129048240186</c:v>
                </c:pt>
                <c:pt idx="59">
                  <c:v>1.7664099484208329</c:v>
                </c:pt>
                <c:pt idx="60">
                  <c:v>1.7576494957315614</c:v>
                </c:pt>
                <c:pt idx="61">
                  <c:v>1.8376076958608545</c:v>
                </c:pt>
                <c:pt idx="62">
                  <c:v>1.9982920580700281</c:v>
                </c:pt>
                <c:pt idx="63">
                  <c:v>2.0466282276259795</c:v>
                </c:pt>
                <c:pt idx="64">
                  <c:v>2.2662065367869744</c:v>
                </c:pt>
                <c:pt idx="65">
                  <c:v>2.2683078403463952</c:v>
                </c:pt>
                <c:pt idx="66">
                  <c:v>2.3386070559001215</c:v>
                </c:pt>
                <c:pt idx="67">
                  <c:v>2.1804112889519889</c:v>
                </c:pt>
                <c:pt idx="68">
                  <c:v>2.0099601593625449</c:v>
                </c:pt>
                <c:pt idx="69">
                  <c:v>2.0530980493578932</c:v>
                </c:pt>
                <c:pt idx="70">
                  <c:v>1.9418922274646144</c:v>
                </c:pt>
                <c:pt idx="71">
                  <c:v>1.8646908878110713</c:v>
                </c:pt>
                <c:pt idx="72">
                  <c:v>1.4970503661103418</c:v>
                </c:pt>
                <c:pt idx="73">
                  <c:v>1.4258105229943974</c:v>
                </c:pt>
                <c:pt idx="74">
                  <c:v>1.5090027973680975</c:v>
                </c:pt>
                <c:pt idx="75">
                  <c:v>1.5771475738458607</c:v>
                </c:pt>
                <c:pt idx="76">
                  <c:v>1.4567249683640426</c:v>
                </c:pt>
                <c:pt idx="77">
                  <c:v>1.4113634358858818</c:v>
                </c:pt>
                <c:pt idx="78">
                  <c:v>1.4402224463220925</c:v>
                </c:pt>
                <c:pt idx="79">
                  <c:v>1.4216108328115151</c:v>
                </c:pt>
                <c:pt idx="80">
                  <c:v>1.3044582007069039</c:v>
                </c:pt>
                <c:pt idx="81">
                  <c:v>1.3314489010185726</c:v>
                </c:pt>
                <c:pt idx="82">
                  <c:v>1.3319692097827129</c:v>
                </c:pt>
                <c:pt idx="83">
                  <c:v>1.539420258809554</c:v>
                </c:pt>
                <c:pt idx="84">
                  <c:v>1.6979184921237511</c:v>
                </c:pt>
                <c:pt idx="85">
                  <c:v>1.6420057941708421</c:v>
                </c:pt>
                <c:pt idx="86">
                  <c:v>1.1469492314857943</c:v>
                </c:pt>
                <c:pt idx="87">
                  <c:v>0.41114045525341147</c:v>
                </c:pt>
                <c:pt idx="88">
                  <c:v>0.44862993831338294</c:v>
                </c:pt>
                <c:pt idx="89">
                  <c:v>0.70552532642627064</c:v>
                </c:pt>
                <c:pt idx="90">
                  <c:v>0.90050961315728539</c:v>
                </c:pt>
                <c:pt idx="91">
                  <c:v>1.1653370119909967</c:v>
                </c:pt>
                <c:pt idx="92">
                  <c:v>1.2471808315823951</c:v>
                </c:pt>
                <c:pt idx="93">
                  <c:v>1.1186887390463696</c:v>
                </c:pt>
                <c:pt idx="94">
                  <c:v>1.1538794388299634</c:v>
                </c:pt>
                <c:pt idx="95">
                  <c:v>1.3664870255652994</c:v>
                </c:pt>
                <c:pt idx="96">
                  <c:v>1.615003159164452</c:v>
                </c:pt>
                <c:pt idx="97">
                  <c:v>1.885204350030123</c:v>
                </c:pt>
                <c:pt idx="98">
                  <c:v>2.713022122450548</c:v>
                </c:pt>
                <c:pt idx="99">
                  <c:v>3.7246136652664852</c:v>
                </c:pt>
                <c:pt idx="100">
                  <c:v>4.1553566272018339</c:v>
                </c:pt>
                <c:pt idx="101">
                  <c:v>4.3724028061689735</c:v>
                </c:pt>
                <c:pt idx="102">
                  <c:v>4.5331496733339138</c:v>
                </c:pt>
                <c:pt idx="103">
                  <c:v>4.6448426131650011</c:v>
                </c:pt>
                <c:pt idx="104">
                  <c:v>4.8054222831467541</c:v>
                </c:pt>
                <c:pt idx="105">
                  <c:v>5.4069479852364877</c:v>
                </c:pt>
                <c:pt idx="106">
                  <c:v>5.9859121457836117</c:v>
                </c:pt>
                <c:pt idx="107">
                  <c:v>6.1802908038256721</c:v>
                </c:pt>
                <c:pt idx="108">
                  <c:v>6.2970464930048431</c:v>
                </c:pt>
                <c:pt idx="109">
                  <c:v>6.547004374683163</c:v>
                </c:pt>
                <c:pt idx="110">
                  <c:v>6.8929445388825616</c:v>
                </c:pt>
                <c:pt idx="111">
                  <c:v>6.6197915699132359</c:v>
                </c:pt>
                <c:pt idx="112">
                  <c:v>6.6899553633313902</c:v>
                </c:pt>
                <c:pt idx="113">
                  <c:v>7.116914164865995</c:v>
                </c:pt>
                <c:pt idx="114">
                  <c:v>6.6169472913616412</c:v>
                </c:pt>
                <c:pt idx="115">
                  <c:v>6.5154000364497922</c:v>
                </c:pt>
                <c:pt idx="116">
                  <c:v>6.556096497602093</c:v>
                </c:pt>
                <c:pt idx="117">
                  <c:v>6.3479171178976168</c:v>
                </c:pt>
                <c:pt idx="118">
                  <c:v>5.928570147272505</c:v>
                </c:pt>
                <c:pt idx="119">
                  <c:v>5.4419101924447544</c:v>
                </c:pt>
                <c:pt idx="120">
                  <c:v>5.47908782316604</c:v>
                </c:pt>
                <c:pt idx="121">
                  <c:v>5.1896102065271066</c:v>
                </c:pt>
                <c:pt idx="122">
                  <c:v>4.4422697167223024</c:v>
                </c:pt>
                <c:pt idx="123">
                  <c:v>4.4464190819677896</c:v>
                </c:pt>
                <c:pt idx="124">
                  <c:v>3.9620255357483147</c:v>
                </c:pt>
                <c:pt idx="125">
                  <c:v>3.1984205330700899</c:v>
                </c:pt>
                <c:pt idx="126">
                  <c:v>3.314708482460893</c:v>
                </c:pt>
                <c:pt idx="127">
                  <c:v>3.3475917529301125</c:v>
                </c:pt>
                <c:pt idx="128">
                  <c:v>3.3695893073290462</c:v>
                </c:pt>
                <c:pt idx="129">
                  <c:v>2.9335890429558198</c:v>
                </c:pt>
                <c:pt idx="130">
                  <c:v>2.6366592156065849</c:v>
                </c:pt>
                <c:pt idx="131">
                  <c:v>2.596579578869096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6-4496-881C-96E92E456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12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6863879738667563E-2"/>
          <c:y val="0.89375092171129267"/>
          <c:w val="0.91058136711840487"/>
          <c:h val="0.10624907828870733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38: </a:t>
            </a:r>
            <a:r>
              <a:rPr lang="he-IL" sz="1800" dirty="0"/>
              <a:t>ריביות הבנקים המרכזיים במשקים העיקריים ובישראל
</a:t>
            </a:r>
            <a:r>
              <a:rPr lang="he-IL" sz="1800" b="0" dirty="0"/>
              <a:t>ינואר 2013 עד </a:t>
            </a:r>
            <a:r>
              <a:rPr lang="he-IL" sz="1800" b="0" dirty="0" smtClean="0"/>
              <a:t>פברואר 2024</a:t>
            </a:r>
            <a:endParaRPr lang="he-IL" sz="1800" b="0" dirty="0"/>
          </a:p>
        </c:rich>
      </c:tx>
      <c:layout>
        <c:manualLayout>
          <c:xMode val="edge"/>
          <c:yMode val="edge"/>
          <c:x val="0.19050359955005625"/>
          <c:y val="0.0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3.75</c:v>
                </c:pt>
                <c:pt idx="127">
                  <c:v>3.75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5.375</c:v>
                </c:pt>
                <c:pt idx="127">
                  <c:v>5.375</c:v>
                </c:pt>
                <c:pt idx="128">
                  <c:v>5.375</c:v>
                </c:pt>
                <c:pt idx="129">
                  <c:v>5.375</c:v>
                </c:pt>
                <c:pt idx="130">
                  <c:v>5.375</c:v>
                </c:pt>
                <c:pt idx="131">
                  <c:v>5.375</c:v>
                </c:pt>
                <c:pt idx="132">
                  <c:v>5.375</c:v>
                </c:pt>
                <c:pt idx="133">
                  <c:v>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dirty="0"/>
              <a:t>שיעור האינפלציה בטווחים שונים</a:t>
            </a:r>
          </a:p>
          <a:p>
            <a:pPr>
              <a:defRPr/>
            </a:pPr>
            <a:r>
              <a:rPr lang="he-IL" sz="1400" dirty="0"/>
              <a:t>כלל המדד</a:t>
            </a:r>
          </a:p>
        </c:rich>
      </c:tx>
      <c:layout>
        <c:manualLayout>
          <c:xMode val="edge"/>
          <c:yMode val="edge"/>
          <c:x val="0.15165742212011493"/>
          <c:y val="1.5335500294534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7352857848606124"/>
          <c:y val="0.11828851831484447"/>
          <c:w val="0.77883914707902957"/>
          <c:h val="0.6618114040092814"/>
        </c:manualLayout>
      </c:layout>
      <c:lineChart>
        <c:grouping val="standard"/>
        <c:varyColors val="0"/>
        <c:ser>
          <c:idx val="0"/>
          <c:order val="0"/>
          <c:tx>
            <c:strRef>
              <c:f>'סך הכל'!$C$14</c:f>
              <c:strCache>
                <c:ptCount val="1"/>
                <c:pt idx="0">
                  <c:v>שנתי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6.2780321705894732E-2"/>
                  <c:y val="-0.10782805595982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FF-4705-AAA1-64EE7B7598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הכל'!$A$16:$A$71</c:f>
              <c:numCache>
                <c:formatCode>m/d/yyyy</c:formatCode>
                <c:ptCount val="56"/>
                <c:pt idx="0">
                  <c:v>43646</c:v>
                </c:pt>
                <c:pt idx="1">
                  <c:v>43677</c:v>
                </c:pt>
                <c:pt idx="2">
                  <c:v>43708</c:v>
                </c:pt>
                <c:pt idx="3">
                  <c:v>43738</c:v>
                </c:pt>
                <c:pt idx="4">
                  <c:v>43769</c:v>
                </c:pt>
                <c:pt idx="5">
                  <c:v>43799</c:v>
                </c:pt>
                <c:pt idx="6">
                  <c:v>43830</c:v>
                </c:pt>
                <c:pt idx="7">
                  <c:v>43861</c:v>
                </c:pt>
                <c:pt idx="8">
                  <c:v>43890</c:v>
                </c:pt>
                <c:pt idx="9">
                  <c:v>43921</c:v>
                </c:pt>
                <c:pt idx="10">
                  <c:v>43951</c:v>
                </c:pt>
                <c:pt idx="11">
                  <c:v>43982</c:v>
                </c:pt>
                <c:pt idx="12">
                  <c:v>44012</c:v>
                </c:pt>
                <c:pt idx="13">
                  <c:v>44043</c:v>
                </c:pt>
                <c:pt idx="14">
                  <c:v>44074</c:v>
                </c:pt>
                <c:pt idx="15">
                  <c:v>44104</c:v>
                </c:pt>
                <c:pt idx="16">
                  <c:v>44135</c:v>
                </c:pt>
                <c:pt idx="17">
                  <c:v>44165</c:v>
                </c:pt>
                <c:pt idx="18">
                  <c:v>44196</c:v>
                </c:pt>
                <c:pt idx="19">
                  <c:v>44227</c:v>
                </c:pt>
                <c:pt idx="20">
                  <c:v>44255</c:v>
                </c:pt>
                <c:pt idx="21">
                  <c:v>44286</c:v>
                </c:pt>
                <c:pt idx="22">
                  <c:v>44316</c:v>
                </c:pt>
                <c:pt idx="23">
                  <c:v>44347</c:v>
                </c:pt>
                <c:pt idx="24">
                  <c:v>44377</c:v>
                </c:pt>
                <c:pt idx="25">
                  <c:v>44408</c:v>
                </c:pt>
                <c:pt idx="26">
                  <c:v>44439</c:v>
                </c:pt>
                <c:pt idx="27">
                  <c:v>44469</c:v>
                </c:pt>
                <c:pt idx="28">
                  <c:v>44500</c:v>
                </c:pt>
                <c:pt idx="29">
                  <c:v>44530</c:v>
                </c:pt>
                <c:pt idx="30">
                  <c:v>44561</c:v>
                </c:pt>
                <c:pt idx="31">
                  <c:v>44592</c:v>
                </c:pt>
                <c:pt idx="32">
                  <c:v>44620</c:v>
                </c:pt>
                <c:pt idx="33">
                  <c:v>44651</c:v>
                </c:pt>
                <c:pt idx="34">
                  <c:v>44681</c:v>
                </c:pt>
                <c:pt idx="35">
                  <c:v>44712</c:v>
                </c:pt>
                <c:pt idx="36">
                  <c:v>44742</c:v>
                </c:pt>
                <c:pt idx="37">
                  <c:v>44773</c:v>
                </c:pt>
                <c:pt idx="38">
                  <c:v>44804</c:v>
                </c:pt>
                <c:pt idx="39">
                  <c:v>44834</c:v>
                </c:pt>
                <c:pt idx="40">
                  <c:v>44865</c:v>
                </c:pt>
                <c:pt idx="41">
                  <c:v>44895</c:v>
                </c:pt>
                <c:pt idx="42">
                  <c:v>44926</c:v>
                </c:pt>
                <c:pt idx="43">
                  <c:v>44957</c:v>
                </c:pt>
                <c:pt idx="44">
                  <c:v>44985</c:v>
                </c:pt>
                <c:pt idx="45">
                  <c:v>45016</c:v>
                </c:pt>
                <c:pt idx="46">
                  <c:v>45046</c:v>
                </c:pt>
                <c:pt idx="47">
                  <c:v>45077</c:v>
                </c:pt>
                <c:pt idx="48">
                  <c:v>45107</c:v>
                </c:pt>
                <c:pt idx="49">
                  <c:v>45138</c:v>
                </c:pt>
                <c:pt idx="50">
                  <c:v>45169</c:v>
                </c:pt>
                <c:pt idx="51">
                  <c:v>45199</c:v>
                </c:pt>
                <c:pt idx="52">
                  <c:v>45230</c:v>
                </c:pt>
                <c:pt idx="53">
                  <c:v>45260</c:v>
                </c:pt>
                <c:pt idx="54">
                  <c:v>45291</c:v>
                </c:pt>
                <c:pt idx="55">
                  <c:v>45322</c:v>
                </c:pt>
              </c:numCache>
            </c:numRef>
          </c:cat>
          <c:val>
            <c:numRef>
              <c:f>'סך הכל'!$C$16:$C$71</c:f>
              <c:numCache>
                <c:formatCode>General</c:formatCode>
                <c:ptCount val="56"/>
                <c:pt idx="5" formatCode="0.00%">
                  <c:v>3.1678986272438703E-3</c:v>
                </c:pt>
                <c:pt idx="6" formatCode="0.00%">
                  <c:v>7.4152542372880603E-3</c:v>
                </c:pt>
                <c:pt idx="7" formatCode="0.00%">
                  <c:v>3.1678986272438703E-3</c:v>
                </c:pt>
                <c:pt idx="8" formatCode="0.00%">
                  <c:v>1.0559662090812161E-3</c:v>
                </c:pt>
                <c:pt idx="9" formatCode="0.00%">
                  <c:v>-1.0526315789473051E-3</c:v>
                </c:pt>
                <c:pt idx="10" formatCode="0.00%">
                  <c:v>-6.3157894736841635E-3</c:v>
                </c:pt>
                <c:pt idx="11" formatCode="0.00%">
                  <c:v>-1.67364016736401E-2</c:v>
                </c:pt>
                <c:pt idx="12" formatCode="0.00%">
                  <c:v>-1.1566771819137678E-2</c:v>
                </c:pt>
                <c:pt idx="13" formatCode="0.00%">
                  <c:v>-6.3357972544879626E-3</c:v>
                </c:pt>
                <c:pt idx="14" formatCode="0.00%">
                  <c:v>-8.4299262381455353E-3</c:v>
                </c:pt>
                <c:pt idx="15" formatCode="0.00%">
                  <c:v>-6.3291139240505556E-3</c:v>
                </c:pt>
                <c:pt idx="16" formatCode="0.00%">
                  <c:v>-7.3684210526315796E-3</c:v>
                </c:pt>
                <c:pt idx="17" formatCode="0.00%">
                  <c:v>-6.3157894736841635E-3</c:v>
                </c:pt>
                <c:pt idx="18" formatCode="0.00%">
                  <c:v>-7.3606729758147749E-3</c:v>
                </c:pt>
                <c:pt idx="19" formatCode="0.00%">
                  <c:v>-5.2631578947368585E-3</c:v>
                </c:pt>
                <c:pt idx="20" formatCode="0.00%">
                  <c:v>0</c:v>
                </c:pt>
                <c:pt idx="21" formatCode="0.00%">
                  <c:v>2.1074815595363283E-3</c:v>
                </c:pt>
                <c:pt idx="22" formatCode="0.00%">
                  <c:v>7.4152542372880603E-3</c:v>
                </c:pt>
                <c:pt idx="23" formatCode="0.00%">
                  <c:v>1.5957446808510634E-2</c:v>
                </c:pt>
                <c:pt idx="24" formatCode="0.00%">
                  <c:v>1.8085106382978777E-2</c:v>
                </c:pt>
                <c:pt idx="25" formatCode="0.00%">
                  <c:v>1.9128586609989506E-2</c:v>
                </c:pt>
                <c:pt idx="26" formatCode="0.00%">
                  <c:v>2.2316684378321128E-2</c:v>
                </c:pt>
                <c:pt idx="27" formatCode="0.00%">
                  <c:v>2.5477707006369421E-2</c:v>
                </c:pt>
                <c:pt idx="28" formatCode="0.00%">
                  <c:v>2.3329798515376421E-2</c:v>
                </c:pt>
                <c:pt idx="29" formatCode="0.00%">
                  <c:v>2.4364406779660897E-2</c:v>
                </c:pt>
                <c:pt idx="30" formatCode="0.00%">
                  <c:v>2.9661016949152463E-2</c:v>
                </c:pt>
                <c:pt idx="31" formatCode="0.00%">
                  <c:v>3.2804232804232836E-2</c:v>
                </c:pt>
                <c:pt idx="32" formatCode="0.00%">
                  <c:v>3.3755274261603407E-2</c:v>
                </c:pt>
                <c:pt idx="33" formatCode="0.00%">
                  <c:v>3.4700315457413478E-2</c:v>
                </c:pt>
                <c:pt idx="34" formatCode="0.00%">
                  <c:v>3.9957939011566967E-2</c:v>
                </c:pt>
                <c:pt idx="35" formatCode="0.00%">
                  <c:v>3.9790575916230253E-2</c:v>
                </c:pt>
                <c:pt idx="36" formatCode="0.00%">
                  <c:v>4.3887147335423204E-2</c:v>
                </c:pt>
                <c:pt idx="37" formatCode="0.00%">
                  <c:v>5.2137643378519227E-2</c:v>
                </c:pt>
                <c:pt idx="38" formatCode="0.00%">
                  <c:v>4.4698544698544618E-2</c:v>
                </c:pt>
                <c:pt idx="39" formatCode="0.00%">
                  <c:v>4.554865424430643E-2</c:v>
                </c:pt>
                <c:pt idx="40" formatCode="0.00%">
                  <c:v>5.0777202072538996E-2</c:v>
                </c:pt>
                <c:pt idx="41" formatCode="0.00%">
                  <c:v>5.377456049638063E-2</c:v>
                </c:pt>
                <c:pt idx="42" formatCode="0.00%">
                  <c:v>5.2469135802469147E-2</c:v>
                </c:pt>
                <c:pt idx="43" formatCode="0.00%">
                  <c:v>5.3278688524590168E-2</c:v>
                </c:pt>
                <c:pt idx="44" formatCode="0.00%">
                  <c:v>5.2040816326530459E-2</c:v>
                </c:pt>
                <c:pt idx="45" formatCode="0.00%">
                  <c:v>4.9796747967479682E-2</c:v>
                </c:pt>
                <c:pt idx="46" formatCode="0.00%">
                  <c:v>4.9544994944388243E-2</c:v>
                </c:pt>
                <c:pt idx="47" formatCode="0.00%">
                  <c:v>4.6324269889224556E-2</c:v>
                </c:pt>
                <c:pt idx="48" formatCode="0.00%">
                  <c:v>4.2042042042041983E-2</c:v>
                </c:pt>
                <c:pt idx="49" formatCode="0.00%">
                  <c:v>3.3696729435084061E-2</c:v>
                </c:pt>
                <c:pt idx="50" formatCode="0.00%">
                  <c:v>4.179104477611939E-2</c:v>
                </c:pt>
                <c:pt idx="51" formatCode="0.00%">
                  <c:v>3.8613861386138648E-2</c:v>
                </c:pt>
                <c:pt idx="52" formatCode="0.00%">
                  <c:v>3.7475345167652829E-2</c:v>
                </c:pt>
                <c:pt idx="53" formatCode="0.00%">
                  <c:v>3.3366045142296352E-2</c:v>
                </c:pt>
                <c:pt idx="54" formatCode="0.00%">
                  <c:v>2.9325513196480912E-2</c:v>
                </c:pt>
                <c:pt idx="55" formatCode="0.00%">
                  <c:v>2.6264591439688845E-2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F-4705-AAA1-64EE7B759824}"/>
            </c:ext>
          </c:extLst>
        </c:ser>
        <c:ser>
          <c:idx val="1"/>
          <c:order val="1"/>
          <c:tx>
            <c:strRef>
              <c:f>'סך הכל'!$D$14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0.25112128682357843"/>
                  <c:y val="3.865227579540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F-4705-AAA1-64EE7B7598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הכל'!$A$16:$A$71</c:f>
              <c:numCache>
                <c:formatCode>m/d/yyyy</c:formatCode>
                <c:ptCount val="56"/>
                <c:pt idx="0">
                  <c:v>43646</c:v>
                </c:pt>
                <c:pt idx="1">
                  <c:v>43677</c:v>
                </c:pt>
                <c:pt idx="2">
                  <c:v>43708</c:v>
                </c:pt>
                <c:pt idx="3">
                  <c:v>43738</c:v>
                </c:pt>
                <c:pt idx="4">
                  <c:v>43769</c:v>
                </c:pt>
                <c:pt idx="5">
                  <c:v>43799</c:v>
                </c:pt>
                <c:pt idx="6">
                  <c:v>43830</c:v>
                </c:pt>
                <c:pt idx="7">
                  <c:v>43861</c:v>
                </c:pt>
                <c:pt idx="8">
                  <c:v>43890</c:v>
                </c:pt>
                <c:pt idx="9">
                  <c:v>43921</c:v>
                </c:pt>
                <c:pt idx="10">
                  <c:v>43951</c:v>
                </c:pt>
                <c:pt idx="11">
                  <c:v>43982</c:v>
                </c:pt>
                <c:pt idx="12">
                  <c:v>44012</c:v>
                </c:pt>
                <c:pt idx="13">
                  <c:v>44043</c:v>
                </c:pt>
                <c:pt idx="14">
                  <c:v>44074</c:v>
                </c:pt>
                <c:pt idx="15">
                  <c:v>44104</c:v>
                </c:pt>
                <c:pt idx="16">
                  <c:v>44135</c:v>
                </c:pt>
                <c:pt idx="17">
                  <c:v>44165</c:v>
                </c:pt>
                <c:pt idx="18">
                  <c:v>44196</c:v>
                </c:pt>
                <c:pt idx="19">
                  <c:v>44227</c:v>
                </c:pt>
                <c:pt idx="20">
                  <c:v>44255</c:v>
                </c:pt>
                <c:pt idx="21">
                  <c:v>44286</c:v>
                </c:pt>
                <c:pt idx="22">
                  <c:v>44316</c:v>
                </c:pt>
                <c:pt idx="23">
                  <c:v>44347</c:v>
                </c:pt>
                <c:pt idx="24">
                  <c:v>44377</c:v>
                </c:pt>
                <c:pt idx="25">
                  <c:v>44408</c:v>
                </c:pt>
                <c:pt idx="26">
                  <c:v>44439</c:v>
                </c:pt>
                <c:pt idx="27">
                  <c:v>44469</c:v>
                </c:pt>
                <c:pt idx="28">
                  <c:v>44500</c:v>
                </c:pt>
                <c:pt idx="29">
                  <c:v>44530</c:v>
                </c:pt>
                <c:pt idx="30">
                  <c:v>44561</c:v>
                </c:pt>
                <c:pt idx="31">
                  <c:v>44592</c:v>
                </c:pt>
                <c:pt idx="32">
                  <c:v>44620</c:v>
                </c:pt>
                <c:pt idx="33">
                  <c:v>44651</c:v>
                </c:pt>
                <c:pt idx="34">
                  <c:v>44681</c:v>
                </c:pt>
                <c:pt idx="35">
                  <c:v>44712</c:v>
                </c:pt>
                <c:pt idx="36">
                  <c:v>44742</c:v>
                </c:pt>
                <c:pt idx="37">
                  <c:v>44773</c:v>
                </c:pt>
                <c:pt idx="38">
                  <c:v>44804</c:v>
                </c:pt>
                <c:pt idx="39">
                  <c:v>44834</c:v>
                </c:pt>
                <c:pt idx="40">
                  <c:v>44865</c:v>
                </c:pt>
                <c:pt idx="41">
                  <c:v>44895</c:v>
                </c:pt>
                <c:pt idx="42">
                  <c:v>44926</c:v>
                </c:pt>
                <c:pt idx="43">
                  <c:v>44957</c:v>
                </c:pt>
                <c:pt idx="44">
                  <c:v>44985</c:v>
                </c:pt>
                <c:pt idx="45">
                  <c:v>45016</c:v>
                </c:pt>
                <c:pt idx="46">
                  <c:v>45046</c:v>
                </c:pt>
                <c:pt idx="47">
                  <c:v>45077</c:v>
                </c:pt>
                <c:pt idx="48">
                  <c:v>45107</c:v>
                </c:pt>
                <c:pt idx="49">
                  <c:v>45138</c:v>
                </c:pt>
                <c:pt idx="50">
                  <c:v>45169</c:v>
                </c:pt>
                <c:pt idx="51">
                  <c:v>45199</c:v>
                </c:pt>
                <c:pt idx="52">
                  <c:v>45230</c:v>
                </c:pt>
                <c:pt idx="53">
                  <c:v>45260</c:v>
                </c:pt>
                <c:pt idx="54">
                  <c:v>45291</c:v>
                </c:pt>
                <c:pt idx="55">
                  <c:v>45322</c:v>
                </c:pt>
              </c:numCache>
            </c:numRef>
          </c:cat>
          <c:val>
            <c:numRef>
              <c:f>'סך הכל'!$D$16:$D$71</c:f>
              <c:numCache>
                <c:formatCode>0.00%</c:formatCode>
                <c:ptCount val="56"/>
                <c:pt idx="0">
                  <c:v>1.4885494469979665E-2</c:v>
                </c:pt>
                <c:pt idx="1">
                  <c:v>0</c:v>
                </c:pt>
                <c:pt idx="2">
                  <c:v>4.2283250948642603E-3</c:v>
                </c:pt>
                <c:pt idx="3">
                  <c:v>-4.2060941828254705E-3</c:v>
                </c:pt>
                <c:pt idx="4">
                  <c:v>0</c:v>
                </c:pt>
                <c:pt idx="5">
                  <c:v>-1.2512911188529485E-2</c:v>
                </c:pt>
                <c:pt idx="6">
                  <c:v>0</c:v>
                </c:pt>
                <c:pt idx="7">
                  <c:v>6.3458328362002714E-3</c:v>
                </c:pt>
                <c:pt idx="8">
                  <c:v>-2.1063711899056425E-3</c:v>
                </c:pt>
                <c:pt idx="9">
                  <c:v>2.1108173547690345E-3</c:v>
                </c:pt>
                <c:pt idx="10">
                  <c:v>-1.259168975069247E-2</c:v>
                </c:pt>
                <c:pt idx="11">
                  <c:v>-2.0941828254847694E-2</c:v>
                </c:pt>
                <c:pt idx="12">
                  <c:v>-2.2999753427959346E-2</c:v>
                </c:pt>
                <c:pt idx="13">
                  <c:v>-1.8857617728532006E-2</c:v>
                </c:pt>
                <c:pt idx="14">
                  <c:v>-1.4713409531948329E-2</c:v>
                </c:pt>
                <c:pt idx="15">
                  <c:v>-1.4697962804838149E-2</c:v>
                </c:pt>
                <c:pt idx="16">
                  <c:v>-2.1175219046252192E-3</c:v>
                </c:pt>
                <c:pt idx="17">
                  <c:v>8.5287460389318337E-3</c:v>
                </c:pt>
                <c:pt idx="18">
                  <c:v>8.5287460389318337E-3</c:v>
                </c:pt>
                <c:pt idx="19">
                  <c:v>8.5196633242272668E-3</c:v>
                </c:pt>
                <c:pt idx="20">
                  <c:v>1.493312674128533E-2</c:v>
                </c:pt>
                <c:pt idx="21">
                  <c:v>1.9199561848350699E-2</c:v>
                </c:pt>
                <c:pt idx="22">
                  <c:v>1.7039097035813411E-2</c:v>
                </c:pt>
                <c:pt idx="23">
                  <c:v>2.3440866489514267E-2</c:v>
                </c:pt>
                <c:pt idx="24">
                  <c:v>2.7732018457339969E-2</c:v>
                </c:pt>
                <c:pt idx="25">
                  <c:v>2.9849108367626886E-2</c:v>
                </c:pt>
                <c:pt idx="26">
                  <c:v>2.9753956808916238E-2</c:v>
                </c:pt>
                <c:pt idx="27">
                  <c:v>3.1794524773855581E-2</c:v>
                </c:pt>
                <c:pt idx="28">
                  <c:v>2.965940992988747E-2</c:v>
                </c:pt>
                <c:pt idx="29">
                  <c:v>2.5288780461061977E-2</c:v>
                </c:pt>
                <c:pt idx="30">
                  <c:v>3.1593636068827813E-2</c:v>
                </c:pt>
                <c:pt idx="31">
                  <c:v>3.5767836891269722E-2</c:v>
                </c:pt>
                <c:pt idx="32">
                  <c:v>3.7772139643241331E-2</c:v>
                </c:pt>
                <c:pt idx="33">
                  <c:v>3.7614289572161841E-2</c:v>
                </c:pt>
                <c:pt idx="34">
                  <c:v>5.035947273752317E-2</c:v>
                </c:pt>
                <c:pt idx="35">
                  <c:v>5.4497486335525425E-2</c:v>
                </c:pt>
                <c:pt idx="36">
                  <c:v>5.6327160493827355E-2</c:v>
                </c:pt>
                <c:pt idx="37">
                  <c:v>6.8766166689062436E-2</c:v>
                </c:pt>
                <c:pt idx="38">
                  <c:v>5.167117867555171E-2</c:v>
                </c:pt>
                <c:pt idx="39">
                  <c:v>5.3543690924714005E-2</c:v>
                </c:pt>
                <c:pt idx="40">
                  <c:v>5.1195097539056933E-2</c:v>
                </c:pt>
                <c:pt idx="41">
                  <c:v>5.3052130269388487E-2</c:v>
                </c:pt>
                <c:pt idx="42">
                  <c:v>4.8625201778354832E-2</c:v>
                </c:pt>
                <c:pt idx="43">
                  <c:v>3.8015639227133802E-2</c:v>
                </c:pt>
                <c:pt idx="44">
                  <c:v>5.2410583896438157E-2</c:v>
                </c:pt>
                <c:pt idx="45">
                  <c:v>4.6063131065581908E-2</c:v>
                </c:pt>
                <c:pt idx="46">
                  <c:v>4.7897482581142015E-2</c:v>
                </c:pt>
                <c:pt idx="47">
                  <c:v>3.9639393236071019E-2</c:v>
                </c:pt>
                <c:pt idx="48">
                  <c:v>3.5500210696502332E-2</c:v>
                </c:pt>
                <c:pt idx="49">
                  <c:v>2.9395789489621293E-2</c:v>
                </c:pt>
                <c:pt idx="50">
                  <c:v>3.1278664033769887E-2</c:v>
                </c:pt>
                <c:pt idx="51">
                  <c:v>3.1217639765755534E-2</c:v>
                </c:pt>
                <c:pt idx="52">
                  <c:v>2.7156863837006995E-2</c:v>
                </c:pt>
                <c:pt idx="53">
                  <c:v>2.7130551420490923E-2</c:v>
                </c:pt>
                <c:pt idx="54">
                  <c:v>2.3187635475753421E-2</c:v>
                </c:pt>
                <c:pt idx="55">
                  <c:v>2.3142917813042008E-2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FF-4705-AAA1-64EE7B759824}"/>
            </c:ext>
          </c:extLst>
        </c:ser>
        <c:ser>
          <c:idx val="2"/>
          <c:order val="2"/>
          <c:tx>
            <c:strRef>
              <c:f>'סך הכל'!$E$14</c:f>
              <c:strCache>
                <c:ptCount val="1"/>
                <c:pt idx="0">
                  <c:v>רבעוני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55"/>
              <c:layout>
                <c:manualLayout>
                  <c:x val="-0.12163687330517076"/>
                  <c:y val="7.7304551590801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FF-4705-AAA1-64EE7B7598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'סך הכל'!$A$16:$A$71</c:f>
              <c:numCache>
                <c:formatCode>m/d/yyyy</c:formatCode>
                <c:ptCount val="56"/>
                <c:pt idx="0">
                  <c:v>43646</c:v>
                </c:pt>
                <c:pt idx="1">
                  <c:v>43677</c:v>
                </c:pt>
                <c:pt idx="2">
                  <c:v>43708</c:v>
                </c:pt>
                <c:pt idx="3">
                  <c:v>43738</c:v>
                </c:pt>
                <c:pt idx="4">
                  <c:v>43769</c:v>
                </c:pt>
                <c:pt idx="5">
                  <c:v>43799</c:v>
                </c:pt>
                <c:pt idx="6">
                  <c:v>43830</c:v>
                </c:pt>
                <c:pt idx="7">
                  <c:v>43861</c:v>
                </c:pt>
                <c:pt idx="8">
                  <c:v>43890</c:v>
                </c:pt>
                <c:pt idx="9">
                  <c:v>43921</c:v>
                </c:pt>
                <c:pt idx="10">
                  <c:v>43951</c:v>
                </c:pt>
                <c:pt idx="11">
                  <c:v>43982</c:v>
                </c:pt>
                <c:pt idx="12">
                  <c:v>44012</c:v>
                </c:pt>
                <c:pt idx="13">
                  <c:v>44043</c:v>
                </c:pt>
                <c:pt idx="14">
                  <c:v>44074</c:v>
                </c:pt>
                <c:pt idx="15">
                  <c:v>44104</c:v>
                </c:pt>
                <c:pt idx="16">
                  <c:v>44135</c:v>
                </c:pt>
                <c:pt idx="17">
                  <c:v>44165</c:v>
                </c:pt>
                <c:pt idx="18">
                  <c:v>44196</c:v>
                </c:pt>
                <c:pt idx="19">
                  <c:v>44227</c:v>
                </c:pt>
                <c:pt idx="20">
                  <c:v>44255</c:v>
                </c:pt>
                <c:pt idx="21">
                  <c:v>44286</c:v>
                </c:pt>
                <c:pt idx="22">
                  <c:v>44316</c:v>
                </c:pt>
                <c:pt idx="23">
                  <c:v>44347</c:v>
                </c:pt>
                <c:pt idx="24">
                  <c:v>44377</c:v>
                </c:pt>
                <c:pt idx="25">
                  <c:v>44408</c:v>
                </c:pt>
                <c:pt idx="26">
                  <c:v>44439</c:v>
                </c:pt>
                <c:pt idx="27">
                  <c:v>44469</c:v>
                </c:pt>
                <c:pt idx="28">
                  <c:v>44500</c:v>
                </c:pt>
                <c:pt idx="29">
                  <c:v>44530</c:v>
                </c:pt>
                <c:pt idx="30">
                  <c:v>44561</c:v>
                </c:pt>
                <c:pt idx="31">
                  <c:v>44592</c:v>
                </c:pt>
                <c:pt idx="32">
                  <c:v>44620</c:v>
                </c:pt>
                <c:pt idx="33">
                  <c:v>44651</c:v>
                </c:pt>
                <c:pt idx="34">
                  <c:v>44681</c:v>
                </c:pt>
                <c:pt idx="35">
                  <c:v>44712</c:v>
                </c:pt>
                <c:pt idx="36">
                  <c:v>44742</c:v>
                </c:pt>
                <c:pt idx="37">
                  <c:v>44773</c:v>
                </c:pt>
                <c:pt idx="38">
                  <c:v>44804</c:v>
                </c:pt>
                <c:pt idx="39">
                  <c:v>44834</c:v>
                </c:pt>
                <c:pt idx="40">
                  <c:v>44865</c:v>
                </c:pt>
                <c:pt idx="41">
                  <c:v>44895</c:v>
                </c:pt>
                <c:pt idx="42">
                  <c:v>44926</c:v>
                </c:pt>
                <c:pt idx="43">
                  <c:v>44957</c:v>
                </c:pt>
                <c:pt idx="44">
                  <c:v>44985</c:v>
                </c:pt>
                <c:pt idx="45">
                  <c:v>45016</c:v>
                </c:pt>
                <c:pt idx="46">
                  <c:v>45046</c:v>
                </c:pt>
                <c:pt idx="47">
                  <c:v>45077</c:v>
                </c:pt>
                <c:pt idx="48">
                  <c:v>45107</c:v>
                </c:pt>
                <c:pt idx="49">
                  <c:v>45138</c:v>
                </c:pt>
                <c:pt idx="50">
                  <c:v>45169</c:v>
                </c:pt>
                <c:pt idx="51">
                  <c:v>45199</c:v>
                </c:pt>
                <c:pt idx="52">
                  <c:v>45230</c:v>
                </c:pt>
                <c:pt idx="53">
                  <c:v>45260</c:v>
                </c:pt>
                <c:pt idx="54">
                  <c:v>45291</c:v>
                </c:pt>
                <c:pt idx="55">
                  <c:v>45322</c:v>
                </c:pt>
              </c:numCache>
            </c:numRef>
          </c:cat>
          <c:val>
            <c:numRef>
              <c:f>'סך הכל'!$E$16:$E$71</c:f>
              <c:numCache>
                <c:formatCode>0.00%</c:formatCode>
                <c:ptCount val="56"/>
                <c:pt idx="0">
                  <c:v>4.2171791818663706E-3</c:v>
                </c:pt>
                <c:pt idx="1">
                  <c:v>-1.2571871018791758E-2</c:v>
                </c:pt>
                <c:pt idx="2">
                  <c:v>-2.8968584801719932E-2</c:v>
                </c:pt>
                <c:pt idx="3">
                  <c:v>-1.2558713972128266E-2</c:v>
                </c:pt>
                <c:pt idx="4">
                  <c:v>1.2731935266785621E-2</c:v>
                </c:pt>
                <c:pt idx="5">
                  <c:v>4.22163001825826E-3</c:v>
                </c:pt>
                <c:pt idx="6">
                  <c:v>1.2718441237805411E-2</c:v>
                </c:pt>
                <c:pt idx="7">
                  <c:v>0</c:v>
                </c:pt>
                <c:pt idx="8">
                  <c:v>-8.3944971373761668E-3</c:v>
                </c:pt>
                <c:pt idx="9">
                  <c:v>-8.3856979714739266E-3</c:v>
                </c:pt>
                <c:pt idx="10">
                  <c:v>-2.5024828850607195E-2</c:v>
                </c:pt>
                <c:pt idx="11">
                  <c:v>-3.3330391074123056E-2</c:v>
                </c:pt>
                <c:pt idx="12">
                  <c:v>-3.7398432183596397E-2</c:v>
                </c:pt>
                <c:pt idx="13">
                  <c:v>-1.2651395876594473E-2</c:v>
                </c:pt>
                <c:pt idx="14">
                  <c:v>4.2621143690029228E-3</c:v>
                </c:pt>
                <c:pt idx="15">
                  <c:v>8.5378384570633514E-3</c:v>
                </c:pt>
                <c:pt idx="16">
                  <c:v>8.5287363867161403E-3</c:v>
                </c:pt>
                <c:pt idx="17">
                  <c:v>1.2813504595802216E-2</c:v>
                </c:pt>
                <c:pt idx="18">
                  <c:v>8.5196537027723007E-3</c:v>
                </c:pt>
                <c:pt idx="19">
                  <c:v>8.5105903433631003E-3</c:v>
                </c:pt>
                <c:pt idx="20">
                  <c:v>1.7057184844641249E-2</c:v>
                </c:pt>
                <c:pt idx="21">
                  <c:v>2.9992566885575167E-2</c:v>
                </c:pt>
                <c:pt idx="22">
                  <c:v>2.5639725357029741E-2</c:v>
                </c:pt>
                <c:pt idx="23">
                  <c:v>2.9864616079386286E-2</c:v>
                </c:pt>
                <c:pt idx="24">
                  <c:v>2.5476431306846736E-2</c:v>
                </c:pt>
                <c:pt idx="25">
                  <c:v>3.4075767332823581E-2</c:v>
                </c:pt>
                <c:pt idx="26">
                  <c:v>2.9643309428818432E-2</c:v>
                </c:pt>
                <c:pt idx="27">
                  <c:v>3.81515448352161E-2</c:v>
                </c:pt>
                <c:pt idx="28">
                  <c:v>2.5261914019819809E-2</c:v>
                </c:pt>
                <c:pt idx="29">
                  <c:v>2.0952667504323896E-2</c:v>
                </c:pt>
                <c:pt idx="30">
                  <c:v>2.5077153014901654E-2</c:v>
                </c:pt>
                <c:pt idx="31">
                  <c:v>4.6381414610589866E-2</c:v>
                </c:pt>
                <c:pt idx="32">
                  <c:v>5.4868700673776027E-2</c:v>
                </c:pt>
                <c:pt idx="33">
                  <c:v>5.0304760727303943E-2</c:v>
                </c:pt>
                <c:pt idx="34">
                  <c:v>5.4352654361721209E-2</c:v>
                </c:pt>
                <c:pt idx="35">
                  <c:v>5.4126402629726789E-2</c:v>
                </c:pt>
                <c:pt idx="36">
                  <c:v>6.2384092426921001E-2</c:v>
                </c:pt>
                <c:pt idx="37">
                  <c:v>8.3376718722948384E-2</c:v>
                </c:pt>
                <c:pt idx="38">
                  <c:v>4.922167331892946E-2</c:v>
                </c:pt>
                <c:pt idx="39">
                  <c:v>4.4776852928659183E-2</c:v>
                </c:pt>
                <c:pt idx="40">
                  <c:v>1.9969428909918374E-2</c:v>
                </c:pt>
                <c:pt idx="41">
                  <c:v>5.6896571300450338E-2</c:v>
                </c:pt>
                <c:pt idx="42">
                  <c:v>5.248772570172977E-2</c:v>
                </c:pt>
                <c:pt idx="43">
                  <c:v>5.6381139218708576E-2</c:v>
                </c:pt>
                <c:pt idx="44">
                  <c:v>4.7943637223123448E-2</c:v>
                </c:pt>
                <c:pt idx="45">
                  <c:v>3.9677753434279595E-2</c:v>
                </c:pt>
                <c:pt idx="46">
                  <c:v>3.9481957063368878E-2</c:v>
                </c:pt>
                <c:pt idx="47">
                  <c:v>3.1400954761593436E-2</c:v>
                </c:pt>
                <c:pt idx="48">
                  <c:v>3.1339453797672778E-2</c:v>
                </c:pt>
                <c:pt idx="49">
                  <c:v>1.9407488719269672E-2</c:v>
                </c:pt>
                <c:pt idx="50">
                  <c:v>3.1156387805663988E-2</c:v>
                </c:pt>
                <c:pt idx="51">
                  <c:v>3.1095840121593055E-2</c:v>
                </c:pt>
                <c:pt idx="52">
                  <c:v>3.4965148483446118E-2</c:v>
                </c:pt>
                <c:pt idx="53">
                  <c:v>2.3120432688616743E-2</c:v>
                </c:pt>
                <c:pt idx="54">
                  <c:v>1.5340084455200076E-2</c:v>
                </c:pt>
                <c:pt idx="55">
                  <c:v>1.1455730470647074E-2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FF-4705-AAA1-64EE7B75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17352"/>
        <c:axId val="753623584"/>
      </c:lineChart>
      <c:dateAx>
        <c:axId val="753617352"/>
        <c:scaling>
          <c:orientation val="minMax"/>
          <c:min val="44197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23584"/>
        <c:crosses val="autoZero"/>
        <c:auto val="1"/>
        <c:lblOffset val="100"/>
        <c:baseTimeUnit val="months"/>
        <c:majorUnit val="3"/>
        <c:majorTimeUnit val="months"/>
      </c:dateAx>
      <c:valAx>
        <c:axId val="753623584"/>
        <c:scaling>
          <c:orientation val="minMax"/>
          <c:max val="0.2"/>
          <c:min val="-0.1"/>
        </c:scaling>
        <c:delete val="0"/>
        <c:axPos val="l"/>
        <c:numFmt formatCode="0.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536173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 sz="1800" b="1" i="0" u="none" strike="noStrike" kern="1200" spc="0" baseline="0" dirty="0">
                <a:solidFill>
                  <a:srgbClr val="000000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</a:rPr>
              <a:t>איור 39: השינוי הצפוי בריבית בכל רבעון ב-2024 לפי התמחור </a:t>
            </a:r>
            <a:r>
              <a:rPr lang="he-IL" sz="1800" b="1" i="0" u="none" strike="noStrike" kern="1200" baseline="0" dirty="0">
                <a:solidFill>
                  <a:srgbClr val="000000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</a:rPr>
              <a:t>בשוק</a:t>
            </a:r>
          </a:p>
        </c:rich>
      </c:tx>
      <c:layout>
        <c:manualLayout>
          <c:xMode val="edge"/>
          <c:yMode val="edge"/>
          <c:x val="0.18617255742293518"/>
          <c:y val="2.7638097250286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9361084199735152E-2"/>
          <c:y val="0.10876721334688658"/>
          <c:w val="0.91835488771995988"/>
          <c:h val="0.649721097001603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39 נתונים'!$C$1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E-45C1-8B20-39206294681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E-45C1-8B20-392062946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39 נתונים'!$A$2:$B$8</c:f>
              <c:multiLvlStrCache>
                <c:ptCount val="7"/>
                <c:lvl>
                  <c:pt idx="1">
                    <c:v>1/1</c:v>
                  </c:pt>
                  <c:pt idx="2">
                    <c:v>23/2</c:v>
                  </c:pt>
                  <c:pt idx="5">
                    <c:v>1/1</c:v>
                  </c:pt>
                  <c:pt idx="6">
                    <c:v>23/2</c:v>
                  </c:pt>
                </c:lvl>
                <c:lvl>
                  <c:pt idx="0">
                    <c:v>ארה"ב</c:v>
                  </c:pt>
                  <c:pt idx="4">
                    <c:v>גוש האירו</c:v>
                  </c:pt>
                </c:lvl>
              </c:multiLvlStrCache>
            </c:multiLvlStrRef>
          </c:cat>
          <c:val>
            <c:numRef>
              <c:f>'איור 39 נתונים'!$C$2:$C$8</c:f>
              <c:numCache>
                <c:formatCode>0.00</c:formatCode>
                <c:ptCount val="7"/>
                <c:pt idx="1">
                  <c:v>-0.24199999999999999</c:v>
                </c:pt>
                <c:pt idx="2">
                  <c:v>-4.9999999999998934E-3</c:v>
                </c:pt>
                <c:pt idx="5">
                  <c:v>-0.16199999999999992</c:v>
                </c:pt>
                <c:pt idx="6">
                  <c:v>-4.9999999999998934E-3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E-45C1-8B20-392062946815}"/>
            </c:ext>
          </c:extLst>
        </c:ser>
        <c:ser>
          <c:idx val="1"/>
          <c:order val="1"/>
          <c:tx>
            <c:strRef>
              <c:f>'איור 39 נתונים'!$D$1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FAC2C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39 נתונים'!$A$2:$B$8</c:f>
              <c:multiLvlStrCache>
                <c:ptCount val="7"/>
                <c:lvl>
                  <c:pt idx="1">
                    <c:v>1/1</c:v>
                  </c:pt>
                  <c:pt idx="2">
                    <c:v>23/2</c:v>
                  </c:pt>
                  <c:pt idx="5">
                    <c:v>1/1</c:v>
                  </c:pt>
                  <c:pt idx="6">
                    <c:v>23/2</c:v>
                  </c:pt>
                </c:lvl>
                <c:lvl>
                  <c:pt idx="0">
                    <c:v>ארה"ב</c:v>
                  </c:pt>
                  <c:pt idx="4">
                    <c:v>גוש האירו</c:v>
                  </c:pt>
                </c:lvl>
              </c:multiLvlStrCache>
            </c:multiLvlStrRef>
          </c:cat>
          <c:val>
            <c:numRef>
              <c:f>'איור 39 נתונים'!$D$2:$D$8</c:f>
              <c:numCache>
                <c:formatCode>0.00</c:formatCode>
                <c:ptCount val="7"/>
                <c:pt idx="1">
                  <c:v>-0.37400000000000055</c:v>
                </c:pt>
                <c:pt idx="2">
                  <c:v>-0.19299999999999962</c:v>
                </c:pt>
                <c:pt idx="5">
                  <c:v>-0.55000000000000027</c:v>
                </c:pt>
                <c:pt idx="6">
                  <c:v>-0.27899999999999991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7E-45C1-8B20-392062946815}"/>
            </c:ext>
          </c:extLst>
        </c:ser>
        <c:ser>
          <c:idx val="2"/>
          <c:order val="2"/>
          <c:tx>
            <c:strRef>
              <c:f>'איור 39 נתונים'!$E$1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39 נתונים'!$A$2:$B$8</c:f>
              <c:multiLvlStrCache>
                <c:ptCount val="7"/>
                <c:lvl>
                  <c:pt idx="1">
                    <c:v>1/1</c:v>
                  </c:pt>
                  <c:pt idx="2">
                    <c:v>23/2</c:v>
                  </c:pt>
                  <c:pt idx="5">
                    <c:v>1/1</c:v>
                  </c:pt>
                  <c:pt idx="6">
                    <c:v>23/2</c:v>
                  </c:pt>
                </c:lvl>
                <c:lvl>
                  <c:pt idx="0">
                    <c:v>ארה"ב</c:v>
                  </c:pt>
                  <c:pt idx="4">
                    <c:v>גוש האירו</c:v>
                  </c:pt>
                </c:lvl>
              </c:multiLvlStrCache>
            </c:multiLvlStrRef>
          </c:cat>
          <c:val>
            <c:numRef>
              <c:f>'איור 39 נתונים'!$E$2:$E$8</c:f>
              <c:numCache>
                <c:formatCode>0.00</c:formatCode>
                <c:ptCount val="7"/>
                <c:pt idx="1">
                  <c:v>-0.62800000000000011</c:v>
                </c:pt>
                <c:pt idx="2">
                  <c:v>-0.31300000000000061</c:v>
                </c:pt>
                <c:pt idx="5">
                  <c:v>-0.52700000000000014</c:v>
                </c:pt>
                <c:pt idx="6">
                  <c:v>-0.36799999999999988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E-45C1-8B20-392062946815}"/>
            </c:ext>
          </c:extLst>
        </c:ser>
        <c:ser>
          <c:idx val="3"/>
          <c:order val="3"/>
          <c:tx>
            <c:strRef>
              <c:f>'איור 39 נתונים'!$F$1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'איור 39 נתונים'!$A$2:$B$8</c:f>
              <c:multiLvlStrCache>
                <c:ptCount val="7"/>
                <c:lvl>
                  <c:pt idx="1">
                    <c:v>1/1</c:v>
                  </c:pt>
                  <c:pt idx="2">
                    <c:v>23/2</c:v>
                  </c:pt>
                  <c:pt idx="5">
                    <c:v>1/1</c:v>
                  </c:pt>
                  <c:pt idx="6">
                    <c:v>23/2</c:v>
                  </c:pt>
                </c:lvl>
                <c:lvl>
                  <c:pt idx="0">
                    <c:v>ארה"ב</c:v>
                  </c:pt>
                  <c:pt idx="4">
                    <c:v>גוש האירו</c:v>
                  </c:pt>
                </c:lvl>
              </c:multiLvlStrCache>
            </c:multiLvlStrRef>
          </c:cat>
          <c:val>
            <c:numRef>
              <c:f>'איור 39 נתונים'!$F$2:$F$8</c:f>
              <c:numCache>
                <c:formatCode>0.00</c:formatCode>
                <c:ptCount val="7"/>
                <c:pt idx="1">
                  <c:v>-0.17799999999999949</c:v>
                </c:pt>
                <c:pt idx="2">
                  <c:v>-0.31099999999999994</c:v>
                </c:pt>
                <c:pt idx="5">
                  <c:v>-0.39599999999999991</c:v>
                </c:pt>
                <c:pt idx="6">
                  <c:v>-0.38700000000000001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7E-45C1-8B20-392062946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9166040"/>
        <c:axId val="1099173584"/>
      </c:barChart>
      <c:catAx>
        <c:axId val="109916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099173584"/>
        <c:crosses val="autoZero"/>
        <c:auto val="1"/>
        <c:lblAlgn val="ctr"/>
        <c:lblOffset val="100"/>
        <c:noMultiLvlLbl val="0"/>
      </c:catAx>
      <c:valAx>
        <c:axId val="1099173584"/>
        <c:scaling>
          <c:orientation val="minMax"/>
          <c:max val="0.2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099166040"/>
        <c:crosses val="autoZero"/>
        <c:crossBetween val="between"/>
        <c:majorUnit val="0.2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05491004375898"/>
          <c:y val="0.90124780645193914"/>
          <c:w val="0.50403722656055272"/>
          <c:h val="7.0987109270300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40: </a:t>
            </a:r>
            <a:r>
              <a:rPr lang="he-IL" sz="1800" dirty="0"/>
              <a:t>מדדי המניות העולמיים העיקריים
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2023 </a:t>
            </a:r>
            <a:r>
              <a:rPr lang="he-IL" sz="1800" b="0" dirty="0"/>
              <a:t>עד </a:t>
            </a:r>
            <a:r>
              <a:rPr lang="he-IL" sz="1800" b="0" i="0" u="none" strike="noStrike" baseline="0" dirty="0" smtClean="0">
                <a:effectLst/>
              </a:rPr>
              <a:t>פברואר</a:t>
            </a:r>
            <a:r>
              <a:rPr lang="he-IL" sz="1800" b="0" dirty="0" smtClean="0"/>
              <a:t> 2024</a:t>
            </a:r>
            <a:endParaRPr lang="he-IL" sz="18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656108334561565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98.946245563663922</c:v>
                </c:pt>
                <c:pt idx="2">
                  <c:v>98.946245563663922</c:v>
                </c:pt>
                <c:pt idx="3">
                  <c:v>98.946245563663922</c:v>
                </c:pt>
                <c:pt idx="4">
                  <c:v>99.250309048131754</c:v>
                </c:pt>
                <c:pt idx="5">
                  <c:v>98.948987119671429</c:v>
                </c:pt>
                <c:pt idx="6">
                  <c:v>98.481427204211045</c:v>
                </c:pt>
                <c:pt idx="7">
                  <c:v>99.228127367707472</c:v>
                </c:pt>
                <c:pt idx="8">
                  <c:v>100.83044223790726</c:v>
                </c:pt>
                <c:pt idx="9">
                  <c:v>100.83044223790726</c:v>
                </c:pt>
                <c:pt idx="10">
                  <c:v>100.83044223790726</c:v>
                </c:pt>
                <c:pt idx="11">
                  <c:v>100.89972883518764</c:v>
                </c:pt>
                <c:pt idx="12">
                  <c:v>99.353242014595054</c:v>
                </c:pt>
                <c:pt idx="13">
                  <c:v>99.493809068070362</c:v>
                </c:pt>
                <c:pt idx="14">
                  <c:v>97.657215775411757</c:v>
                </c:pt>
                <c:pt idx="15">
                  <c:v>96.243320572636307</c:v>
                </c:pt>
                <c:pt idx="16">
                  <c:v>96.243320572636307</c:v>
                </c:pt>
                <c:pt idx="17">
                  <c:v>96.243320572636307</c:v>
                </c:pt>
                <c:pt idx="18">
                  <c:v>96.098018104238975</c:v>
                </c:pt>
                <c:pt idx="19">
                  <c:v>97.681391314750584</c:v>
                </c:pt>
                <c:pt idx="20">
                  <c:v>96.999491565976797</c:v>
                </c:pt>
                <c:pt idx="21">
                  <c:v>98.702994776089668</c:v>
                </c:pt>
                <c:pt idx="22">
                  <c:v>97.615344738206332</c:v>
                </c:pt>
                <c:pt idx="23">
                  <c:v>97.615344738206332</c:v>
                </c:pt>
                <c:pt idx="24">
                  <c:v>97.615344738206332</c:v>
                </c:pt>
                <c:pt idx="25">
                  <c:v>98.485913386768772</c:v>
                </c:pt>
                <c:pt idx="26">
                  <c:v>99.764475415719602</c:v>
                </c:pt>
                <c:pt idx="27">
                  <c:v>98.122034134864634</c:v>
                </c:pt>
                <c:pt idx="28">
                  <c:v>98.41488216293817</c:v>
                </c:pt>
                <c:pt idx="29">
                  <c:v>98.969922638274127</c:v>
                </c:pt>
                <c:pt idx="30">
                  <c:v>98.969922638274127</c:v>
                </c:pt>
                <c:pt idx="31">
                  <c:v>98.969922638274127</c:v>
                </c:pt>
                <c:pt idx="32">
                  <c:v>99.132920604538029</c:v>
                </c:pt>
                <c:pt idx="33">
                  <c:v>98.976901144475008</c:v>
                </c:pt>
                <c:pt idx="34">
                  <c:v>100.38606093232842</c:v>
                </c:pt>
                <c:pt idx="35">
                  <c:v>100.95979383498822</c:v>
                </c:pt>
                <c:pt idx="36">
                  <c:v>102.41730470151931</c:v>
                </c:pt>
                <c:pt idx="37">
                  <c:v>102.41730470151931</c:v>
                </c:pt>
                <c:pt idx="38">
                  <c:v>102.41730470151931</c:v>
                </c:pt>
                <c:pt idx="39">
                  <c:v>102.79613789528251</c:v>
                </c:pt>
                <c:pt idx="40">
                  <c:v>102.20022331219842</c:v>
                </c:pt>
                <c:pt idx="41">
                  <c:v>101.94550783586551</c:v>
                </c:pt>
                <c:pt idx="42">
                  <c:v>102.31038401722692</c:v>
                </c:pt>
                <c:pt idx="43">
                  <c:v>102.31038401722692</c:v>
                </c:pt>
                <c:pt idx="44">
                  <c:v>102.31038401722692</c:v>
                </c:pt>
                <c:pt idx="45">
                  <c:v>102.31038401722692</c:v>
                </c:pt>
                <c:pt idx="46">
                  <c:v>102.41232005423292</c:v>
                </c:pt>
                <c:pt idx="47">
                  <c:v>102.40808310403952</c:v>
                </c:pt>
                <c:pt idx="48">
                  <c:v>101.98463731706342</c:v>
                </c:pt>
                <c:pt idx="49">
                  <c:v>103.33722135821668</c:v>
                </c:pt>
                <c:pt idx="50">
                  <c:v>103.12337998963193</c:v>
                </c:pt>
                <c:pt idx="51">
                  <c:v>103.12337998963193</c:v>
                </c:pt>
                <c:pt idx="52">
                  <c:v>103.12337998963193</c:v>
                </c:pt>
                <c:pt idx="53">
                  <c:v>103.46432986401881</c:v>
                </c:pt>
                <c:pt idx="54">
                  <c:v>103.55280735335167</c:v>
                </c:pt>
                <c:pt idx="55">
                  <c:v>103.54408422060055</c:v>
                </c:pt>
                <c:pt idx="56">
                  <c:v>102.92773258364237</c:v>
                </c:pt>
                <c:pt idx="57">
                  <c:v>103.02069625553295</c:v>
                </c:pt>
                <c:pt idx="58">
                  <c:v>103.02069625553295</c:v>
                </c:pt>
                <c:pt idx="59">
                  <c:v>103.02069625553295</c:v>
                </c:pt>
                <c:pt idx="60">
                  <c:v>103.10842604777285</c:v>
                </c:pt>
                <c:pt idx="61">
                  <c:v>101.47819715276947</c:v>
                </c:pt>
                <c:pt idx="62">
                  <c:v>101.08839773497627</c:v>
                </c:pt>
                <c:pt idx="63">
                  <c:v>103.06630577820314</c:v>
                </c:pt>
                <c:pt idx="64">
                  <c:v>103.91693583762012</c:v>
                </c:pt>
                <c:pt idx="65">
                  <c:v>103.91693583762012</c:v>
                </c:pt>
                <c:pt idx="66">
                  <c:v>103.91693583762012</c:v>
                </c:pt>
                <c:pt idx="67">
                  <c:v>103.87680942696495</c:v>
                </c:pt>
                <c:pt idx="68">
                  <c:v>102.67326633967382</c:v>
                </c:pt>
                <c:pt idx="69">
                  <c:v>101.95472943334532</c:v>
                </c:pt>
                <c:pt idx="70">
                  <c:v>101.21874626151455</c:v>
                </c:pt>
                <c:pt idx="71">
                  <c:v>103.08873669099177</c:v>
                </c:pt>
                <c:pt idx="72">
                  <c:v>103.08873669099177</c:v>
                </c:pt>
                <c:pt idx="73">
                  <c:v>103.08873669099177</c:v>
                </c:pt>
                <c:pt idx="74">
                  <c:v>103.13534314311921</c:v>
                </c:pt>
                <c:pt idx="75">
                  <c:v>102.66304781273679</c:v>
                </c:pt>
                <c:pt idx="76">
                  <c:v>103.12337998963196</c:v>
                </c:pt>
                <c:pt idx="77">
                  <c:v>102.94841886988078</c:v>
                </c:pt>
                <c:pt idx="78">
                  <c:v>102.78542090361688</c:v>
                </c:pt>
                <c:pt idx="79">
                  <c:v>102.78542090361688</c:v>
                </c:pt>
                <c:pt idx="80">
                  <c:v>102.78542090361688</c:v>
                </c:pt>
                <c:pt idx="81">
                  <c:v>103.08948438808471</c:v>
                </c:pt>
                <c:pt idx="82">
                  <c:v>102.43200941101409</c:v>
                </c:pt>
                <c:pt idx="83">
                  <c:v>103.65000797543568</c:v>
                </c:pt>
                <c:pt idx="84">
                  <c:v>104.62899270247638</c:v>
                </c:pt>
                <c:pt idx="85">
                  <c:v>104.4777086573354</c:v>
                </c:pt>
                <c:pt idx="86">
                  <c:v>104.4777086573354</c:v>
                </c:pt>
                <c:pt idx="87">
                  <c:v>104.4777086573354</c:v>
                </c:pt>
                <c:pt idx="88">
                  <c:v>104.49390876101606</c:v>
                </c:pt>
                <c:pt idx="89">
                  <c:v>103.32127048690033</c:v>
                </c:pt>
                <c:pt idx="90">
                  <c:v>102.56509949355981</c:v>
                </c:pt>
                <c:pt idx="91">
                  <c:v>103.46333293456154</c:v>
                </c:pt>
                <c:pt idx="92">
                  <c:v>104.8134246520716</c:v>
                </c:pt>
                <c:pt idx="93">
                  <c:v>104.8134246520716</c:v>
                </c:pt>
                <c:pt idx="94">
                  <c:v>104.8134246520716</c:v>
                </c:pt>
                <c:pt idx="95">
                  <c:v>104.8134246520716</c:v>
                </c:pt>
                <c:pt idx="96">
                  <c:v>104.81516927862185</c:v>
                </c:pt>
                <c:pt idx="97">
                  <c:v>104.17489133468915</c:v>
                </c:pt>
                <c:pt idx="98">
                  <c:v>105.2014794433146</c:v>
                </c:pt>
                <c:pt idx="99">
                  <c:v>106.73051999840492</c:v>
                </c:pt>
                <c:pt idx="100">
                  <c:v>106.73051999840492</c:v>
                </c:pt>
                <c:pt idx="101">
                  <c:v>106.73051999840492</c:v>
                </c:pt>
                <c:pt idx="102">
                  <c:v>106.51667862982015</c:v>
                </c:pt>
                <c:pt idx="103">
                  <c:v>106.76740638832396</c:v>
                </c:pt>
                <c:pt idx="104">
                  <c:v>106.36040993739283</c:v>
                </c:pt>
                <c:pt idx="105">
                  <c:v>107.0186326115564</c:v>
                </c:pt>
                <c:pt idx="106">
                  <c:v>107.14150416716511</c:v>
                </c:pt>
                <c:pt idx="107">
                  <c:v>107.14150416716511</c:v>
                </c:pt>
                <c:pt idx="108">
                  <c:v>107.14150416716511</c:v>
                </c:pt>
                <c:pt idx="109">
                  <c:v>108.14017825098695</c:v>
                </c:pt>
                <c:pt idx="110">
                  <c:v>108.88986920285518</c:v>
                </c:pt>
                <c:pt idx="111">
                  <c:v>108.97909438928097</c:v>
                </c:pt>
                <c:pt idx="112">
                  <c:v>110.30625672927378</c:v>
                </c:pt>
                <c:pt idx="113">
                  <c:v>109.9012541372572</c:v>
                </c:pt>
                <c:pt idx="114">
                  <c:v>109.9012541372572</c:v>
                </c:pt>
                <c:pt idx="115">
                  <c:v>109.9012541372572</c:v>
                </c:pt>
                <c:pt idx="116">
                  <c:v>109.9012541372572</c:v>
                </c:pt>
                <c:pt idx="117">
                  <c:v>109.38085696056142</c:v>
                </c:pt>
                <c:pt idx="118">
                  <c:v>108.80712405790159</c:v>
                </c:pt>
                <c:pt idx="119">
                  <c:v>109.21088048809659</c:v>
                </c:pt>
                <c:pt idx="120">
                  <c:v>108.37445667344571</c:v>
                </c:pt>
                <c:pt idx="121">
                  <c:v>108.37445667344571</c:v>
                </c:pt>
                <c:pt idx="122">
                  <c:v>108.37445667344571</c:v>
                </c:pt>
                <c:pt idx="123">
                  <c:v>107.88820433066147</c:v>
                </c:pt>
                <c:pt idx="124">
                  <c:v>109.12414762531392</c:v>
                </c:pt>
                <c:pt idx="125">
                  <c:v>109.08551660884464</c:v>
                </c:pt>
                <c:pt idx="126">
                  <c:v>109.57351357817909</c:v>
                </c:pt>
                <c:pt idx="127">
                  <c:v>110.91787295130986</c:v>
                </c:pt>
                <c:pt idx="128">
                  <c:v>110.91787295130986</c:v>
                </c:pt>
                <c:pt idx="129">
                  <c:v>110.91787295130986</c:v>
                </c:pt>
                <c:pt idx="130">
                  <c:v>111.04772301311948</c:v>
                </c:pt>
                <c:pt idx="131">
                  <c:v>111.04772301311948</c:v>
                </c:pt>
                <c:pt idx="132">
                  <c:v>110.82914622961268</c:v>
                </c:pt>
                <c:pt idx="133">
                  <c:v>109.95110061012072</c:v>
                </c:pt>
                <c:pt idx="134">
                  <c:v>109.63607090162289</c:v>
                </c:pt>
                <c:pt idx="135">
                  <c:v>109.63607090162289</c:v>
                </c:pt>
                <c:pt idx="136">
                  <c:v>109.63607090162289</c:v>
                </c:pt>
                <c:pt idx="137">
                  <c:v>109.89975874307122</c:v>
                </c:pt>
                <c:pt idx="138">
                  <c:v>110.64072656218836</c:v>
                </c:pt>
                <c:pt idx="139">
                  <c:v>111.46070104079425</c:v>
                </c:pt>
                <c:pt idx="140">
                  <c:v>112.40479323683046</c:v>
                </c:pt>
                <c:pt idx="141">
                  <c:v>112.28964788451559</c:v>
                </c:pt>
                <c:pt idx="142">
                  <c:v>112.28964788451559</c:v>
                </c:pt>
                <c:pt idx="143">
                  <c:v>112.28964788451559</c:v>
                </c:pt>
                <c:pt idx="144">
                  <c:v>112.72256450133577</c:v>
                </c:pt>
                <c:pt idx="145">
                  <c:v>113.52484348207508</c:v>
                </c:pt>
                <c:pt idx="146">
                  <c:v>113.79251904135252</c:v>
                </c:pt>
                <c:pt idx="147">
                  <c:v>113.02363719743178</c:v>
                </c:pt>
                <c:pt idx="148">
                  <c:v>113.0602743549865</c:v>
                </c:pt>
                <c:pt idx="149">
                  <c:v>113.0602743549865</c:v>
                </c:pt>
                <c:pt idx="150">
                  <c:v>113.0602743549865</c:v>
                </c:pt>
                <c:pt idx="151">
                  <c:v>113.51636958168827</c:v>
                </c:pt>
                <c:pt idx="152">
                  <c:v>113.8358854727438</c:v>
                </c:pt>
                <c:pt idx="153">
                  <c:v>113.81818997487723</c:v>
                </c:pt>
                <c:pt idx="154">
                  <c:v>113.0869422179685</c:v>
                </c:pt>
                <c:pt idx="155">
                  <c:v>114.20400167484132</c:v>
                </c:pt>
                <c:pt idx="156">
                  <c:v>114.20400167484132</c:v>
                </c:pt>
                <c:pt idx="157">
                  <c:v>114.20400167484132</c:v>
                </c:pt>
                <c:pt idx="158">
                  <c:v>114.37173505602729</c:v>
                </c:pt>
                <c:pt idx="159">
                  <c:v>114.0669238744665</c:v>
                </c:pt>
                <c:pt idx="160">
                  <c:v>112.48828607887692</c:v>
                </c:pt>
                <c:pt idx="161">
                  <c:v>112.20166885991134</c:v>
                </c:pt>
                <c:pt idx="162">
                  <c:v>111.60700043864881</c:v>
                </c:pt>
                <c:pt idx="163">
                  <c:v>111.60700043864881</c:v>
                </c:pt>
                <c:pt idx="164">
                  <c:v>111.60700043864881</c:v>
                </c:pt>
                <c:pt idx="165">
                  <c:v>112.61414842285744</c:v>
                </c:pt>
                <c:pt idx="166">
                  <c:v>112.13911153646752</c:v>
                </c:pt>
                <c:pt idx="167">
                  <c:v>111.34979263867274</c:v>
                </c:pt>
                <c:pt idx="168">
                  <c:v>111.37770666347635</c:v>
                </c:pt>
                <c:pt idx="169">
                  <c:v>111.2585735933324</c:v>
                </c:pt>
                <c:pt idx="170">
                  <c:v>111.2585735933324</c:v>
                </c:pt>
                <c:pt idx="171">
                  <c:v>111.2585735933324</c:v>
                </c:pt>
                <c:pt idx="172">
                  <c:v>111.89835307253647</c:v>
                </c:pt>
                <c:pt idx="173">
                  <c:v>110.60583403118382</c:v>
                </c:pt>
                <c:pt idx="174">
                  <c:v>109.77015791362591</c:v>
                </c:pt>
                <c:pt idx="175">
                  <c:v>108.92351557203799</c:v>
                </c:pt>
                <c:pt idx="176">
                  <c:v>108.90731546835733</c:v>
                </c:pt>
                <c:pt idx="177">
                  <c:v>108.90731546835733</c:v>
                </c:pt>
                <c:pt idx="178">
                  <c:v>108.90731546835733</c:v>
                </c:pt>
                <c:pt idx="179">
                  <c:v>109.65650795549693</c:v>
                </c:pt>
                <c:pt idx="180">
                  <c:v>109.35194600630047</c:v>
                </c:pt>
                <c:pt idx="181">
                  <c:v>110.55972604378501</c:v>
                </c:pt>
                <c:pt idx="182">
                  <c:v>109.07180882880715</c:v>
                </c:pt>
                <c:pt idx="183">
                  <c:v>109.80455197990177</c:v>
                </c:pt>
                <c:pt idx="184">
                  <c:v>109.80455197990177</c:v>
                </c:pt>
                <c:pt idx="185">
                  <c:v>109.80455197990177</c:v>
                </c:pt>
                <c:pt idx="186">
                  <c:v>110.49243330541918</c:v>
                </c:pt>
                <c:pt idx="187">
                  <c:v>112.09549587271191</c:v>
                </c:pt>
                <c:pt idx="188">
                  <c:v>112.52517246879597</c:v>
                </c:pt>
                <c:pt idx="189">
                  <c:v>112.34547593412276</c:v>
                </c:pt>
                <c:pt idx="190">
                  <c:v>112.54760338158459</c:v>
                </c:pt>
                <c:pt idx="191">
                  <c:v>112.54760338158459</c:v>
                </c:pt>
                <c:pt idx="192">
                  <c:v>112.54760338158459</c:v>
                </c:pt>
                <c:pt idx="193">
                  <c:v>112.54760338158459</c:v>
                </c:pt>
                <c:pt idx="194">
                  <c:v>112.07555728356648</c:v>
                </c:pt>
                <c:pt idx="195">
                  <c:v>111.29421382142986</c:v>
                </c:pt>
                <c:pt idx="196">
                  <c:v>110.93681461099801</c:v>
                </c:pt>
                <c:pt idx="197">
                  <c:v>111.09507716233986</c:v>
                </c:pt>
                <c:pt idx="198">
                  <c:v>111.09507716233986</c:v>
                </c:pt>
                <c:pt idx="199">
                  <c:v>111.09507716233986</c:v>
                </c:pt>
                <c:pt idx="200">
                  <c:v>111.84202655820063</c:v>
                </c:pt>
                <c:pt idx="201">
                  <c:v>111.20498863500406</c:v>
                </c:pt>
                <c:pt idx="202">
                  <c:v>111.34306336483617</c:v>
                </c:pt>
                <c:pt idx="203">
                  <c:v>112.28167244885741</c:v>
                </c:pt>
                <c:pt idx="204">
                  <c:v>110.91637755712392</c:v>
                </c:pt>
                <c:pt idx="205">
                  <c:v>110.91637755712392</c:v>
                </c:pt>
                <c:pt idx="206">
                  <c:v>110.91637755712392</c:v>
                </c:pt>
                <c:pt idx="207">
                  <c:v>110.99638114606998</c:v>
                </c:pt>
                <c:pt idx="208">
                  <c:v>110.75761654105342</c:v>
                </c:pt>
                <c:pt idx="209">
                  <c:v>109.71707142002619</c:v>
                </c:pt>
                <c:pt idx="210">
                  <c:v>107.91761374965095</c:v>
                </c:pt>
                <c:pt idx="211">
                  <c:v>107.66987677951897</c:v>
                </c:pt>
                <c:pt idx="212">
                  <c:v>107.66987677951897</c:v>
                </c:pt>
                <c:pt idx="213">
                  <c:v>107.66987677951897</c:v>
                </c:pt>
                <c:pt idx="214">
                  <c:v>108.10304262870348</c:v>
                </c:pt>
                <c:pt idx="215">
                  <c:v>106.51019858834778</c:v>
                </c:pt>
                <c:pt idx="216">
                  <c:v>106.53462336005093</c:v>
                </c:pt>
                <c:pt idx="217">
                  <c:v>107.16243968576771</c:v>
                </c:pt>
                <c:pt idx="218">
                  <c:v>106.87208398133737</c:v>
                </c:pt>
                <c:pt idx="219">
                  <c:v>106.87208398133737</c:v>
                </c:pt>
                <c:pt idx="220">
                  <c:v>106.87208398133737</c:v>
                </c:pt>
                <c:pt idx="221">
                  <c:v>106.88055788172417</c:v>
                </c:pt>
                <c:pt idx="222">
                  <c:v>105.41158232643446</c:v>
                </c:pt>
                <c:pt idx="223">
                  <c:v>106.26644933604486</c:v>
                </c:pt>
                <c:pt idx="224">
                  <c:v>106.12787614148409</c:v>
                </c:pt>
                <c:pt idx="225">
                  <c:v>107.38176416636747</c:v>
                </c:pt>
                <c:pt idx="226">
                  <c:v>107.38176416636747</c:v>
                </c:pt>
                <c:pt idx="227">
                  <c:v>107.38176416636747</c:v>
                </c:pt>
                <c:pt idx="228">
                  <c:v>108.0586792678549</c:v>
                </c:pt>
                <c:pt idx="229">
                  <c:v>108.62144594648471</c:v>
                </c:pt>
                <c:pt idx="230">
                  <c:v>109.08775970012351</c:v>
                </c:pt>
                <c:pt idx="231">
                  <c:v>108.40635841607838</c:v>
                </c:pt>
                <c:pt idx="232">
                  <c:v>107.8622841647724</c:v>
                </c:pt>
                <c:pt idx="233">
                  <c:v>107.8622841647724</c:v>
                </c:pt>
                <c:pt idx="234">
                  <c:v>107.8622841647724</c:v>
                </c:pt>
                <c:pt idx="235">
                  <c:v>109.00501455516999</c:v>
                </c:pt>
                <c:pt idx="236">
                  <c:v>108.99429756350432</c:v>
                </c:pt>
                <c:pt idx="237">
                  <c:v>107.53379590860143</c:v>
                </c:pt>
                <c:pt idx="238">
                  <c:v>106.62160545519791</c:v>
                </c:pt>
                <c:pt idx="239">
                  <c:v>105.27973840571032</c:v>
                </c:pt>
                <c:pt idx="240">
                  <c:v>105.27973840571032</c:v>
                </c:pt>
                <c:pt idx="241">
                  <c:v>105.27973840571032</c:v>
                </c:pt>
                <c:pt idx="242">
                  <c:v>105.10228496231598</c:v>
                </c:pt>
                <c:pt idx="243">
                  <c:v>105.86593292658604</c:v>
                </c:pt>
                <c:pt idx="244">
                  <c:v>104.34785859552572</c:v>
                </c:pt>
                <c:pt idx="245">
                  <c:v>103.11316146269482</c:v>
                </c:pt>
                <c:pt idx="246">
                  <c:v>102.61818598715948</c:v>
                </c:pt>
                <c:pt idx="247">
                  <c:v>102.61818598715948</c:v>
                </c:pt>
                <c:pt idx="248">
                  <c:v>102.61818598715948</c:v>
                </c:pt>
                <c:pt idx="249">
                  <c:v>103.8506400287115</c:v>
                </c:pt>
                <c:pt idx="250">
                  <c:v>104.52306894764121</c:v>
                </c:pt>
                <c:pt idx="251">
                  <c:v>105.62118674482588</c:v>
                </c:pt>
                <c:pt idx="252">
                  <c:v>107.61305180045454</c:v>
                </c:pt>
                <c:pt idx="253">
                  <c:v>108.62393827012795</c:v>
                </c:pt>
                <c:pt idx="254">
                  <c:v>108.62393827012795</c:v>
                </c:pt>
                <c:pt idx="255">
                  <c:v>108.62393827012795</c:v>
                </c:pt>
                <c:pt idx="256">
                  <c:v>108.81435179646681</c:v>
                </c:pt>
                <c:pt idx="257">
                  <c:v>109.12339992822102</c:v>
                </c:pt>
                <c:pt idx="258">
                  <c:v>109.23306216852089</c:v>
                </c:pt>
                <c:pt idx="259">
                  <c:v>108.35003190174258</c:v>
                </c:pt>
                <c:pt idx="260">
                  <c:v>110.04207042309679</c:v>
                </c:pt>
                <c:pt idx="261">
                  <c:v>110.04207042309679</c:v>
                </c:pt>
                <c:pt idx="262">
                  <c:v>110.04207042309679</c:v>
                </c:pt>
                <c:pt idx="263">
                  <c:v>109.9501036806635</c:v>
                </c:pt>
                <c:pt idx="264">
                  <c:v>112.04739402639863</c:v>
                </c:pt>
                <c:pt idx="265">
                  <c:v>112.22634286397889</c:v>
                </c:pt>
                <c:pt idx="266">
                  <c:v>112.35993141125326</c:v>
                </c:pt>
                <c:pt idx="267">
                  <c:v>112.50398771782901</c:v>
                </c:pt>
                <c:pt idx="268">
                  <c:v>112.50398771782901</c:v>
                </c:pt>
                <c:pt idx="269">
                  <c:v>112.50398771782901</c:v>
                </c:pt>
                <c:pt idx="270">
                  <c:v>113.33542688519353</c:v>
                </c:pt>
                <c:pt idx="271">
                  <c:v>113.10638234238537</c:v>
                </c:pt>
                <c:pt idx="272">
                  <c:v>113.56571758982328</c:v>
                </c:pt>
                <c:pt idx="273">
                  <c:v>113.56571758982328</c:v>
                </c:pt>
                <c:pt idx="274">
                  <c:v>113.63350879291775</c:v>
                </c:pt>
                <c:pt idx="275">
                  <c:v>113.63350879291775</c:v>
                </c:pt>
                <c:pt idx="276">
                  <c:v>113.63350879291775</c:v>
                </c:pt>
                <c:pt idx="277">
                  <c:v>113.41144275631051</c:v>
                </c:pt>
                <c:pt idx="278">
                  <c:v>113.52260039079628</c:v>
                </c:pt>
                <c:pt idx="279">
                  <c:v>113.41518124177526</c:v>
                </c:pt>
                <c:pt idx="280">
                  <c:v>113.84435937313069</c:v>
                </c:pt>
                <c:pt idx="281">
                  <c:v>114.51304980659562</c:v>
                </c:pt>
                <c:pt idx="282">
                  <c:v>114.51304980659562</c:v>
                </c:pt>
                <c:pt idx="283">
                  <c:v>114.51304980659562</c:v>
                </c:pt>
                <c:pt idx="284">
                  <c:v>113.89370738126563</c:v>
                </c:pt>
                <c:pt idx="285">
                  <c:v>113.82890696654299</c:v>
                </c:pt>
                <c:pt idx="286">
                  <c:v>113.38427642859985</c:v>
                </c:pt>
                <c:pt idx="287">
                  <c:v>114.28774374925224</c:v>
                </c:pt>
                <c:pt idx="288">
                  <c:v>114.75580212944126</c:v>
                </c:pt>
                <c:pt idx="289">
                  <c:v>114.75580212944126</c:v>
                </c:pt>
                <c:pt idx="290">
                  <c:v>114.75580212944126</c:v>
                </c:pt>
                <c:pt idx="291">
                  <c:v>115.2061650117637</c:v>
                </c:pt>
                <c:pt idx="292">
                  <c:v>115.73603301830356</c:v>
                </c:pt>
                <c:pt idx="293">
                  <c:v>117.31591697571474</c:v>
                </c:pt>
                <c:pt idx="294">
                  <c:v>117.62646050165486</c:v>
                </c:pt>
                <c:pt idx="295">
                  <c:v>117.61748813653941</c:v>
                </c:pt>
                <c:pt idx="296">
                  <c:v>117.61748813653941</c:v>
                </c:pt>
                <c:pt idx="297">
                  <c:v>117.61748813653941</c:v>
                </c:pt>
                <c:pt idx="298">
                  <c:v>118.15009769908679</c:v>
                </c:pt>
                <c:pt idx="299">
                  <c:v>118.84321290425487</c:v>
                </c:pt>
                <c:pt idx="300">
                  <c:v>117.09808788930094</c:v>
                </c:pt>
                <c:pt idx="301">
                  <c:v>118.30437253259957</c:v>
                </c:pt>
                <c:pt idx="302">
                  <c:v>118.50076763568208</c:v>
                </c:pt>
                <c:pt idx="303">
                  <c:v>118.50076763568208</c:v>
                </c:pt>
                <c:pt idx="304">
                  <c:v>118.50076763568208</c:v>
                </c:pt>
                <c:pt idx="305">
                  <c:v>118.50076763568208</c:v>
                </c:pt>
                <c:pt idx="306">
                  <c:v>119.00222315268969</c:v>
                </c:pt>
                <c:pt idx="307">
                  <c:v>119.17244885751883</c:v>
                </c:pt>
                <c:pt idx="308">
                  <c:v>119.21656298600313</c:v>
                </c:pt>
                <c:pt idx="309">
                  <c:v>118.87960082944532</c:v>
                </c:pt>
                <c:pt idx="310">
                  <c:v>118.87960082944532</c:v>
                </c:pt>
                <c:pt idx="311">
                  <c:v>118.87960082944532</c:v>
                </c:pt>
                <c:pt idx="312">
                  <c:v>118.87960082944532</c:v>
                </c:pt>
                <c:pt idx="313">
                  <c:v>118.20667344578699</c:v>
                </c:pt>
                <c:pt idx="314">
                  <c:v>117.25909199665035</c:v>
                </c:pt>
                <c:pt idx="315">
                  <c:v>116.85708019300557</c:v>
                </c:pt>
                <c:pt idx="316">
                  <c:v>117.07042309686169</c:v>
                </c:pt>
                <c:pt idx="317">
                  <c:v>117.07042309686169</c:v>
                </c:pt>
                <c:pt idx="318">
                  <c:v>117.07042309686169</c:v>
                </c:pt>
                <c:pt idx="319">
                  <c:v>118.72283367228938</c:v>
                </c:pt>
                <c:pt idx="320">
                  <c:v>118.54737408780957</c:v>
                </c:pt>
                <c:pt idx="321">
                  <c:v>119.21905530964631</c:v>
                </c:pt>
                <c:pt idx="322">
                  <c:v>119.13905172070025</c:v>
                </c:pt>
                <c:pt idx="323">
                  <c:v>119.2285261394904</c:v>
                </c:pt>
                <c:pt idx="324">
                  <c:v>119.2285261394904</c:v>
                </c:pt>
                <c:pt idx="325">
                  <c:v>119.2285261394904</c:v>
                </c:pt>
                <c:pt idx="326">
                  <c:v>119.2285261394904</c:v>
                </c:pt>
                <c:pt idx="327">
                  <c:v>118.78364636918295</c:v>
                </c:pt>
                <c:pt idx="328">
                  <c:v>118.11645132990394</c:v>
                </c:pt>
                <c:pt idx="329">
                  <c:v>119.15649798620251</c:v>
                </c:pt>
                <c:pt idx="330">
                  <c:v>120.62372891494201</c:v>
                </c:pt>
                <c:pt idx="331">
                  <c:v>120.62372891494201</c:v>
                </c:pt>
                <c:pt idx="332">
                  <c:v>120.62372891494201</c:v>
                </c:pt>
                <c:pt idx="333">
                  <c:v>120.88841368584761</c:v>
                </c:pt>
                <c:pt idx="334">
                  <c:v>121.24157594608609</c:v>
                </c:pt>
                <c:pt idx="335">
                  <c:v>121.34002272999166</c:v>
                </c:pt>
                <c:pt idx="336">
                  <c:v>121.9783068150098</c:v>
                </c:pt>
                <c:pt idx="337">
                  <c:v>121.8988016907924</c:v>
                </c:pt>
                <c:pt idx="338">
                  <c:v>121.8988016907924</c:v>
                </c:pt>
                <c:pt idx="339">
                  <c:v>121.8988016907924</c:v>
                </c:pt>
                <c:pt idx="340">
                  <c:v>122.81996450931136</c:v>
                </c:pt>
                <c:pt idx="341">
                  <c:v>122.74619172947327</c:v>
                </c:pt>
                <c:pt idx="342">
                  <c:v>120.76928061570365</c:v>
                </c:pt>
                <c:pt idx="343">
                  <c:v>122.27813334928422</c:v>
                </c:pt>
                <c:pt idx="344">
                  <c:v>123.58460940303866</c:v>
                </c:pt>
                <c:pt idx="345">
                  <c:v>123.58460940303866</c:v>
                </c:pt>
                <c:pt idx="346">
                  <c:v>123.58460940303866</c:v>
                </c:pt>
                <c:pt idx="347">
                  <c:v>123.19082226741639</c:v>
                </c:pt>
                <c:pt idx="348">
                  <c:v>123.47544562746742</c:v>
                </c:pt>
                <c:pt idx="349">
                  <c:v>124.49306137097741</c:v>
                </c:pt>
                <c:pt idx="350">
                  <c:v>124.564092594808</c:v>
                </c:pt>
                <c:pt idx="351">
                  <c:v>125.27938948040037</c:v>
                </c:pt>
                <c:pt idx="352">
                  <c:v>125.27938948040037</c:v>
                </c:pt>
                <c:pt idx="353">
                  <c:v>125.27938948040037</c:v>
                </c:pt>
                <c:pt idx="354">
                  <c:v>125.16050564262075</c:v>
                </c:pt>
                <c:pt idx="355">
                  <c:v>123.44902699684972</c:v>
                </c:pt>
                <c:pt idx="356">
                  <c:v>124.63163456553816</c:v>
                </c:pt>
                <c:pt idx="357">
                  <c:v>125.35714997806757</c:v>
                </c:pt>
                <c:pt idx="358">
                  <c:v>124.75500458587553</c:v>
                </c:pt>
                <c:pt idx="359">
                  <c:v>124.75500458587553</c:v>
                </c:pt>
                <c:pt idx="360">
                  <c:v>124.75500458587553</c:v>
                </c:pt>
                <c:pt idx="361">
                  <c:v>124.75500458587553</c:v>
                </c:pt>
                <c:pt idx="362">
                  <c:v>124.00581209873593</c:v>
                </c:pt>
                <c:pt idx="363">
                  <c:v>124.1625792558919</c:v>
                </c:pt>
                <c:pt idx="364">
                  <c:v>126.78525142560918</c:v>
                </c:pt>
                <c:pt idx="365">
                  <c:v>126.82936555409346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B-4A29-96F1-337ED5F7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101.28820793142938</c:v>
                </c:pt>
                <c:pt idx="2">
                  <c:v>101.28820793142938</c:v>
                </c:pt>
                <c:pt idx="3">
                  <c:v>101.28820793142938</c:v>
                </c:pt>
                <c:pt idx="4">
                  <c:v>101.17929540383231</c:v>
                </c:pt>
                <c:pt idx="5">
                  <c:v>101.25898749719603</c:v>
                </c:pt>
                <c:pt idx="6">
                  <c:v>101.52082767617856</c:v>
                </c:pt>
                <c:pt idx="7">
                  <c:v>101.45567201095618</c:v>
                </c:pt>
                <c:pt idx="8">
                  <c:v>103.03696975242323</c:v>
                </c:pt>
                <c:pt idx="9">
                  <c:v>103.03696975242323</c:v>
                </c:pt>
                <c:pt idx="10">
                  <c:v>103.03696975242323</c:v>
                </c:pt>
                <c:pt idx="11">
                  <c:v>104.18184259926093</c:v>
                </c:pt>
                <c:pt idx="12">
                  <c:v>104.44519545223788</c:v>
                </c:pt>
                <c:pt idx="13">
                  <c:v>104.94338171922409</c:v>
                </c:pt>
                <c:pt idx="14">
                  <c:v>105.60364547053754</c:v>
                </c:pt>
                <c:pt idx="15">
                  <c:v>103.8357354104438</c:v>
                </c:pt>
                <c:pt idx="16">
                  <c:v>103.8357354104438</c:v>
                </c:pt>
                <c:pt idx="17">
                  <c:v>103.8357354104438</c:v>
                </c:pt>
                <c:pt idx="18">
                  <c:v>102.6882799494693</c:v>
                </c:pt>
                <c:pt idx="19">
                  <c:v>100.43432190883225</c:v>
                </c:pt>
                <c:pt idx="20">
                  <c:v>100.46177140765751</c:v>
                </c:pt>
                <c:pt idx="21">
                  <c:v>99.65426175605954</c:v>
                </c:pt>
                <c:pt idx="22">
                  <c:v>100.84661780852645</c:v>
                </c:pt>
                <c:pt idx="23">
                  <c:v>100.84661780852645</c:v>
                </c:pt>
                <c:pt idx="24">
                  <c:v>100.84661780852645</c:v>
                </c:pt>
                <c:pt idx="25">
                  <c:v>99.414668953141017</c:v>
                </c:pt>
                <c:pt idx="26">
                  <c:v>99.414668953141017</c:v>
                </c:pt>
                <c:pt idx="27">
                  <c:v>101.33665039373795</c:v>
                </c:pt>
                <c:pt idx="28">
                  <c:v>101.16324630169653</c:v>
                </c:pt>
                <c:pt idx="29">
                  <c:v>101.03647684206796</c:v>
                </c:pt>
                <c:pt idx="30">
                  <c:v>101.03647684206796</c:v>
                </c:pt>
                <c:pt idx="31">
                  <c:v>101.03647684206796</c:v>
                </c:pt>
                <c:pt idx="32">
                  <c:v>101.37450413808571</c:v>
                </c:pt>
                <c:pt idx="33">
                  <c:v>101.52717352805749</c:v>
                </c:pt>
                <c:pt idx="34">
                  <c:v>102.87577773580001</c:v>
                </c:pt>
                <c:pt idx="35">
                  <c:v>102.50369682766434</c:v>
                </c:pt>
                <c:pt idx="36">
                  <c:v>103.45760380633047</c:v>
                </c:pt>
                <c:pt idx="37">
                  <c:v>103.45760380633047</c:v>
                </c:pt>
                <c:pt idx="38">
                  <c:v>103.45760380633047</c:v>
                </c:pt>
                <c:pt idx="39">
                  <c:v>103.9987352569627</c:v>
                </c:pt>
                <c:pt idx="40">
                  <c:v>104.36498683604675</c:v>
                </c:pt>
                <c:pt idx="41">
                  <c:v>102.61559780876254</c:v>
                </c:pt>
                <c:pt idx="42">
                  <c:v>101.35886087531431</c:v>
                </c:pt>
                <c:pt idx="43">
                  <c:v>101.5273948949835</c:v>
                </c:pt>
                <c:pt idx="44">
                  <c:v>101.5273948949835</c:v>
                </c:pt>
                <c:pt idx="45">
                  <c:v>101.5273948949835</c:v>
                </c:pt>
                <c:pt idx="46">
                  <c:v>101.95297281023834</c:v>
                </c:pt>
                <c:pt idx="47">
                  <c:v>103.02184301247915</c:v>
                </c:pt>
                <c:pt idx="48">
                  <c:v>103.60968288449956</c:v>
                </c:pt>
                <c:pt idx="49">
                  <c:v>103.88369824441268</c:v>
                </c:pt>
                <c:pt idx="50">
                  <c:v>105.12519775445389</c:v>
                </c:pt>
                <c:pt idx="51">
                  <c:v>105.12519775445389</c:v>
                </c:pt>
                <c:pt idx="52">
                  <c:v>105.12519775445389</c:v>
                </c:pt>
                <c:pt idx="53">
                  <c:v>105.20381990767521</c:v>
                </c:pt>
                <c:pt idx="54">
                  <c:v>105.73528500253832</c:v>
                </c:pt>
                <c:pt idx="55">
                  <c:v>105.54317540524902</c:v>
                </c:pt>
                <c:pt idx="56">
                  <c:v>105.73063629709208</c:v>
                </c:pt>
                <c:pt idx="57">
                  <c:v>105.38677967202271</c:v>
                </c:pt>
                <c:pt idx="58">
                  <c:v>105.38677967202271</c:v>
                </c:pt>
                <c:pt idx="59">
                  <c:v>105.38677967202271</c:v>
                </c:pt>
                <c:pt idx="60">
                  <c:v>105.49432710357607</c:v>
                </c:pt>
                <c:pt idx="61">
                  <c:v>105.59228196833564</c:v>
                </c:pt>
                <c:pt idx="62">
                  <c:v>104.8411101994073</c:v>
                </c:pt>
                <c:pt idx="63">
                  <c:v>104.99315238308871</c:v>
                </c:pt>
                <c:pt idx="64">
                  <c:v>106.46435697335329</c:v>
                </c:pt>
                <c:pt idx="65">
                  <c:v>106.46435697335329</c:v>
                </c:pt>
                <c:pt idx="66">
                  <c:v>106.46435697335329</c:v>
                </c:pt>
                <c:pt idx="67">
                  <c:v>107.44848053741983</c:v>
                </c:pt>
                <c:pt idx="68">
                  <c:v>107.57676267104281</c:v>
                </c:pt>
                <c:pt idx="69">
                  <c:v>107.57676267104281</c:v>
                </c:pt>
                <c:pt idx="70">
                  <c:v>107.57676267104281</c:v>
                </c:pt>
                <c:pt idx="71">
                  <c:v>107.57676267104281</c:v>
                </c:pt>
                <c:pt idx="72">
                  <c:v>107.57676267104281</c:v>
                </c:pt>
                <c:pt idx="73">
                  <c:v>107.57676267104281</c:v>
                </c:pt>
                <c:pt idx="74">
                  <c:v>106.80909906612671</c:v>
                </c:pt>
                <c:pt idx="75">
                  <c:v>107.8898861878844</c:v>
                </c:pt>
                <c:pt idx="76">
                  <c:v>107.44479108865298</c:v>
                </c:pt>
                <c:pt idx="77">
                  <c:v>107.46154118605443</c:v>
                </c:pt>
                <c:pt idx="78">
                  <c:v>108.42662719448408</c:v>
                </c:pt>
                <c:pt idx="79">
                  <c:v>108.42662719448408</c:v>
                </c:pt>
                <c:pt idx="80">
                  <c:v>108.42662719448408</c:v>
                </c:pt>
                <c:pt idx="81">
                  <c:v>109.30486357894236</c:v>
                </c:pt>
                <c:pt idx="82">
                  <c:v>110.10418265427795</c:v>
                </c:pt>
                <c:pt idx="83">
                  <c:v>111.02875851524772</c:v>
                </c:pt>
                <c:pt idx="84">
                  <c:v>112.80094833591099</c:v>
                </c:pt>
                <c:pt idx="85">
                  <c:v>113.6658289158333</c:v>
                </c:pt>
                <c:pt idx="86">
                  <c:v>113.6658289158333</c:v>
                </c:pt>
                <c:pt idx="87">
                  <c:v>113.6658289158333</c:v>
                </c:pt>
                <c:pt idx="88">
                  <c:v>114.69322971393487</c:v>
                </c:pt>
                <c:pt idx="89">
                  <c:v>114.21710635057434</c:v>
                </c:pt>
                <c:pt idx="90">
                  <c:v>113.2021758893047</c:v>
                </c:pt>
                <c:pt idx="91">
                  <c:v>113.63919109573673</c:v>
                </c:pt>
                <c:pt idx="92">
                  <c:v>114.06414180470121</c:v>
                </c:pt>
                <c:pt idx="93">
                  <c:v>114.06414180470121</c:v>
                </c:pt>
                <c:pt idx="94">
                  <c:v>114.06414180470121</c:v>
                </c:pt>
                <c:pt idx="95">
                  <c:v>115.23454563700543</c:v>
                </c:pt>
                <c:pt idx="96">
                  <c:v>115.58364127932369</c:v>
                </c:pt>
                <c:pt idx="97">
                  <c:v>113.95925077625996</c:v>
                </c:pt>
                <c:pt idx="98">
                  <c:v>114.9189870839777</c:v>
                </c:pt>
                <c:pt idx="99">
                  <c:v>116.30699460455007</c:v>
                </c:pt>
                <c:pt idx="100">
                  <c:v>116.30699460455007</c:v>
                </c:pt>
                <c:pt idx="101">
                  <c:v>116.30699460455007</c:v>
                </c:pt>
                <c:pt idx="102">
                  <c:v>118.86455738421029</c:v>
                </c:pt>
                <c:pt idx="103">
                  <c:v>119.93209938489504</c:v>
                </c:pt>
                <c:pt idx="104">
                  <c:v>117.74410868820905</c:v>
                </c:pt>
                <c:pt idx="105">
                  <c:v>116.73884458270852</c:v>
                </c:pt>
                <c:pt idx="106">
                  <c:v>119.04069166833915</c:v>
                </c:pt>
                <c:pt idx="107">
                  <c:v>119.04069166833915</c:v>
                </c:pt>
                <c:pt idx="108">
                  <c:v>119.04069166833915</c:v>
                </c:pt>
                <c:pt idx="109">
                  <c:v>119.66358130364453</c:v>
                </c:pt>
                <c:pt idx="110">
                  <c:v>121.82061752517676</c:v>
                </c:pt>
                <c:pt idx="111">
                  <c:v>123.60546215511027</c:v>
                </c:pt>
                <c:pt idx="112">
                  <c:v>123.54299978748769</c:v>
                </c:pt>
                <c:pt idx="113">
                  <c:v>124.35685529096465</c:v>
                </c:pt>
                <c:pt idx="114">
                  <c:v>124.35685529096465</c:v>
                </c:pt>
                <c:pt idx="115">
                  <c:v>124.35685529096465</c:v>
                </c:pt>
                <c:pt idx="116">
                  <c:v>123.11845491788758</c:v>
                </c:pt>
                <c:pt idx="117">
                  <c:v>123.18667282558644</c:v>
                </c:pt>
                <c:pt idx="118">
                  <c:v>123.87375886943478</c:v>
                </c:pt>
                <c:pt idx="119">
                  <c:v>122.72907049503542</c:v>
                </c:pt>
                <c:pt idx="120">
                  <c:v>120.94581232807164</c:v>
                </c:pt>
                <c:pt idx="121">
                  <c:v>120.94581232807164</c:v>
                </c:pt>
                <c:pt idx="122">
                  <c:v>120.94581232807164</c:v>
                </c:pt>
                <c:pt idx="123">
                  <c:v>120.64058423159108</c:v>
                </c:pt>
                <c:pt idx="124">
                  <c:v>120.04850149348881</c:v>
                </c:pt>
                <c:pt idx="125">
                  <c:v>122.46752547195422</c:v>
                </c:pt>
                <c:pt idx="126">
                  <c:v>122.61565683994279</c:v>
                </c:pt>
                <c:pt idx="127">
                  <c:v>122.44926270055838</c:v>
                </c:pt>
                <c:pt idx="128">
                  <c:v>122.44926270055838</c:v>
                </c:pt>
                <c:pt idx="129">
                  <c:v>122.44926270055838</c:v>
                </c:pt>
                <c:pt idx="130">
                  <c:v>124.53118174519776</c:v>
                </c:pt>
                <c:pt idx="131">
                  <c:v>123.31067519863984</c:v>
                </c:pt>
                <c:pt idx="132">
                  <c:v>123.00142560300344</c:v>
                </c:pt>
                <c:pt idx="133">
                  <c:v>120.91437822457816</c:v>
                </c:pt>
                <c:pt idx="134">
                  <c:v>119.49541622885202</c:v>
                </c:pt>
                <c:pt idx="135">
                  <c:v>119.49541622885202</c:v>
                </c:pt>
                <c:pt idx="136">
                  <c:v>119.49541622885202</c:v>
                </c:pt>
                <c:pt idx="137">
                  <c:v>118.76235965336886</c:v>
                </c:pt>
                <c:pt idx="138">
                  <c:v>118.81342162430191</c:v>
                </c:pt>
                <c:pt idx="139">
                  <c:v>117.85549314647993</c:v>
                </c:pt>
                <c:pt idx="140">
                  <c:v>119.60945709023503</c:v>
                </c:pt>
                <c:pt idx="141">
                  <c:v>119.50589426334984</c:v>
                </c:pt>
                <c:pt idx="142">
                  <c:v>119.50589426334984</c:v>
                </c:pt>
                <c:pt idx="143">
                  <c:v>119.50589426334984</c:v>
                </c:pt>
                <c:pt idx="144">
                  <c:v>119.50589426334984</c:v>
                </c:pt>
                <c:pt idx="145">
                  <c:v>119.88454239029049</c:v>
                </c:pt>
                <c:pt idx="146">
                  <c:v>121.36821731738699</c:v>
                </c:pt>
                <c:pt idx="147">
                  <c:v>119.87210894794626</c:v>
                </c:pt>
                <c:pt idx="148">
                  <c:v>119.18487532614722</c:v>
                </c:pt>
                <c:pt idx="149">
                  <c:v>119.18487532614722</c:v>
                </c:pt>
                <c:pt idx="150">
                  <c:v>119.18487532614722</c:v>
                </c:pt>
                <c:pt idx="151">
                  <c:v>120.64844275746444</c:v>
                </c:pt>
                <c:pt idx="152">
                  <c:v>120.5804462166916</c:v>
                </c:pt>
                <c:pt idx="153">
                  <c:v>120.52816672766551</c:v>
                </c:pt>
                <c:pt idx="154">
                  <c:v>121.35024970189249</c:v>
                </c:pt>
                <c:pt idx="155">
                  <c:v>120.86350072608346</c:v>
                </c:pt>
                <c:pt idx="156">
                  <c:v>120.86350072608346</c:v>
                </c:pt>
                <c:pt idx="157">
                  <c:v>120.86350072608346</c:v>
                </c:pt>
                <c:pt idx="158">
                  <c:v>122.38720617230017</c:v>
                </c:pt>
                <c:pt idx="159">
                  <c:v>123.51012679897518</c:v>
                </c:pt>
                <c:pt idx="160">
                  <c:v>120.67334653664059</c:v>
                </c:pt>
                <c:pt idx="161">
                  <c:v>118.65001593841862</c:v>
                </c:pt>
                <c:pt idx="162">
                  <c:v>118.77350178864472</c:v>
                </c:pt>
                <c:pt idx="163">
                  <c:v>118.77350178864472</c:v>
                </c:pt>
                <c:pt idx="164">
                  <c:v>118.77350178864472</c:v>
                </c:pt>
                <c:pt idx="165">
                  <c:v>119.00154661692302</c:v>
                </c:pt>
                <c:pt idx="166">
                  <c:v>119.45435266407713</c:v>
                </c:pt>
                <c:pt idx="167">
                  <c:v>118.81622560536472</c:v>
                </c:pt>
                <c:pt idx="168">
                  <c:v>119.8098679472497</c:v>
                </c:pt>
                <c:pt idx="169">
                  <c:v>119.8098679472497</c:v>
                </c:pt>
                <c:pt idx="170">
                  <c:v>119.8098679472497</c:v>
                </c:pt>
                <c:pt idx="171">
                  <c:v>119.8098679472497</c:v>
                </c:pt>
                <c:pt idx="172">
                  <c:v>118.28339541445787</c:v>
                </c:pt>
                <c:pt idx="173">
                  <c:v>118.94373295474665</c:v>
                </c:pt>
                <c:pt idx="174">
                  <c:v>117.20205487538513</c:v>
                </c:pt>
                <c:pt idx="175">
                  <c:v>116.68250670003891</c:v>
                </c:pt>
                <c:pt idx="176">
                  <c:v>116.03596769813811</c:v>
                </c:pt>
                <c:pt idx="177">
                  <c:v>116.03596769813811</c:v>
                </c:pt>
                <c:pt idx="178">
                  <c:v>116.03596769813811</c:v>
                </c:pt>
                <c:pt idx="179">
                  <c:v>116.45981157247253</c:v>
                </c:pt>
                <c:pt idx="180">
                  <c:v>117.53369942503626</c:v>
                </c:pt>
                <c:pt idx="181">
                  <c:v>118.10021428318433</c:v>
                </c:pt>
                <c:pt idx="182">
                  <c:v>119.1220071191603</c:v>
                </c:pt>
                <c:pt idx="183">
                  <c:v>116.67616084815995</c:v>
                </c:pt>
                <c:pt idx="184">
                  <c:v>116.67616084815995</c:v>
                </c:pt>
                <c:pt idx="185">
                  <c:v>116.67616084815995</c:v>
                </c:pt>
                <c:pt idx="186">
                  <c:v>118.68952993471147</c:v>
                </c:pt>
                <c:pt idx="187">
                  <c:v>118.89975472544593</c:v>
                </c:pt>
                <c:pt idx="188">
                  <c:v>119.29264412462656</c:v>
                </c:pt>
                <c:pt idx="189">
                  <c:v>120.3473837380904</c:v>
                </c:pt>
                <c:pt idx="190">
                  <c:v>120.68415662152744</c:v>
                </c:pt>
                <c:pt idx="191">
                  <c:v>120.68415662152744</c:v>
                </c:pt>
                <c:pt idx="192">
                  <c:v>120.68415662152744</c:v>
                </c:pt>
                <c:pt idx="193">
                  <c:v>121.52741703167608</c:v>
                </c:pt>
                <c:pt idx="194">
                  <c:v>121.8874334423442</c:v>
                </c:pt>
                <c:pt idx="195">
                  <c:v>122.64104024745865</c:v>
                </c:pt>
                <c:pt idx="196">
                  <c:v>121.71889942267502</c:v>
                </c:pt>
                <c:pt idx="197">
                  <c:v>120.30126562850494</c:v>
                </c:pt>
                <c:pt idx="198">
                  <c:v>120.30126562850494</c:v>
                </c:pt>
                <c:pt idx="199">
                  <c:v>120.30126562850494</c:v>
                </c:pt>
                <c:pt idx="200">
                  <c:v>119.78813709401301</c:v>
                </c:pt>
                <c:pt idx="201">
                  <c:v>120.9267378779471</c:v>
                </c:pt>
                <c:pt idx="202">
                  <c:v>120.66902988158341</c:v>
                </c:pt>
                <c:pt idx="203">
                  <c:v>122.37200564338077</c:v>
                </c:pt>
                <c:pt idx="204">
                  <c:v>123.7186175487892</c:v>
                </c:pt>
                <c:pt idx="205">
                  <c:v>123.7186175487892</c:v>
                </c:pt>
                <c:pt idx="206">
                  <c:v>123.7186175487892</c:v>
                </c:pt>
                <c:pt idx="207">
                  <c:v>123.7186175487892</c:v>
                </c:pt>
                <c:pt idx="208">
                  <c:v>122.64683268202258</c:v>
                </c:pt>
                <c:pt idx="209">
                  <c:v>121.83954439735062</c:v>
                </c:pt>
                <c:pt idx="210">
                  <c:v>120.16914646816443</c:v>
                </c:pt>
                <c:pt idx="211">
                  <c:v>119.5470316171001</c:v>
                </c:pt>
                <c:pt idx="212">
                  <c:v>119.5470316171001</c:v>
                </c:pt>
                <c:pt idx="213">
                  <c:v>119.5470316171001</c:v>
                </c:pt>
                <c:pt idx="214">
                  <c:v>120.56609426098859</c:v>
                </c:pt>
                <c:pt idx="215">
                  <c:v>119.22472137282907</c:v>
                </c:pt>
                <c:pt idx="216">
                  <c:v>119.43446653522383</c:v>
                </c:pt>
                <c:pt idx="217">
                  <c:v>117.59202961003996</c:v>
                </c:pt>
                <c:pt idx="218">
                  <c:v>117.53705682341406</c:v>
                </c:pt>
                <c:pt idx="219">
                  <c:v>117.53705682341406</c:v>
                </c:pt>
                <c:pt idx="220">
                  <c:v>117.53705682341406</c:v>
                </c:pt>
                <c:pt idx="221">
                  <c:v>117.17645010094326</c:v>
                </c:pt>
                <c:pt idx="222">
                  <c:v>115.25077921157948</c:v>
                </c:pt>
                <c:pt idx="223">
                  <c:v>112.6273597714312</c:v>
                </c:pt>
                <c:pt idx="224">
                  <c:v>114.65094863106685</c:v>
                </c:pt>
                <c:pt idx="225">
                  <c:v>114.35324701007063</c:v>
                </c:pt>
                <c:pt idx="226">
                  <c:v>114.35324701007063</c:v>
                </c:pt>
                <c:pt idx="227">
                  <c:v>114.35324701007063</c:v>
                </c:pt>
                <c:pt idx="228">
                  <c:v>114.35324701007063</c:v>
                </c:pt>
                <c:pt idx="229">
                  <c:v>117.12719595990593</c:v>
                </c:pt>
                <c:pt idx="230">
                  <c:v>117.82811743662994</c:v>
                </c:pt>
                <c:pt idx="231">
                  <c:v>119.88738326584094</c:v>
                </c:pt>
                <c:pt idx="232">
                  <c:v>119.22818945466989</c:v>
                </c:pt>
                <c:pt idx="233">
                  <c:v>119.22818945466989</c:v>
                </c:pt>
                <c:pt idx="234">
                  <c:v>119.22818945466989</c:v>
                </c:pt>
                <c:pt idx="235">
                  <c:v>116.80436919280756</c:v>
                </c:pt>
                <c:pt idx="236">
                  <c:v>118.21100842965248</c:v>
                </c:pt>
                <c:pt idx="237">
                  <c:v>118.21823974923548</c:v>
                </c:pt>
                <c:pt idx="238">
                  <c:v>115.96166219997396</c:v>
                </c:pt>
                <c:pt idx="239">
                  <c:v>115.32980720416518</c:v>
                </c:pt>
                <c:pt idx="240">
                  <c:v>115.32980720416518</c:v>
                </c:pt>
                <c:pt idx="241">
                  <c:v>115.32980720416518</c:v>
                </c:pt>
                <c:pt idx="242">
                  <c:v>114.37125152005282</c:v>
                </c:pt>
                <c:pt idx="243">
                  <c:v>114.60294890261028</c:v>
                </c:pt>
                <c:pt idx="244">
                  <c:v>115.36876778314297</c:v>
                </c:pt>
                <c:pt idx="245">
                  <c:v>112.9036994840674</c:v>
                </c:pt>
                <c:pt idx="246">
                  <c:v>114.34225245274546</c:v>
                </c:pt>
                <c:pt idx="247">
                  <c:v>114.34225245274546</c:v>
                </c:pt>
                <c:pt idx="248">
                  <c:v>114.34225245274546</c:v>
                </c:pt>
                <c:pt idx="249">
                  <c:v>113.25486121769511</c:v>
                </c:pt>
                <c:pt idx="250">
                  <c:v>113.8521460785586</c:v>
                </c:pt>
                <c:pt idx="251">
                  <c:v>116.59266862256635</c:v>
                </c:pt>
                <c:pt idx="252">
                  <c:v>117.87748226113023</c:v>
                </c:pt>
                <c:pt idx="253">
                  <c:v>117.87748226113023</c:v>
                </c:pt>
                <c:pt idx="254">
                  <c:v>117.87748226113023</c:v>
                </c:pt>
                <c:pt idx="255">
                  <c:v>117.87748226113023</c:v>
                </c:pt>
                <c:pt idx="256">
                  <c:v>120.67626120116635</c:v>
                </c:pt>
                <c:pt idx="257">
                  <c:v>119.06522650263859</c:v>
                </c:pt>
                <c:pt idx="258">
                  <c:v>118.6765799695398</c:v>
                </c:pt>
                <c:pt idx="259">
                  <c:v>120.447441588647</c:v>
                </c:pt>
                <c:pt idx="260">
                  <c:v>120.15837327776519</c:v>
                </c:pt>
                <c:pt idx="261">
                  <c:v>120.15837327776519</c:v>
                </c:pt>
                <c:pt idx="262">
                  <c:v>120.15837327776519</c:v>
                </c:pt>
                <c:pt idx="263">
                  <c:v>120.22109390680146</c:v>
                </c:pt>
                <c:pt idx="264">
                  <c:v>120.62995861914251</c:v>
                </c:pt>
                <c:pt idx="265">
                  <c:v>123.66921582980116</c:v>
                </c:pt>
                <c:pt idx="266">
                  <c:v>123.31764825680914</c:v>
                </c:pt>
                <c:pt idx="267">
                  <c:v>123.91087472402911</c:v>
                </c:pt>
                <c:pt idx="268">
                  <c:v>123.91087472402911</c:v>
                </c:pt>
                <c:pt idx="269">
                  <c:v>123.91087472402911</c:v>
                </c:pt>
                <c:pt idx="270">
                  <c:v>123.18342611067155</c:v>
                </c:pt>
                <c:pt idx="271">
                  <c:v>123.05839069196338</c:v>
                </c:pt>
                <c:pt idx="272">
                  <c:v>123.41881294199587</c:v>
                </c:pt>
                <c:pt idx="273">
                  <c:v>123.41881294199587</c:v>
                </c:pt>
                <c:pt idx="274">
                  <c:v>124.05967019279574</c:v>
                </c:pt>
                <c:pt idx="275">
                  <c:v>124.05967019279574</c:v>
                </c:pt>
                <c:pt idx="276">
                  <c:v>124.05967019279574</c:v>
                </c:pt>
                <c:pt idx="277">
                  <c:v>123.40346483512582</c:v>
                </c:pt>
                <c:pt idx="278">
                  <c:v>123.25854328756439</c:v>
                </c:pt>
                <c:pt idx="279">
                  <c:v>122.93693403855907</c:v>
                </c:pt>
                <c:pt idx="280">
                  <c:v>123.54816501576121</c:v>
                </c:pt>
                <c:pt idx="281">
                  <c:v>123.34384334305369</c:v>
                </c:pt>
                <c:pt idx="282">
                  <c:v>123.34384334305369</c:v>
                </c:pt>
                <c:pt idx="283">
                  <c:v>123.34384334305369</c:v>
                </c:pt>
                <c:pt idx="284">
                  <c:v>122.6050681219819</c:v>
                </c:pt>
                <c:pt idx="285">
                  <c:v>120.92470868112525</c:v>
                </c:pt>
                <c:pt idx="286">
                  <c:v>123.39693451080848</c:v>
                </c:pt>
                <c:pt idx="287">
                  <c:v>121.22905130990173</c:v>
                </c:pt>
                <c:pt idx="288">
                  <c:v>119.19819423619542</c:v>
                </c:pt>
                <c:pt idx="289">
                  <c:v>119.19819423619542</c:v>
                </c:pt>
                <c:pt idx="290">
                  <c:v>119.19819423619542</c:v>
                </c:pt>
                <c:pt idx="291">
                  <c:v>120.98366607241931</c:v>
                </c:pt>
                <c:pt idx="292">
                  <c:v>121.17514846341821</c:v>
                </c:pt>
                <c:pt idx="293">
                  <c:v>121.48008140399742</c:v>
                </c:pt>
                <c:pt idx="294">
                  <c:v>120.59424475507946</c:v>
                </c:pt>
                <c:pt idx="295">
                  <c:v>121.64315503949169</c:v>
                </c:pt>
                <c:pt idx="296">
                  <c:v>121.64315503949169</c:v>
                </c:pt>
                <c:pt idx="297">
                  <c:v>121.64315503949169</c:v>
                </c:pt>
                <c:pt idx="298">
                  <c:v>120.86257836389163</c:v>
                </c:pt>
                <c:pt idx="299">
                  <c:v>122.56123747063181</c:v>
                </c:pt>
                <c:pt idx="300">
                  <c:v>124.245655305132</c:v>
                </c:pt>
                <c:pt idx="301">
                  <c:v>122.27006617395291</c:v>
                </c:pt>
                <c:pt idx="302">
                  <c:v>122.37551061970917</c:v>
                </c:pt>
                <c:pt idx="303">
                  <c:v>122.37551061970917</c:v>
                </c:pt>
                <c:pt idx="304">
                  <c:v>122.37551061970917</c:v>
                </c:pt>
                <c:pt idx="305">
                  <c:v>122.68903997591511</c:v>
                </c:pt>
                <c:pt idx="306">
                  <c:v>122.88022721101268</c:v>
                </c:pt>
                <c:pt idx="307">
                  <c:v>124.26520938359624</c:v>
                </c:pt>
                <c:pt idx="308">
                  <c:v>123.74270964923657</c:v>
                </c:pt>
                <c:pt idx="309">
                  <c:v>123.46434073977858</c:v>
                </c:pt>
                <c:pt idx="310">
                  <c:v>123.46434073977858</c:v>
                </c:pt>
                <c:pt idx="311">
                  <c:v>123.46434073977858</c:v>
                </c:pt>
                <c:pt idx="312">
                  <c:v>123.46434073977858</c:v>
                </c:pt>
                <c:pt idx="313">
                  <c:v>123.46434073977858</c:v>
                </c:pt>
                <c:pt idx="314">
                  <c:v>123.46434073977858</c:v>
                </c:pt>
                <c:pt idx="315">
                  <c:v>122.815440490667</c:v>
                </c:pt>
                <c:pt idx="316">
                  <c:v>123.14428105925533</c:v>
                </c:pt>
                <c:pt idx="317">
                  <c:v>123.14428105925533</c:v>
                </c:pt>
                <c:pt idx="318">
                  <c:v>123.14428105925533</c:v>
                </c:pt>
                <c:pt idx="319">
                  <c:v>123.14428105925533</c:v>
                </c:pt>
                <c:pt idx="320">
                  <c:v>124.56752281555103</c:v>
                </c:pt>
                <c:pt idx="321">
                  <c:v>127.07096138180171</c:v>
                </c:pt>
                <c:pt idx="322">
                  <c:v>129.31466275486696</c:v>
                </c:pt>
                <c:pt idx="323">
                  <c:v>131.25992461718261</c:v>
                </c:pt>
                <c:pt idx="324">
                  <c:v>131.25992461718261</c:v>
                </c:pt>
                <c:pt idx="325">
                  <c:v>131.25992461718261</c:v>
                </c:pt>
                <c:pt idx="326">
                  <c:v>132.45781484279979</c:v>
                </c:pt>
                <c:pt idx="327">
                  <c:v>131.41513972680352</c:v>
                </c:pt>
                <c:pt idx="328">
                  <c:v>130.89334098770954</c:v>
                </c:pt>
                <c:pt idx="329">
                  <c:v>130.85061717098955</c:v>
                </c:pt>
                <c:pt idx="330">
                  <c:v>132.68464215298505</c:v>
                </c:pt>
                <c:pt idx="331">
                  <c:v>132.68464215298505</c:v>
                </c:pt>
                <c:pt idx="332">
                  <c:v>132.68464215298505</c:v>
                </c:pt>
                <c:pt idx="333">
                  <c:v>134.83809960921343</c:v>
                </c:pt>
                <c:pt idx="334">
                  <c:v>134.72970360444373</c:v>
                </c:pt>
                <c:pt idx="335">
                  <c:v>133.65574196290467</c:v>
                </c:pt>
                <c:pt idx="336">
                  <c:v>133.69259955608536</c:v>
                </c:pt>
                <c:pt idx="337">
                  <c:v>131.90174112466187</c:v>
                </c:pt>
                <c:pt idx="338">
                  <c:v>131.90174112466187</c:v>
                </c:pt>
                <c:pt idx="339">
                  <c:v>131.90174112466187</c:v>
                </c:pt>
                <c:pt idx="340">
                  <c:v>132.91954935596965</c:v>
                </c:pt>
                <c:pt idx="341">
                  <c:v>133.06314270197498</c:v>
                </c:pt>
                <c:pt idx="342">
                  <c:v>133.87795746213129</c:v>
                </c:pt>
                <c:pt idx="343">
                  <c:v>132.86243668905897</c:v>
                </c:pt>
                <c:pt idx="344">
                  <c:v>133.40316230032684</c:v>
                </c:pt>
                <c:pt idx="345">
                  <c:v>133.40316230032684</c:v>
                </c:pt>
                <c:pt idx="346">
                  <c:v>133.40316230032684</c:v>
                </c:pt>
                <c:pt idx="347">
                  <c:v>134.12681078145459</c:v>
                </c:pt>
                <c:pt idx="348">
                  <c:v>133.41290244507132</c:v>
                </c:pt>
                <c:pt idx="349">
                  <c:v>133.2625943023103</c:v>
                </c:pt>
                <c:pt idx="350">
                  <c:v>136.00518293762747</c:v>
                </c:pt>
                <c:pt idx="351">
                  <c:v>136.13114071852732</c:v>
                </c:pt>
                <c:pt idx="352">
                  <c:v>136.13114071852732</c:v>
                </c:pt>
                <c:pt idx="353">
                  <c:v>136.13114071852732</c:v>
                </c:pt>
                <c:pt idx="354">
                  <c:v>136.13114071852732</c:v>
                </c:pt>
                <c:pt idx="355">
                  <c:v>140.06612230079909</c:v>
                </c:pt>
                <c:pt idx="356">
                  <c:v>139.10446747972262</c:v>
                </c:pt>
                <c:pt idx="357">
                  <c:v>140.7817646781028</c:v>
                </c:pt>
                <c:pt idx="358">
                  <c:v>141.99670015702276</c:v>
                </c:pt>
                <c:pt idx="359">
                  <c:v>141.99670015702276</c:v>
                </c:pt>
                <c:pt idx="360">
                  <c:v>141.99670015702276</c:v>
                </c:pt>
                <c:pt idx="361">
                  <c:v>141.93449605081386</c:v>
                </c:pt>
                <c:pt idx="362">
                  <c:v>141.54057360597849</c:v>
                </c:pt>
                <c:pt idx="363">
                  <c:v>141.16627902858272</c:v>
                </c:pt>
                <c:pt idx="364">
                  <c:v>144.25257671101855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B-4A29-96F1-337ED5F70D3B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98.393301881061817</c:v>
                </c:pt>
                <c:pt idx="2">
                  <c:v>98.393301881061817</c:v>
                </c:pt>
                <c:pt idx="3">
                  <c:v>98.393301881061817</c:v>
                </c:pt>
                <c:pt idx="4">
                  <c:v>97.925567457023106</c:v>
                </c:pt>
                <c:pt idx="5">
                  <c:v>97.597545912892059</c:v>
                </c:pt>
                <c:pt idx="6">
                  <c:v>99.640593678498405</c:v>
                </c:pt>
                <c:pt idx="7">
                  <c:v>99.221455038775389</c:v>
                </c:pt>
                <c:pt idx="8">
                  <c:v>100.02935995302408</c:v>
                </c:pt>
                <c:pt idx="9">
                  <c:v>100.02935995302408</c:v>
                </c:pt>
                <c:pt idx="10">
                  <c:v>100.02935995302408</c:v>
                </c:pt>
                <c:pt idx="11">
                  <c:v>100.6074473039464</c:v>
                </c:pt>
                <c:pt idx="12">
                  <c:v>100.06479437908763</c:v>
                </c:pt>
                <c:pt idx="13">
                  <c:v>99.020997428473095</c:v>
                </c:pt>
                <c:pt idx="14">
                  <c:v>98.040982444772922</c:v>
                </c:pt>
                <c:pt idx="15">
                  <c:v>96.713710085650078</c:v>
                </c:pt>
                <c:pt idx="16">
                  <c:v>96.713710085650078</c:v>
                </c:pt>
                <c:pt idx="17">
                  <c:v>96.713710085650078</c:v>
                </c:pt>
                <c:pt idx="18">
                  <c:v>97.343430457407834</c:v>
                </c:pt>
                <c:pt idx="19">
                  <c:v>95.685099317634212</c:v>
                </c:pt>
                <c:pt idx="20">
                  <c:v>95.862271447951898</c:v>
                </c:pt>
                <c:pt idx="21">
                  <c:v>95.303419928321219</c:v>
                </c:pt>
                <c:pt idx="22">
                  <c:v>96.337092757203308</c:v>
                </c:pt>
                <c:pt idx="23">
                  <c:v>96.337092757203308</c:v>
                </c:pt>
                <c:pt idx="24">
                  <c:v>96.337092757203308</c:v>
                </c:pt>
                <c:pt idx="25">
                  <c:v>95.468443112559996</c:v>
                </c:pt>
                <c:pt idx="26">
                  <c:v>96.427197440622052</c:v>
                </c:pt>
                <c:pt idx="27">
                  <c:v>97.341405633061356</c:v>
                </c:pt>
                <c:pt idx="28">
                  <c:v>98.991637475449011</c:v>
                </c:pt>
                <c:pt idx="29">
                  <c:v>98.423674246259139</c:v>
                </c:pt>
                <c:pt idx="30">
                  <c:v>98.423674246259139</c:v>
                </c:pt>
                <c:pt idx="31">
                  <c:v>98.423674246259139</c:v>
                </c:pt>
                <c:pt idx="32">
                  <c:v>97.597545912892059</c:v>
                </c:pt>
                <c:pt idx="33">
                  <c:v>98.273837244619031</c:v>
                </c:pt>
                <c:pt idx="34">
                  <c:v>99.230566748334581</c:v>
                </c:pt>
                <c:pt idx="35">
                  <c:v>99.800554801870931</c:v>
                </c:pt>
                <c:pt idx="36">
                  <c:v>100.25715269200397</c:v>
                </c:pt>
                <c:pt idx="37">
                  <c:v>100.25715269200397</c:v>
                </c:pt>
                <c:pt idx="38">
                  <c:v>100.25715269200397</c:v>
                </c:pt>
                <c:pt idx="39">
                  <c:v>100.14578735294714</c:v>
                </c:pt>
                <c:pt idx="40">
                  <c:v>99.987851053921077</c:v>
                </c:pt>
                <c:pt idx="41">
                  <c:v>100.01113653390568</c:v>
                </c:pt>
                <c:pt idx="42">
                  <c:v>99.664891570656238</c:v>
                </c:pt>
                <c:pt idx="43">
                  <c:v>99.932168384392654</c:v>
                </c:pt>
                <c:pt idx="44">
                  <c:v>99.932168384392654</c:v>
                </c:pt>
                <c:pt idx="45">
                  <c:v>99.932168384392654</c:v>
                </c:pt>
                <c:pt idx="46">
                  <c:v>100.09516674428492</c:v>
                </c:pt>
                <c:pt idx="47">
                  <c:v>100.86156275943061</c:v>
                </c:pt>
                <c:pt idx="48">
                  <c:v>100.59124870917448</c:v>
                </c:pt>
                <c:pt idx="49">
                  <c:v>100.94053090894364</c:v>
                </c:pt>
                <c:pt idx="50">
                  <c:v>101.29082552088606</c:v>
                </c:pt>
                <c:pt idx="51">
                  <c:v>101.29082552088606</c:v>
                </c:pt>
                <c:pt idx="52">
                  <c:v>101.29082552088606</c:v>
                </c:pt>
                <c:pt idx="53">
                  <c:v>101.62390912588332</c:v>
                </c:pt>
                <c:pt idx="54">
                  <c:v>101.29588758175227</c:v>
                </c:pt>
                <c:pt idx="55">
                  <c:v>100.26626440156315</c:v>
                </c:pt>
                <c:pt idx="56">
                  <c:v>100.20754449551499</c:v>
                </c:pt>
                <c:pt idx="57">
                  <c:v>99.291311478729213</c:v>
                </c:pt>
                <c:pt idx="58">
                  <c:v>99.291311478729213</c:v>
                </c:pt>
                <c:pt idx="59">
                  <c:v>99.291311478729213</c:v>
                </c:pt>
                <c:pt idx="60">
                  <c:v>98.951140988519228</c:v>
                </c:pt>
                <c:pt idx="61">
                  <c:v>97.758519448437838</c:v>
                </c:pt>
                <c:pt idx="62">
                  <c:v>97.986312187417724</c:v>
                </c:pt>
                <c:pt idx="63">
                  <c:v>98.42468665843235</c:v>
                </c:pt>
                <c:pt idx="64">
                  <c:v>98.917731386802174</c:v>
                </c:pt>
                <c:pt idx="65">
                  <c:v>98.917731386802174</c:v>
                </c:pt>
                <c:pt idx="66">
                  <c:v>98.917731386802174</c:v>
                </c:pt>
                <c:pt idx="67">
                  <c:v>98.886346609431627</c:v>
                </c:pt>
                <c:pt idx="68">
                  <c:v>98.602871200923317</c:v>
                </c:pt>
                <c:pt idx="69">
                  <c:v>98.165509142081916</c:v>
                </c:pt>
                <c:pt idx="70">
                  <c:v>98.847874946848364</c:v>
                </c:pt>
                <c:pt idx="71">
                  <c:v>99.384453398667659</c:v>
                </c:pt>
                <c:pt idx="72">
                  <c:v>99.384453398667659</c:v>
                </c:pt>
                <c:pt idx="73">
                  <c:v>99.384453398667659</c:v>
                </c:pt>
                <c:pt idx="74">
                  <c:v>100.17211006945148</c:v>
                </c:pt>
                <c:pt idx="75">
                  <c:v>99.443173304715813</c:v>
                </c:pt>
                <c:pt idx="76">
                  <c:v>99.179946139672367</c:v>
                </c:pt>
                <c:pt idx="77">
                  <c:v>98.995687124141966</c:v>
                </c:pt>
                <c:pt idx="78">
                  <c:v>98.507704456638365</c:v>
                </c:pt>
                <c:pt idx="79">
                  <c:v>98.507704456638365</c:v>
                </c:pt>
                <c:pt idx="80">
                  <c:v>98.507704456638365</c:v>
                </c:pt>
                <c:pt idx="81">
                  <c:v>98.961265110251674</c:v>
                </c:pt>
                <c:pt idx="82">
                  <c:v>99.139449652742613</c:v>
                </c:pt>
                <c:pt idx="83">
                  <c:v>98.794217101666419</c:v>
                </c:pt>
                <c:pt idx="84">
                  <c:v>99.030109138032245</c:v>
                </c:pt>
                <c:pt idx="85">
                  <c:v>98.936967218093798</c:v>
                </c:pt>
                <c:pt idx="86">
                  <c:v>98.936967218093798</c:v>
                </c:pt>
                <c:pt idx="87">
                  <c:v>98.936967218093798</c:v>
                </c:pt>
                <c:pt idx="88">
                  <c:v>99.547451758559902</c:v>
                </c:pt>
                <c:pt idx="89">
                  <c:v>99.074655273654969</c:v>
                </c:pt>
                <c:pt idx="90">
                  <c:v>98.295097900257105</c:v>
                </c:pt>
                <c:pt idx="91">
                  <c:v>97.597545912892016</c:v>
                </c:pt>
                <c:pt idx="92">
                  <c:v>98.493530686212921</c:v>
                </c:pt>
                <c:pt idx="93">
                  <c:v>98.493530686212921</c:v>
                </c:pt>
                <c:pt idx="94">
                  <c:v>98.493530686212921</c:v>
                </c:pt>
                <c:pt idx="95">
                  <c:v>98.381152934982836</c:v>
                </c:pt>
                <c:pt idx="96">
                  <c:v>98.236377994208951</c:v>
                </c:pt>
                <c:pt idx="97">
                  <c:v>97.042744041954307</c:v>
                </c:pt>
                <c:pt idx="98">
                  <c:v>97.3738028226051</c:v>
                </c:pt>
                <c:pt idx="99">
                  <c:v>99.657804685443494</c:v>
                </c:pt>
                <c:pt idx="100">
                  <c:v>99.657804685443494</c:v>
                </c:pt>
                <c:pt idx="101">
                  <c:v>99.657804685443494</c:v>
                </c:pt>
                <c:pt idx="102">
                  <c:v>99.893696721809349</c:v>
                </c:pt>
                <c:pt idx="103">
                  <c:v>100.07593091299326</c:v>
                </c:pt>
                <c:pt idx="104">
                  <c:v>100.77652013687808</c:v>
                </c:pt>
                <c:pt idx="105">
                  <c:v>100.64186931783664</c:v>
                </c:pt>
                <c:pt idx="106">
                  <c:v>101.47710936076291</c:v>
                </c:pt>
                <c:pt idx="107">
                  <c:v>101.47710936076291</c:v>
                </c:pt>
                <c:pt idx="108">
                  <c:v>101.47710936076291</c:v>
                </c:pt>
                <c:pt idx="109">
                  <c:v>101.55911474679566</c:v>
                </c:pt>
                <c:pt idx="110">
                  <c:v>102.5826634539453</c:v>
                </c:pt>
                <c:pt idx="111">
                  <c:v>102.75072387470379</c:v>
                </c:pt>
                <c:pt idx="112">
                  <c:v>103.62949764107957</c:v>
                </c:pt>
                <c:pt idx="113">
                  <c:v>104.28149108064868</c:v>
                </c:pt>
                <c:pt idx="114">
                  <c:v>104.28149108064868</c:v>
                </c:pt>
                <c:pt idx="115">
                  <c:v>104.28149108064868</c:v>
                </c:pt>
                <c:pt idx="116">
                  <c:v>103.61228663413442</c:v>
                </c:pt>
                <c:pt idx="117">
                  <c:v>102.58165104177206</c:v>
                </c:pt>
                <c:pt idx="118">
                  <c:v>101.67351732237222</c:v>
                </c:pt>
                <c:pt idx="119">
                  <c:v>101.35663231214686</c:v>
                </c:pt>
                <c:pt idx="120">
                  <c:v>100.42217587624266</c:v>
                </c:pt>
                <c:pt idx="121">
                  <c:v>100.42217587624266</c:v>
                </c:pt>
                <c:pt idx="122">
                  <c:v>100.42217587624266</c:v>
                </c:pt>
                <c:pt idx="123">
                  <c:v>100.15489906250626</c:v>
                </c:pt>
                <c:pt idx="124">
                  <c:v>100.73703606212155</c:v>
                </c:pt>
                <c:pt idx="125">
                  <c:v>100.43736205884133</c:v>
                </c:pt>
                <c:pt idx="126">
                  <c:v>99.932168384392597</c:v>
                </c:pt>
                <c:pt idx="127">
                  <c:v>100.17615971814439</c:v>
                </c:pt>
                <c:pt idx="128">
                  <c:v>100.17615971814439</c:v>
                </c:pt>
                <c:pt idx="129">
                  <c:v>100.17615971814439</c:v>
                </c:pt>
                <c:pt idx="130">
                  <c:v>101.75855994492471</c:v>
                </c:pt>
                <c:pt idx="131">
                  <c:v>102.05620912385844</c:v>
                </c:pt>
                <c:pt idx="132">
                  <c:v>101.35460748780038</c:v>
                </c:pt>
                <c:pt idx="133">
                  <c:v>99.691214287160534</c:v>
                </c:pt>
                <c:pt idx="134">
                  <c:v>99.283212181343202</c:v>
                </c:pt>
                <c:pt idx="135">
                  <c:v>99.283212181343202</c:v>
                </c:pt>
                <c:pt idx="136">
                  <c:v>99.283212181343202</c:v>
                </c:pt>
                <c:pt idx="137">
                  <c:v>99.406726466478972</c:v>
                </c:pt>
                <c:pt idx="138">
                  <c:v>100.72387470386938</c:v>
                </c:pt>
                <c:pt idx="139">
                  <c:v>101.80310608054747</c:v>
                </c:pt>
                <c:pt idx="140">
                  <c:v>103.31969951606695</c:v>
                </c:pt>
                <c:pt idx="141">
                  <c:v>104.12557960596915</c:v>
                </c:pt>
                <c:pt idx="142">
                  <c:v>104.12557960596915</c:v>
                </c:pt>
                <c:pt idx="143">
                  <c:v>104.12557960596915</c:v>
                </c:pt>
                <c:pt idx="144">
                  <c:v>104.05167351732234</c:v>
                </c:pt>
                <c:pt idx="145">
                  <c:v>103.48067305161274</c:v>
                </c:pt>
                <c:pt idx="146">
                  <c:v>103.22453277178201</c:v>
                </c:pt>
                <c:pt idx="147">
                  <c:v>103.06963370927566</c:v>
                </c:pt>
                <c:pt idx="148">
                  <c:v>102.71731427298677</c:v>
                </c:pt>
                <c:pt idx="149">
                  <c:v>102.71731427298677</c:v>
                </c:pt>
                <c:pt idx="150">
                  <c:v>102.71731427298677</c:v>
                </c:pt>
                <c:pt idx="151">
                  <c:v>102.60291169741021</c:v>
                </c:pt>
                <c:pt idx="152">
                  <c:v>104.50725899528211</c:v>
                </c:pt>
                <c:pt idx="153">
                  <c:v>104.46878733269885</c:v>
                </c:pt>
                <c:pt idx="154">
                  <c:v>104.79984611334964</c:v>
                </c:pt>
                <c:pt idx="155">
                  <c:v>105.61483791281103</c:v>
                </c:pt>
                <c:pt idx="156">
                  <c:v>105.61483791281103</c:v>
                </c:pt>
                <c:pt idx="157">
                  <c:v>105.61483791281103</c:v>
                </c:pt>
                <c:pt idx="158">
                  <c:v>105.99044282908454</c:v>
                </c:pt>
                <c:pt idx="159">
                  <c:v>105.60370137890533</c:v>
                </c:pt>
                <c:pt idx="160">
                  <c:v>103.26502925871176</c:v>
                </c:pt>
                <c:pt idx="161">
                  <c:v>102.84184097029578</c:v>
                </c:pt>
                <c:pt idx="162">
                  <c:v>103.06558406058271</c:v>
                </c:pt>
                <c:pt idx="163">
                  <c:v>103.06558406058271</c:v>
                </c:pt>
                <c:pt idx="164">
                  <c:v>103.06558406058271</c:v>
                </c:pt>
                <c:pt idx="165">
                  <c:v>102.89246157895799</c:v>
                </c:pt>
                <c:pt idx="166">
                  <c:v>101.6168222406706</c:v>
                </c:pt>
                <c:pt idx="167">
                  <c:v>102.0936683742685</c:v>
                </c:pt>
                <c:pt idx="168">
                  <c:v>102.08556907688256</c:v>
                </c:pt>
                <c:pt idx="169">
                  <c:v>101.01038734889747</c:v>
                </c:pt>
                <c:pt idx="170">
                  <c:v>101.01038734889747</c:v>
                </c:pt>
                <c:pt idx="171">
                  <c:v>101.01038734889747</c:v>
                </c:pt>
                <c:pt idx="172">
                  <c:v>99.85218782270637</c:v>
                </c:pt>
                <c:pt idx="173">
                  <c:v>99.398627169093075</c:v>
                </c:pt>
                <c:pt idx="174">
                  <c:v>98.788142628626957</c:v>
                </c:pt>
                <c:pt idx="175">
                  <c:v>98.594771903537364</c:v>
                </c:pt>
                <c:pt idx="176">
                  <c:v>97.641079636341544</c:v>
                </c:pt>
                <c:pt idx="177">
                  <c:v>97.641079636341544</c:v>
                </c:pt>
                <c:pt idx="178">
                  <c:v>97.641079636341544</c:v>
                </c:pt>
                <c:pt idx="179">
                  <c:v>97.170307975783089</c:v>
                </c:pt>
                <c:pt idx="180">
                  <c:v>97.868872375321445</c:v>
                </c:pt>
                <c:pt idx="181">
                  <c:v>98.22422904813007</c:v>
                </c:pt>
                <c:pt idx="182">
                  <c:v>99.4502601899285</c:v>
                </c:pt>
                <c:pt idx="183">
                  <c:v>98.309271670682548</c:v>
                </c:pt>
                <c:pt idx="184">
                  <c:v>98.309271670682548</c:v>
                </c:pt>
                <c:pt idx="185">
                  <c:v>98.309271670682548</c:v>
                </c:pt>
                <c:pt idx="186">
                  <c:v>99.023022252819558</c:v>
                </c:pt>
                <c:pt idx="187">
                  <c:v>99.983801405228093</c:v>
                </c:pt>
                <c:pt idx="188">
                  <c:v>100.05669508170166</c:v>
                </c:pt>
                <c:pt idx="189">
                  <c:v>99.24980257962622</c:v>
                </c:pt>
                <c:pt idx="190">
                  <c:v>99.791443092311738</c:v>
                </c:pt>
                <c:pt idx="191">
                  <c:v>99.791443092311738</c:v>
                </c:pt>
                <c:pt idx="192">
                  <c:v>99.791443092311738</c:v>
                </c:pt>
                <c:pt idx="193">
                  <c:v>100.78563184643733</c:v>
                </c:pt>
                <c:pt idx="194">
                  <c:v>99.807641687083645</c:v>
                </c:pt>
                <c:pt idx="195">
                  <c:v>99.360155506509813</c:v>
                </c:pt>
                <c:pt idx="196">
                  <c:v>98.5674367748598</c:v>
                </c:pt>
                <c:pt idx="197">
                  <c:v>98.594771903537392</c:v>
                </c:pt>
                <c:pt idx="198">
                  <c:v>98.594771903537392</c:v>
                </c:pt>
                <c:pt idx="199">
                  <c:v>98.594771903537392</c:v>
                </c:pt>
                <c:pt idx="200">
                  <c:v>98.963289934598208</c:v>
                </c:pt>
                <c:pt idx="201">
                  <c:v>98.783080567760777</c:v>
                </c:pt>
                <c:pt idx="202">
                  <c:v>98.665640755664469</c:v>
                </c:pt>
                <c:pt idx="203">
                  <c:v>99.430011946463679</c:v>
                </c:pt>
                <c:pt idx="204">
                  <c:v>99.721586652357942</c:v>
                </c:pt>
                <c:pt idx="205">
                  <c:v>99.721586652357942</c:v>
                </c:pt>
                <c:pt idx="206">
                  <c:v>99.721586652357942</c:v>
                </c:pt>
                <c:pt idx="207">
                  <c:v>98.828639115556754</c:v>
                </c:pt>
                <c:pt idx="208">
                  <c:v>98.659566282625022</c:v>
                </c:pt>
                <c:pt idx="209">
                  <c:v>98.292060663737459</c:v>
                </c:pt>
                <c:pt idx="210">
                  <c:v>96.811914066454776</c:v>
                </c:pt>
                <c:pt idx="211">
                  <c:v>97.620831392876724</c:v>
                </c:pt>
                <c:pt idx="212">
                  <c:v>97.620831392876724</c:v>
                </c:pt>
                <c:pt idx="213">
                  <c:v>97.620831392876724</c:v>
                </c:pt>
                <c:pt idx="214">
                  <c:v>96.929353878551083</c:v>
                </c:pt>
                <c:pt idx="215">
                  <c:v>95.893656225322488</c:v>
                </c:pt>
                <c:pt idx="216">
                  <c:v>96.001984327859589</c:v>
                </c:pt>
                <c:pt idx="217">
                  <c:v>95.579808451616856</c:v>
                </c:pt>
                <c:pt idx="218">
                  <c:v>96.460607042339106</c:v>
                </c:pt>
                <c:pt idx="219">
                  <c:v>96.460607042339106</c:v>
                </c:pt>
                <c:pt idx="220">
                  <c:v>96.460607042339106</c:v>
                </c:pt>
                <c:pt idx="221">
                  <c:v>96.330005871990636</c:v>
                </c:pt>
                <c:pt idx="222">
                  <c:v>95.081701662380809</c:v>
                </c:pt>
                <c:pt idx="223">
                  <c:v>93.937675906615127</c:v>
                </c:pt>
                <c:pt idx="224">
                  <c:v>94.17761759167395</c:v>
                </c:pt>
                <c:pt idx="225">
                  <c:v>94.897442646850422</c:v>
                </c:pt>
                <c:pt idx="226">
                  <c:v>94.897442646850422</c:v>
                </c:pt>
                <c:pt idx="227">
                  <c:v>94.897442646850422</c:v>
                </c:pt>
                <c:pt idx="228">
                  <c:v>94.703059509587575</c:v>
                </c:pt>
                <c:pt idx="229">
                  <c:v>95.627391823759311</c:v>
                </c:pt>
                <c:pt idx="230">
                  <c:v>96.871646384676154</c:v>
                </c:pt>
                <c:pt idx="231">
                  <c:v>97.463907506023887</c:v>
                </c:pt>
                <c:pt idx="232">
                  <c:v>96.311782452872237</c:v>
                </c:pt>
                <c:pt idx="233">
                  <c:v>96.311782452872237</c:v>
                </c:pt>
                <c:pt idx="234">
                  <c:v>96.311782452872237</c:v>
                </c:pt>
                <c:pt idx="235">
                  <c:v>95.795452244517818</c:v>
                </c:pt>
                <c:pt idx="236">
                  <c:v>96.301658331139805</c:v>
                </c:pt>
                <c:pt idx="237">
                  <c:v>95.482616882985425</c:v>
                </c:pt>
                <c:pt idx="238">
                  <c:v>94.235325085548851</c:v>
                </c:pt>
                <c:pt idx="239">
                  <c:v>93.70684593111551</c:v>
                </c:pt>
                <c:pt idx="240">
                  <c:v>93.70684593111551</c:v>
                </c:pt>
                <c:pt idx="241">
                  <c:v>93.70684593111551</c:v>
                </c:pt>
                <c:pt idx="242">
                  <c:v>92.908052726426007</c:v>
                </c:pt>
                <c:pt idx="243">
                  <c:v>93.19962743232027</c:v>
                </c:pt>
                <c:pt idx="244">
                  <c:v>93.220888087958386</c:v>
                </c:pt>
                <c:pt idx="245">
                  <c:v>92.221637272966575</c:v>
                </c:pt>
                <c:pt idx="246">
                  <c:v>93.119646870633972</c:v>
                </c:pt>
                <c:pt idx="247">
                  <c:v>93.119646870633972</c:v>
                </c:pt>
                <c:pt idx="248">
                  <c:v>93.119646870633972</c:v>
                </c:pt>
                <c:pt idx="249">
                  <c:v>93.334278251361695</c:v>
                </c:pt>
                <c:pt idx="250">
                  <c:v>92.655962095288245</c:v>
                </c:pt>
                <c:pt idx="251">
                  <c:v>92.733917832628023</c:v>
                </c:pt>
                <c:pt idx="252">
                  <c:v>94.217101666430452</c:v>
                </c:pt>
                <c:pt idx="253">
                  <c:v>96.002996740032813</c:v>
                </c:pt>
                <c:pt idx="254">
                  <c:v>96.002996740032813</c:v>
                </c:pt>
                <c:pt idx="255">
                  <c:v>96.002996740032813</c:v>
                </c:pt>
                <c:pt idx="256">
                  <c:v>98.093627877781614</c:v>
                </c:pt>
                <c:pt idx="257">
                  <c:v>97.258387834855341</c:v>
                </c:pt>
                <c:pt idx="258">
                  <c:v>96.979974487213241</c:v>
                </c:pt>
                <c:pt idx="259">
                  <c:v>96.811914066454747</c:v>
                </c:pt>
                <c:pt idx="260">
                  <c:v>96.009071213072289</c:v>
                </c:pt>
                <c:pt idx="261">
                  <c:v>96.009071213072289</c:v>
                </c:pt>
                <c:pt idx="262">
                  <c:v>96.009071213072289</c:v>
                </c:pt>
                <c:pt idx="263">
                  <c:v>96.408974021503653</c:v>
                </c:pt>
                <c:pt idx="264">
                  <c:v>97.102476360175771</c:v>
                </c:pt>
                <c:pt idx="265">
                  <c:v>99.571749650717805</c:v>
                </c:pt>
                <c:pt idx="266">
                  <c:v>99.444185716889066</c:v>
                </c:pt>
                <c:pt idx="267">
                  <c:v>98.864073541620272</c:v>
                </c:pt>
                <c:pt idx="268">
                  <c:v>98.864073541620272</c:v>
                </c:pt>
                <c:pt idx="269">
                  <c:v>98.864073541620272</c:v>
                </c:pt>
                <c:pt idx="270">
                  <c:v>99.76410796363416</c:v>
                </c:pt>
                <c:pt idx="271">
                  <c:v>100.07390608864684</c:v>
                </c:pt>
                <c:pt idx="272">
                  <c:v>99.580861360277027</c:v>
                </c:pt>
                <c:pt idx="273">
                  <c:v>100.03442201389032</c:v>
                </c:pt>
                <c:pt idx="274">
                  <c:v>99.249802579626248</c:v>
                </c:pt>
                <c:pt idx="275">
                  <c:v>99.249802579626248</c:v>
                </c:pt>
                <c:pt idx="276">
                  <c:v>99.249802579626248</c:v>
                </c:pt>
                <c:pt idx="277">
                  <c:v>98.967339583291164</c:v>
                </c:pt>
                <c:pt idx="278">
                  <c:v>99.770182436673636</c:v>
                </c:pt>
                <c:pt idx="279">
                  <c:v>99.52416627857535</c:v>
                </c:pt>
                <c:pt idx="280">
                  <c:v>99.935205620912413</c:v>
                </c:pt>
                <c:pt idx="281">
                  <c:v>99.433049182983396</c:v>
                </c:pt>
                <c:pt idx="282">
                  <c:v>99.433049182983396</c:v>
                </c:pt>
                <c:pt idx="283">
                  <c:v>99.433049182983396</c:v>
                </c:pt>
                <c:pt idx="284">
                  <c:v>99.240690870067041</c:v>
                </c:pt>
                <c:pt idx="285">
                  <c:v>98.409500475833738</c:v>
                </c:pt>
                <c:pt idx="286">
                  <c:v>98.708162066940716</c:v>
                </c:pt>
                <c:pt idx="287">
                  <c:v>98.216129750744145</c:v>
                </c:pt>
                <c:pt idx="288">
                  <c:v>98.711199303460432</c:v>
                </c:pt>
                <c:pt idx="289">
                  <c:v>98.711199303460432</c:v>
                </c:pt>
                <c:pt idx="290">
                  <c:v>98.711199303460432</c:v>
                </c:pt>
                <c:pt idx="291">
                  <c:v>98.530989936623016</c:v>
                </c:pt>
                <c:pt idx="292">
                  <c:v>98.870148014659748</c:v>
                </c:pt>
                <c:pt idx="293">
                  <c:v>98.555287828780877</c:v>
                </c:pt>
                <c:pt idx="294">
                  <c:v>100.48292060663739</c:v>
                </c:pt>
                <c:pt idx="295">
                  <c:v>101.33132200781583</c:v>
                </c:pt>
                <c:pt idx="296">
                  <c:v>101.33132200781583</c:v>
                </c:pt>
                <c:pt idx="297">
                  <c:v>101.33132200781583</c:v>
                </c:pt>
                <c:pt idx="298">
                  <c:v>101.02962318018912</c:v>
                </c:pt>
                <c:pt idx="299">
                  <c:v>101.09947962014296</c:v>
                </c:pt>
                <c:pt idx="300">
                  <c:v>100.98406463239314</c:v>
                </c:pt>
                <c:pt idx="301">
                  <c:v>101.07113207929213</c:v>
                </c:pt>
                <c:pt idx="302">
                  <c:v>100.45963512665276</c:v>
                </c:pt>
                <c:pt idx="303">
                  <c:v>100.45963512665276</c:v>
                </c:pt>
                <c:pt idx="304">
                  <c:v>100.45963512665276</c:v>
                </c:pt>
                <c:pt idx="305">
                  <c:v>100.55783910745743</c:v>
                </c:pt>
                <c:pt idx="306">
                  <c:v>101.09239273493023</c:v>
                </c:pt>
                <c:pt idx="307">
                  <c:v>102.23743090286918</c:v>
                </c:pt>
                <c:pt idx="308">
                  <c:v>103.55862878895256</c:v>
                </c:pt>
                <c:pt idx="309">
                  <c:v>103.64468382367831</c:v>
                </c:pt>
                <c:pt idx="310">
                  <c:v>103.64468382367831</c:v>
                </c:pt>
                <c:pt idx="311">
                  <c:v>103.64468382367831</c:v>
                </c:pt>
                <c:pt idx="312">
                  <c:v>103.73883815579001</c:v>
                </c:pt>
                <c:pt idx="313">
                  <c:v>102.89954846417075</c:v>
                </c:pt>
                <c:pt idx="314">
                  <c:v>101.55810233462249</c:v>
                </c:pt>
                <c:pt idx="315">
                  <c:v>101.67250491019905</c:v>
                </c:pt>
                <c:pt idx="316">
                  <c:v>101.45179905643187</c:v>
                </c:pt>
                <c:pt idx="317">
                  <c:v>101.45179905643187</c:v>
                </c:pt>
                <c:pt idx="318">
                  <c:v>101.45179905643187</c:v>
                </c:pt>
                <c:pt idx="319">
                  <c:v>100.91319578026607</c:v>
                </c:pt>
                <c:pt idx="320">
                  <c:v>100.53252880312634</c:v>
                </c:pt>
                <c:pt idx="321">
                  <c:v>100.12452669730902</c:v>
                </c:pt>
                <c:pt idx="322">
                  <c:v>100.70970093344404</c:v>
                </c:pt>
                <c:pt idx="323">
                  <c:v>100.86662482029685</c:v>
                </c:pt>
                <c:pt idx="324">
                  <c:v>100.86662482029685</c:v>
                </c:pt>
                <c:pt idx="325">
                  <c:v>100.86662482029685</c:v>
                </c:pt>
                <c:pt idx="326">
                  <c:v>100.75120983254703</c:v>
                </c:pt>
                <c:pt idx="327">
                  <c:v>99.188045437058349</c:v>
                </c:pt>
                <c:pt idx="328">
                  <c:v>97.028570271528963</c:v>
                </c:pt>
                <c:pt idx="329">
                  <c:v>97.327231862635941</c:v>
                </c:pt>
                <c:pt idx="330">
                  <c:v>98.296110312430415</c:v>
                </c:pt>
                <c:pt idx="331">
                  <c:v>98.296110312430415</c:v>
                </c:pt>
                <c:pt idx="332">
                  <c:v>98.296110312430415</c:v>
                </c:pt>
                <c:pt idx="333">
                  <c:v>97.611719683317489</c:v>
                </c:pt>
                <c:pt idx="334">
                  <c:v>98.200943568145476</c:v>
                </c:pt>
                <c:pt idx="335">
                  <c:v>99.453297426448273</c:v>
                </c:pt>
                <c:pt idx="336">
                  <c:v>100.05669508170168</c:v>
                </c:pt>
                <c:pt idx="337">
                  <c:v>99.732723186263613</c:v>
                </c:pt>
                <c:pt idx="338">
                  <c:v>99.732723186263613</c:v>
                </c:pt>
                <c:pt idx="339">
                  <c:v>99.732723186263613</c:v>
                </c:pt>
                <c:pt idx="340">
                  <c:v>100.24702857027154</c:v>
                </c:pt>
                <c:pt idx="341">
                  <c:v>99.276125296130573</c:v>
                </c:pt>
                <c:pt idx="342">
                  <c:v>98.791179865146702</c:v>
                </c:pt>
                <c:pt idx="343">
                  <c:v>99.43102435863689</c:v>
                </c:pt>
                <c:pt idx="344">
                  <c:v>100.04758337214247</c:v>
                </c:pt>
                <c:pt idx="345">
                  <c:v>100.04758337214247</c:v>
                </c:pt>
                <c:pt idx="346">
                  <c:v>100.04758337214247</c:v>
                </c:pt>
                <c:pt idx="347">
                  <c:v>99.552513819426167</c:v>
                </c:pt>
                <c:pt idx="348">
                  <c:v>101.2270435539717</c:v>
                </c:pt>
                <c:pt idx="349">
                  <c:v>101.49938242857432</c:v>
                </c:pt>
                <c:pt idx="350">
                  <c:v>100.9921639297791</c:v>
                </c:pt>
                <c:pt idx="351">
                  <c:v>100.78866908295706</c:v>
                </c:pt>
                <c:pt idx="352">
                  <c:v>100.78866908295706</c:v>
                </c:pt>
                <c:pt idx="353">
                  <c:v>100.78866908295706</c:v>
                </c:pt>
                <c:pt idx="354">
                  <c:v>100.84232692813899</c:v>
                </c:pt>
                <c:pt idx="355">
                  <c:v>100.91522060461256</c:v>
                </c:pt>
                <c:pt idx="356">
                  <c:v>101.1258023366473</c:v>
                </c:pt>
                <c:pt idx="357">
                  <c:v>102.02077469779498</c:v>
                </c:pt>
                <c:pt idx="358">
                  <c:v>102.88436228157208</c:v>
                </c:pt>
                <c:pt idx="359">
                  <c:v>102.88436228157208</c:v>
                </c:pt>
                <c:pt idx="360">
                  <c:v>102.88436228157208</c:v>
                </c:pt>
                <c:pt idx="361">
                  <c:v>102.89954846417072</c:v>
                </c:pt>
                <c:pt idx="362">
                  <c:v>103.16378804138741</c:v>
                </c:pt>
                <c:pt idx="363">
                  <c:v>103.32881122562617</c:v>
                </c:pt>
                <c:pt idx="364">
                  <c:v>104.22175876242734</c:v>
                </c:pt>
                <c:pt idx="365">
                  <c:v>104.10735618685077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2B-4A29-96F1-337ED5F70D3B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44980</c:v>
                </c:pt>
                <c:pt idx="1">
                  <c:v>44981</c:v>
                </c:pt>
                <c:pt idx="2">
                  <c:v>44982</c:v>
                </c:pt>
                <c:pt idx="3">
                  <c:v>44983</c:v>
                </c:pt>
                <c:pt idx="4">
                  <c:v>44984</c:v>
                </c:pt>
                <c:pt idx="5">
                  <c:v>44985</c:v>
                </c:pt>
                <c:pt idx="6">
                  <c:v>44986</c:v>
                </c:pt>
                <c:pt idx="7">
                  <c:v>44987</c:v>
                </c:pt>
                <c:pt idx="8">
                  <c:v>44988</c:v>
                </c:pt>
                <c:pt idx="9">
                  <c:v>44989</c:v>
                </c:pt>
                <c:pt idx="10">
                  <c:v>44990</c:v>
                </c:pt>
                <c:pt idx="11">
                  <c:v>44991</c:v>
                </c:pt>
                <c:pt idx="12">
                  <c:v>44992</c:v>
                </c:pt>
                <c:pt idx="13">
                  <c:v>44993</c:v>
                </c:pt>
                <c:pt idx="14">
                  <c:v>44994</c:v>
                </c:pt>
                <c:pt idx="15">
                  <c:v>44995</c:v>
                </c:pt>
                <c:pt idx="16">
                  <c:v>44996</c:v>
                </c:pt>
                <c:pt idx="17">
                  <c:v>44997</c:v>
                </c:pt>
                <c:pt idx="18">
                  <c:v>44998</c:v>
                </c:pt>
                <c:pt idx="19">
                  <c:v>44999</c:v>
                </c:pt>
                <c:pt idx="20">
                  <c:v>45000</c:v>
                </c:pt>
                <c:pt idx="21">
                  <c:v>45001</c:v>
                </c:pt>
                <c:pt idx="22">
                  <c:v>45002</c:v>
                </c:pt>
                <c:pt idx="23">
                  <c:v>45003</c:v>
                </c:pt>
                <c:pt idx="24">
                  <c:v>45004</c:v>
                </c:pt>
                <c:pt idx="25">
                  <c:v>45005</c:v>
                </c:pt>
                <c:pt idx="26">
                  <c:v>45006</c:v>
                </c:pt>
                <c:pt idx="27">
                  <c:v>45007</c:v>
                </c:pt>
                <c:pt idx="28">
                  <c:v>45008</c:v>
                </c:pt>
                <c:pt idx="29">
                  <c:v>45009</c:v>
                </c:pt>
                <c:pt idx="30">
                  <c:v>45010</c:v>
                </c:pt>
                <c:pt idx="31">
                  <c:v>45011</c:v>
                </c:pt>
                <c:pt idx="32">
                  <c:v>45012</c:v>
                </c:pt>
                <c:pt idx="33">
                  <c:v>45013</c:v>
                </c:pt>
                <c:pt idx="34">
                  <c:v>45014</c:v>
                </c:pt>
                <c:pt idx="35">
                  <c:v>45015</c:v>
                </c:pt>
                <c:pt idx="36">
                  <c:v>45016</c:v>
                </c:pt>
                <c:pt idx="37">
                  <c:v>45017</c:v>
                </c:pt>
                <c:pt idx="38">
                  <c:v>45018</c:v>
                </c:pt>
                <c:pt idx="39">
                  <c:v>45019</c:v>
                </c:pt>
                <c:pt idx="40">
                  <c:v>45020</c:v>
                </c:pt>
                <c:pt idx="41">
                  <c:v>45021</c:v>
                </c:pt>
                <c:pt idx="42">
                  <c:v>45022</c:v>
                </c:pt>
                <c:pt idx="43">
                  <c:v>45023</c:v>
                </c:pt>
                <c:pt idx="44">
                  <c:v>45024</c:v>
                </c:pt>
                <c:pt idx="45">
                  <c:v>45025</c:v>
                </c:pt>
                <c:pt idx="46">
                  <c:v>45026</c:v>
                </c:pt>
                <c:pt idx="47">
                  <c:v>45027</c:v>
                </c:pt>
                <c:pt idx="48">
                  <c:v>45028</c:v>
                </c:pt>
                <c:pt idx="49">
                  <c:v>45029</c:v>
                </c:pt>
                <c:pt idx="50">
                  <c:v>45030</c:v>
                </c:pt>
                <c:pt idx="51">
                  <c:v>45031</c:v>
                </c:pt>
                <c:pt idx="52">
                  <c:v>45032</c:v>
                </c:pt>
                <c:pt idx="53">
                  <c:v>45033</c:v>
                </c:pt>
                <c:pt idx="54">
                  <c:v>45034</c:v>
                </c:pt>
                <c:pt idx="55">
                  <c:v>45035</c:v>
                </c:pt>
                <c:pt idx="56">
                  <c:v>45036</c:v>
                </c:pt>
                <c:pt idx="57">
                  <c:v>45037</c:v>
                </c:pt>
                <c:pt idx="58">
                  <c:v>45038</c:v>
                </c:pt>
                <c:pt idx="59">
                  <c:v>45039</c:v>
                </c:pt>
                <c:pt idx="60">
                  <c:v>45040</c:v>
                </c:pt>
                <c:pt idx="61">
                  <c:v>45041</c:v>
                </c:pt>
                <c:pt idx="62">
                  <c:v>45042</c:v>
                </c:pt>
                <c:pt idx="63">
                  <c:v>45043</c:v>
                </c:pt>
                <c:pt idx="64">
                  <c:v>45044</c:v>
                </c:pt>
                <c:pt idx="65">
                  <c:v>45045</c:v>
                </c:pt>
                <c:pt idx="66">
                  <c:v>45046</c:v>
                </c:pt>
                <c:pt idx="67">
                  <c:v>45047</c:v>
                </c:pt>
                <c:pt idx="68">
                  <c:v>45048</c:v>
                </c:pt>
                <c:pt idx="69">
                  <c:v>45049</c:v>
                </c:pt>
                <c:pt idx="70">
                  <c:v>45050</c:v>
                </c:pt>
                <c:pt idx="71">
                  <c:v>45051</c:v>
                </c:pt>
                <c:pt idx="72">
                  <c:v>45052</c:v>
                </c:pt>
                <c:pt idx="73">
                  <c:v>45053</c:v>
                </c:pt>
                <c:pt idx="74">
                  <c:v>45054</c:v>
                </c:pt>
                <c:pt idx="75">
                  <c:v>45055</c:v>
                </c:pt>
                <c:pt idx="76">
                  <c:v>45056</c:v>
                </c:pt>
                <c:pt idx="77">
                  <c:v>45057</c:v>
                </c:pt>
                <c:pt idx="78">
                  <c:v>45058</c:v>
                </c:pt>
                <c:pt idx="79">
                  <c:v>45059</c:v>
                </c:pt>
                <c:pt idx="80">
                  <c:v>45060</c:v>
                </c:pt>
                <c:pt idx="81">
                  <c:v>45061</c:v>
                </c:pt>
                <c:pt idx="82">
                  <c:v>45062</c:v>
                </c:pt>
                <c:pt idx="83">
                  <c:v>45063</c:v>
                </c:pt>
                <c:pt idx="84">
                  <c:v>45064</c:v>
                </c:pt>
                <c:pt idx="85">
                  <c:v>45065</c:v>
                </c:pt>
                <c:pt idx="86">
                  <c:v>45066</c:v>
                </c:pt>
                <c:pt idx="87">
                  <c:v>45067</c:v>
                </c:pt>
                <c:pt idx="88">
                  <c:v>45068</c:v>
                </c:pt>
                <c:pt idx="89">
                  <c:v>45069</c:v>
                </c:pt>
                <c:pt idx="90">
                  <c:v>45070</c:v>
                </c:pt>
                <c:pt idx="91">
                  <c:v>45071</c:v>
                </c:pt>
                <c:pt idx="92">
                  <c:v>45072</c:v>
                </c:pt>
                <c:pt idx="93">
                  <c:v>45073</c:v>
                </c:pt>
                <c:pt idx="94">
                  <c:v>45074</c:v>
                </c:pt>
                <c:pt idx="95">
                  <c:v>45075</c:v>
                </c:pt>
                <c:pt idx="96">
                  <c:v>45076</c:v>
                </c:pt>
                <c:pt idx="97">
                  <c:v>45077</c:v>
                </c:pt>
                <c:pt idx="98">
                  <c:v>45078</c:v>
                </c:pt>
                <c:pt idx="99">
                  <c:v>45079</c:v>
                </c:pt>
                <c:pt idx="100">
                  <c:v>45080</c:v>
                </c:pt>
                <c:pt idx="101">
                  <c:v>45081</c:v>
                </c:pt>
                <c:pt idx="102">
                  <c:v>45082</c:v>
                </c:pt>
                <c:pt idx="103">
                  <c:v>45083</c:v>
                </c:pt>
                <c:pt idx="104">
                  <c:v>45084</c:v>
                </c:pt>
                <c:pt idx="105">
                  <c:v>45085</c:v>
                </c:pt>
                <c:pt idx="106">
                  <c:v>45086</c:v>
                </c:pt>
                <c:pt idx="107">
                  <c:v>45087</c:v>
                </c:pt>
                <c:pt idx="108">
                  <c:v>45088</c:v>
                </c:pt>
                <c:pt idx="109">
                  <c:v>45089</c:v>
                </c:pt>
                <c:pt idx="110">
                  <c:v>45090</c:v>
                </c:pt>
                <c:pt idx="111">
                  <c:v>45091</c:v>
                </c:pt>
                <c:pt idx="112">
                  <c:v>45092</c:v>
                </c:pt>
                <c:pt idx="113">
                  <c:v>45093</c:v>
                </c:pt>
                <c:pt idx="114">
                  <c:v>45094</c:v>
                </c:pt>
                <c:pt idx="115">
                  <c:v>45095</c:v>
                </c:pt>
                <c:pt idx="116">
                  <c:v>45096</c:v>
                </c:pt>
                <c:pt idx="117">
                  <c:v>45097</c:v>
                </c:pt>
                <c:pt idx="118">
                  <c:v>45098</c:v>
                </c:pt>
                <c:pt idx="119">
                  <c:v>45099</c:v>
                </c:pt>
                <c:pt idx="120">
                  <c:v>45100</c:v>
                </c:pt>
                <c:pt idx="121">
                  <c:v>45101</c:v>
                </c:pt>
                <c:pt idx="122">
                  <c:v>45102</c:v>
                </c:pt>
                <c:pt idx="123">
                  <c:v>45103</c:v>
                </c:pt>
                <c:pt idx="124">
                  <c:v>45104</c:v>
                </c:pt>
                <c:pt idx="125">
                  <c:v>45105</c:v>
                </c:pt>
                <c:pt idx="126">
                  <c:v>45106</c:v>
                </c:pt>
                <c:pt idx="127">
                  <c:v>45107</c:v>
                </c:pt>
                <c:pt idx="128">
                  <c:v>45108</c:v>
                </c:pt>
                <c:pt idx="129">
                  <c:v>45109</c:v>
                </c:pt>
                <c:pt idx="130">
                  <c:v>45110</c:v>
                </c:pt>
                <c:pt idx="131">
                  <c:v>45111</c:v>
                </c:pt>
                <c:pt idx="132">
                  <c:v>45112</c:v>
                </c:pt>
                <c:pt idx="133">
                  <c:v>45113</c:v>
                </c:pt>
                <c:pt idx="134">
                  <c:v>45114</c:v>
                </c:pt>
                <c:pt idx="135">
                  <c:v>45115</c:v>
                </c:pt>
                <c:pt idx="136">
                  <c:v>45116</c:v>
                </c:pt>
                <c:pt idx="137">
                  <c:v>45117</c:v>
                </c:pt>
                <c:pt idx="138">
                  <c:v>45118</c:v>
                </c:pt>
                <c:pt idx="139">
                  <c:v>45119</c:v>
                </c:pt>
                <c:pt idx="140">
                  <c:v>45120</c:v>
                </c:pt>
                <c:pt idx="141">
                  <c:v>45121</c:v>
                </c:pt>
                <c:pt idx="142">
                  <c:v>45122</c:v>
                </c:pt>
                <c:pt idx="143">
                  <c:v>45123</c:v>
                </c:pt>
                <c:pt idx="144">
                  <c:v>45124</c:v>
                </c:pt>
                <c:pt idx="145">
                  <c:v>45125</c:v>
                </c:pt>
                <c:pt idx="146">
                  <c:v>45126</c:v>
                </c:pt>
                <c:pt idx="147">
                  <c:v>45127</c:v>
                </c:pt>
                <c:pt idx="148">
                  <c:v>45128</c:v>
                </c:pt>
                <c:pt idx="149">
                  <c:v>45129</c:v>
                </c:pt>
                <c:pt idx="150">
                  <c:v>45130</c:v>
                </c:pt>
                <c:pt idx="151">
                  <c:v>45131</c:v>
                </c:pt>
                <c:pt idx="152">
                  <c:v>45132</c:v>
                </c:pt>
                <c:pt idx="153">
                  <c:v>45133</c:v>
                </c:pt>
                <c:pt idx="154">
                  <c:v>45134</c:v>
                </c:pt>
                <c:pt idx="155">
                  <c:v>45135</c:v>
                </c:pt>
                <c:pt idx="156">
                  <c:v>45136</c:v>
                </c:pt>
                <c:pt idx="157">
                  <c:v>45137</c:v>
                </c:pt>
                <c:pt idx="158">
                  <c:v>45138</c:v>
                </c:pt>
                <c:pt idx="159">
                  <c:v>45139</c:v>
                </c:pt>
                <c:pt idx="160">
                  <c:v>45140</c:v>
                </c:pt>
                <c:pt idx="161">
                  <c:v>45141</c:v>
                </c:pt>
                <c:pt idx="162">
                  <c:v>45142</c:v>
                </c:pt>
                <c:pt idx="163">
                  <c:v>45143</c:v>
                </c:pt>
                <c:pt idx="164">
                  <c:v>45144</c:v>
                </c:pt>
                <c:pt idx="165">
                  <c:v>45145</c:v>
                </c:pt>
                <c:pt idx="166">
                  <c:v>45146</c:v>
                </c:pt>
                <c:pt idx="167">
                  <c:v>45147</c:v>
                </c:pt>
                <c:pt idx="168">
                  <c:v>45148</c:v>
                </c:pt>
                <c:pt idx="169">
                  <c:v>45149</c:v>
                </c:pt>
                <c:pt idx="170">
                  <c:v>45150</c:v>
                </c:pt>
                <c:pt idx="171">
                  <c:v>45151</c:v>
                </c:pt>
                <c:pt idx="172">
                  <c:v>45152</c:v>
                </c:pt>
                <c:pt idx="173">
                  <c:v>45153</c:v>
                </c:pt>
                <c:pt idx="174">
                  <c:v>45154</c:v>
                </c:pt>
                <c:pt idx="175">
                  <c:v>45155</c:v>
                </c:pt>
                <c:pt idx="176">
                  <c:v>45156</c:v>
                </c:pt>
                <c:pt idx="177">
                  <c:v>45157</c:v>
                </c:pt>
                <c:pt idx="178">
                  <c:v>45158</c:v>
                </c:pt>
                <c:pt idx="179">
                  <c:v>45159</c:v>
                </c:pt>
                <c:pt idx="180">
                  <c:v>45160</c:v>
                </c:pt>
                <c:pt idx="181">
                  <c:v>45161</c:v>
                </c:pt>
                <c:pt idx="182">
                  <c:v>45162</c:v>
                </c:pt>
                <c:pt idx="183">
                  <c:v>45163</c:v>
                </c:pt>
                <c:pt idx="184">
                  <c:v>45164</c:v>
                </c:pt>
                <c:pt idx="185">
                  <c:v>45165</c:v>
                </c:pt>
                <c:pt idx="186">
                  <c:v>45166</c:v>
                </c:pt>
                <c:pt idx="187">
                  <c:v>45167</c:v>
                </c:pt>
                <c:pt idx="188">
                  <c:v>45168</c:v>
                </c:pt>
                <c:pt idx="189">
                  <c:v>45169</c:v>
                </c:pt>
                <c:pt idx="190">
                  <c:v>45170</c:v>
                </c:pt>
                <c:pt idx="191">
                  <c:v>45171</c:v>
                </c:pt>
                <c:pt idx="192">
                  <c:v>45172</c:v>
                </c:pt>
                <c:pt idx="193">
                  <c:v>45173</c:v>
                </c:pt>
                <c:pt idx="194">
                  <c:v>45174</c:v>
                </c:pt>
                <c:pt idx="195">
                  <c:v>45175</c:v>
                </c:pt>
                <c:pt idx="196">
                  <c:v>45176</c:v>
                </c:pt>
                <c:pt idx="197">
                  <c:v>45177</c:v>
                </c:pt>
                <c:pt idx="198">
                  <c:v>45178</c:v>
                </c:pt>
                <c:pt idx="199">
                  <c:v>45179</c:v>
                </c:pt>
                <c:pt idx="200">
                  <c:v>45180</c:v>
                </c:pt>
                <c:pt idx="201">
                  <c:v>45181</c:v>
                </c:pt>
                <c:pt idx="202">
                  <c:v>45182</c:v>
                </c:pt>
                <c:pt idx="203">
                  <c:v>45183</c:v>
                </c:pt>
                <c:pt idx="204">
                  <c:v>45184</c:v>
                </c:pt>
                <c:pt idx="205">
                  <c:v>45185</c:v>
                </c:pt>
                <c:pt idx="206">
                  <c:v>45186</c:v>
                </c:pt>
                <c:pt idx="207">
                  <c:v>45187</c:v>
                </c:pt>
                <c:pt idx="208">
                  <c:v>45188</c:v>
                </c:pt>
                <c:pt idx="209">
                  <c:v>45189</c:v>
                </c:pt>
                <c:pt idx="210">
                  <c:v>45190</c:v>
                </c:pt>
                <c:pt idx="211">
                  <c:v>45191</c:v>
                </c:pt>
                <c:pt idx="212">
                  <c:v>45192</c:v>
                </c:pt>
                <c:pt idx="213">
                  <c:v>45193</c:v>
                </c:pt>
                <c:pt idx="214">
                  <c:v>45194</c:v>
                </c:pt>
                <c:pt idx="215">
                  <c:v>45195</c:v>
                </c:pt>
                <c:pt idx="216">
                  <c:v>45196</c:v>
                </c:pt>
                <c:pt idx="217">
                  <c:v>45197</c:v>
                </c:pt>
                <c:pt idx="218">
                  <c:v>45198</c:v>
                </c:pt>
                <c:pt idx="219">
                  <c:v>45199</c:v>
                </c:pt>
                <c:pt idx="220">
                  <c:v>45200</c:v>
                </c:pt>
                <c:pt idx="221">
                  <c:v>45201</c:v>
                </c:pt>
                <c:pt idx="222">
                  <c:v>45202</c:v>
                </c:pt>
                <c:pt idx="223">
                  <c:v>45203</c:v>
                </c:pt>
                <c:pt idx="224">
                  <c:v>45204</c:v>
                </c:pt>
                <c:pt idx="225">
                  <c:v>45205</c:v>
                </c:pt>
                <c:pt idx="226">
                  <c:v>45206</c:v>
                </c:pt>
                <c:pt idx="227">
                  <c:v>45207</c:v>
                </c:pt>
                <c:pt idx="228">
                  <c:v>45208</c:v>
                </c:pt>
                <c:pt idx="229">
                  <c:v>45209</c:v>
                </c:pt>
                <c:pt idx="230">
                  <c:v>45210</c:v>
                </c:pt>
                <c:pt idx="231">
                  <c:v>45211</c:v>
                </c:pt>
                <c:pt idx="232">
                  <c:v>45212</c:v>
                </c:pt>
                <c:pt idx="233">
                  <c:v>45213</c:v>
                </c:pt>
                <c:pt idx="234">
                  <c:v>45214</c:v>
                </c:pt>
                <c:pt idx="235">
                  <c:v>45215</c:v>
                </c:pt>
                <c:pt idx="236">
                  <c:v>45216</c:v>
                </c:pt>
                <c:pt idx="237">
                  <c:v>45217</c:v>
                </c:pt>
                <c:pt idx="238">
                  <c:v>45218</c:v>
                </c:pt>
                <c:pt idx="239">
                  <c:v>45219</c:v>
                </c:pt>
                <c:pt idx="240">
                  <c:v>45220</c:v>
                </c:pt>
                <c:pt idx="241">
                  <c:v>45221</c:v>
                </c:pt>
                <c:pt idx="242">
                  <c:v>45222</c:v>
                </c:pt>
                <c:pt idx="243">
                  <c:v>45223</c:v>
                </c:pt>
                <c:pt idx="244">
                  <c:v>45224</c:v>
                </c:pt>
                <c:pt idx="245">
                  <c:v>45225</c:v>
                </c:pt>
                <c:pt idx="246">
                  <c:v>45226</c:v>
                </c:pt>
                <c:pt idx="247">
                  <c:v>45227</c:v>
                </c:pt>
                <c:pt idx="248">
                  <c:v>45228</c:v>
                </c:pt>
                <c:pt idx="249">
                  <c:v>45229</c:v>
                </c:pt>
                <c:pt idx="250">
                  <c:v>45230</c:v>
                </c:pt>
                <c:pt idx="251">
                  <c:v>45231</c:v>
                </c:pt>
                <c:pt idx="252">
                  <c:v>45232</c:v>
                </c:pt>
                <c:pt idx="253">
                  <c:v>45233</c:v>
                </c:pt>
                <c:pt idx="254">
                  <c:v>45234</c:v>
                </c:pt>
                <c:pt idx="255">
                  <c:v>45235</c:v>
                </c:pt>
                <c:pt idx="256">
                  <c:v>45236</c:v>
                </c:pt>
                <c:pt idx="257">
                  <c:v>45237</c:v>
                </c:pt>
                <c:pt idx="258">
                  <c:v>45238</c:v>
                </c:pt>
                <c:pt idx="259">
                  <c:v>45239</c:v>
                </c:pt>
                <c:pt idx="260">
                  <c:v>45240</c:v>
                </c:pt>
                <c:pt idx="261">
                  <c:v>45241</c:v>
                </c:pt>
                <c:pt idx="262">
                  <c:v>45242</c:v>
                </c:pt>
                <c:pt idx="263">
                  <c:v>45243</c:v>
                </c:pt>
                <c:pt idx="264">
                  <c:v>45244</c:v>
                </c:pt>
                <c:pt idx="265">
                  <c:v>45245</c:v>
                </c:pt>
                <c:pt idx="266">
                  <c:v>45246</c:v>
                </c:pt>
                <c:pt idx="267">
                  <c:v>45247</c:v>
                </c:pt>
                <c:pt idx="268">
                  <c:v>45248</c:v>
                </c:pt>
                <c:pt idx="269">
                  <c:v>45249</c:v>
                </c:pt>
                <c:pt idx="270">
                  <c:v>45250</c:v>
                </c:pt>
                <c:pt idx="271">
                  <c:v>45251</c:v>
                </c:pt>
                <c:pt idx="272">
                  <c:v>45252</c:v>
                </c:pt>
                <c:pt idx="273">
                  <c:v>45253</c:v>
                </c:pt>
                <c:pt idx="274">
                  <c:v>45254</c:v>
                </c:pt>
                <c:pt idx="275">
                  <c:v>45255</c:v>
                </c:pt>
                <c:pt idx="276">
                  <c:v>45256</c:v>
                </c:pt>
                <c:pt idx="277">
                  <c:v>45257</c:v>
                </c:pt>
                <c:pt idx="278">
                  <c:v>45258</c:v>
                </c:pt>
                <c:pt idx="279">
                  <c:v>45259</c:v>
                </c:pt>
                <c:pt idx="280">
                  <c:v>45260</c:v>
                </c:pt>
                <c:pt idx="281">
                  <c:v>45261</c:v>
                </c:pt>
                <c:pt idx="282">
                  <c:v>45262</c:v>
                </c:pt>
                <c:pt idx="283">
                  <c:v>45263</c:v>
                </c:pt>
                <c:pt idx="284">
                  <c:v>45264</c:v>
                </c:pt>
                <c:pt idx="285">
                  <c:v>45265</c:v>
                </c:pt>
                <c:pt idx="286">
                  <c:v>45266</c:v>
                </c:pt>
                <c:pt idx="287">
                  <c:v>45267</c:v>
                </c:pt>
                <c:pt idx="288">
                  <c:v>45268</c:v>
                </c:pt>
                <c:pt idx="289">
                  <c:v>45269</c:v>
                </c:pt>
                <c:pt idx="290">
                  <c:v>45270</c:v>
                </c:pt>
                <c:pt idx="291">
                  <c:v>45271</c:v>
                </c:pt>
                <c:pt idx="292">
                  <c:v>45272</c:v>
                </c:pt>
                <c:pt idx="293">
                  <c:v>45273</c:v>
                </c:pt>
                <c:pt idx="294">
                  <c:v>45274</c:v>
                </c:pt>
                <c:pt idx="295">
                  <c:v>45275</c:v>
                </c:pt>
                <c:pt idx="296">
                  <c:v>45276</c:v>
                </c:pt>
                <c:pt idx="297">
                  <c:v>45277</c:v>
                </c:pt>
                <c:pt idx="298">
                  <c:v>45278</c:v>
                </c:pt>
                <c:pt idx="299">
                  <c:v>45279</c:v>
                </c:pt>
                <c:pt idx="300">
                  <c:v>45280</c:v>
                </c:pt>
                <c:pt idx="301">
                  <c:v>45281</c:v>
                </c:pt>
                <c:pt idx="302">
                  <c:v>45282</c:v>
                </c:pt>
                <c:pt idx="303">
                  <c:v>45283</c:v>
                </c:pt>
                <c:pt idx="304">
                  <c:v>45284</c:v>
                </c:pt>
                <c:pt idx="305">
                  <c:v>45285</c:v>
                </c:pt>
                <c:pt idx="306">
                  <c:v>45286</c:v>
                </c:pt>
                <c:pt idx="307">
                  <c:v>45287</c:v>
                </c:pt>
                <c:pt idx="308">
                  <c:v>45288</c:v>
                </c:pt>
                <c:pt idx="309">
                  <c:v>45289</c:v>
                </c:pt>
                <c:pt idx="310">
                  <c:v>45290</c:v>
                </c:pt>
                <c:pt idx="311">
                  <c:v>45291</c:v>
                </c:pt>
                <c:pt idx="312">
                  <c:v>45292</c:v>
                </c:pt>
                <c:pt idx="313">
                  <c:v>45293</c:v>
                </c:pt>
                <c:pt idx="314">
                  <c:v>45294</c:v>
                </c:pt>
                <c:pt idx="315">
                  <c:v>45295</c:v>
                </c:pt>
                <c:pt idx="316">
                  <c:v>45296</c:v>
                </c:pt>
                <c:pt idx="317">
                  <c:v>45297</c:v>
                </c:pt>
                <c:pt idx="318">
                  <c:v>45298</c:v>
                </c:pt>
                <c:pt idx="319">
                  <c:v>45299</c:v>
                </c:pt>
                <c:pt idx="320">
                  <c:v>45300</c:v>
                </c:pt>
                <c:pt idx="321">
                  <c:v>45301</c:v>
                </c:pt>
                <c:pt idx="322">
                  <c:v>45302</c:v>
                </c:pt>
                <c:pt idx="323">
                  <c:v>45303</c:v>
                </c:pt>
                <c:pt idx="324">
                  <c:v>45304</c:v>
                </c:pt>
                <c:pt idx="325">
                  <c:v>45305</c:v>
                </c:pt>
                <c:pt idx="326">
                  <c:v>45306</c:v>
                </c:pt>
                <c:pt idx="327">
                  <c:v>45307</c:v>
                </c:pt>
                <c:pt idx="328">
                  <c:v>45308</c:v>
                </c:pt>
                <c:pt idx="329">
                  <c:v>45309</c:v>
                </c:pt>
                <c:pt idx="330">
                  <c:v>45310</c:v>
                </c:pt>
                <c:pt idx="331">
                  <c:v>45311</c:v>
                </c:pt>
                <c:pt idx="332">
                  <c:v>45312</c:v>
                </c:pt>
                <c:pt idx="333">
                  <c:v>45313</c:v>
                </c:pt>
                <c:pt idx="334">
                  <c:v>45314</c:v>
                </c:pt>
                <c:pt idx="335">
                  <c:v>45315</c:v>
                </c:pt>
                <c:pt idx="336">
                  <c:v>45316</c:v>
                </c:pt>
                <c:pt idx="337">
                  <c:v>45317</c:v>
                </c:pt>
                <c:pt idx="338">
                  <c:v>45318</c:v>
                </c:pt>
                <c:pt idx="339">
                  <c:v>45319</c:v>
                </c:pt>
                <c:pt idx="340">
                  <c:v>45320</c:v>
                </c:pt>
                <c:pt idx="341">
                  <c:v>45321</c:v>
                </c:pt>
                <c:pt idx="342">
                  <c:v>45322</c:v>
                </c:pt>
                <c:pt idx="343">
                  <c:v>45323</c:v>
                </c:pt>
                <c:pt idx="344">
                  <c:v>45324</c:v>
                </c:pt>
                <c:pt idx="345">
                  <c:v>45325</c:v>
                </c:pt>
                <c:pt idx="346">
                  <c:v>45326</c:v>
                </c:pt>
                <c:pt idx="347">
                  <c:v>45327</c:v>
                </c:pt>
                <c:pt idx="348">
                  <c:v>45328</c:v>
                </c:pt>
                <c:pt idx="349">
                  <c:v>45329</c:v>
                </c:pt>
                <c:pt idx="350">
                  <c:v>45330</c:v>
                </c:pt>
                <c:pt idx="351">
                  <c:v>45331</c:v>
                </c:pt>
                <c:pt idx="352">
                  <c:v>45332</c:v>
                </c:pt>
                <c:pt idx="353">
                  <c:v>45333</c:v>
                </c:pt>
                <c:pt idx="354">
                  <c:v>45334</c:v>
                </c:pt>
                <c:pt idx="355">
                  <c:v>45335</c:v>
                </c:pt>
                <c:pt idx="356">
                  <c:v>45336</c:v>
                </c:pt>
                <c:pt idx="357">
                  <c:v>45337</c:v>
                </c:pt>
                <c:pt idx="358">
                  <c:v>45338</c:v>
                </c:pt>
                <c:pt idx="359">
                  <c:v>45339</c:v>
                </c:pt>
                <c:pt idx="360">
                  <c:v>45340</c:v>
                </c:pt>
                <c:pt idx="361">
                  <c:v>45341</c:v>
                </c:pt>
                <c:pt idx="362">
                  <c:v>45342</c:v>
                </c:pt>
                <c:pt idx="363">
                  <c:v>45343</c:v>
                </c:pt>
                <c:pt idx="364">
                  <c:v>45344</c:v>
                </c:pt>
                <c:pt idx="365">
                  <c:v>45345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98.136753903094288</c:v>
                </c:pt>
                <c:pt idx="2">
                  <c:v>98.136753903094288</c:v>
                </c:pt>
                <c:pt idx="3">
                  <c:v>98.136753903094288</c:v>
                </c:pt>
                <c:pt idx="4">
                  <c:v>99.76163413305278</c:v>
                </c:pt>
                <c:pt idx="5">
                  <c:v>99.535480113476254</c:v>
                </c:pt>
                <c:pt idx="6">
                  <c:v>99.004029909632337</c:v>
                </c:pt>
                <c:pt idx="7">
                  <c:v>99.587380464801697</c:v>
                </c:pt>
                <c:pt idx="8">
                  <c:v>100.86046555319669</c:v>
                </c:pt>
                <c:pt idx="9">
                  <c:v>100.86046555319669</c:v>
                </c:pt>
                <c:pt idx="10">
                  <c:v>100.86046555319669</c:v>
                </c:pt>
                <c:pt idx="11">
                  <c:v>101.30619798222706</c:v>
                </c:pt>
                <c:pt idx="12">
                  <c:v>100.48847389482781</c:v>
                </c:pt>
                <c:pt idx="13">
                  <c:v>100.711340109343</c:v>
                </c:pt>
                <c:pt idx="14">
                  <c:v>100.65662163939353</c:v>
                </c:pt>
                <c:pt idx="15">
                  <c:v>99.327643864955746</c:v>
                </c:pt>
                <c:pt idx="16">
                  <c:v>99.327643864955746</c:v>
                </c:pt>
                <c:pt idx="17">
                  <c:v>99.327643864955746</c:v>
                </c:pt>
                <c:pt idx="18">
                  <c:v>96.204463899900418</c:v>
                </c:pt>
                <c:pt idx="19">
                  <c:v>98.152018712307651</c:v>
                </c:pt>
                <c:pt idx="20">
                  <c:v>94.75735998647302</c:v>
                </c:pt>
                <c:pt idx="21">
                  <c:v>96.684483438856205</c:v>
                </c:pt>
                <c:pt idx="22">
                  <c:v>95.463533545005347</c:v>
                </c:pt>
                <c:pt idx="23">
                  <c:v>95.463533545005347</c:v>
                </c:pt>
                <c:pt idx="24">
                  <c:v>95.463533545005347</c:v>
                </c:pt>
                <c:pt idx="25">
                  <c:v>96.741785184211025</c:v>
                </c:pt>
                <c:pt idx="26">
                  <c:v>98.202040317883785</c:v>
                </c:pt>
                <c:pt idx="27">
                  <c:v>98.533169256204545</c:v>
                </c:pt>
                <c:pt idx="28">
                  <c:v>98.801829898359841</c:v>
                </c:pt>
                <c:pt idx="29">
                  <c:v>97.004809589118281</c:v>
                </c:pt>
                <c:pt idx="30">
                  <c:v>97.004809589118281</c:v>
                </c:pt>
                <c:pt idx="31">
                  <c:v>97.004809589118281</c:v>
                </c:pt>
                <c:pt idx="32">
                  <c:v>97.803276532586835</c:v>
                </c:pt>
                <c:pt idx="33">
                  <c:v>97.887585248088371</c:v>
                </c:pt>
                <c:pt idx="34">
                  <c:v>99.368506585003857</c:v>
                </c:pt>
                <c:pt idx="35">
                  <c:v>100.64018261408683</c:v>
                </c:pt>
                <c:pt idx="36">
                  <c:v>101.3360230709978</c:v>
                </c:pt>
                <c:pt idx="37">
                  <c:v>101.3360230709978</c:v>
                </c:pt>
                <c:pt idx="38">
                  <c:v>101.3360230709978</c:v>
                </c:pt>
                <c:pt idx="39">
                  <c:v>101.24208578353091</c:v>
                </c:pt>
                <c:pt idx="40">
                  <c:v>101.3423638379018</c:v>
                </c:pt>
                <c:pt idx="41">
                  <c:v>100.94406973904219</c:v>
                </c:pt>
                <c:pt idx="42">
                  <c:v>101.20451086854413</c:v>
                </c:pt>
                <c:pt idx="43">
                  <c:v>101.20451086854413</c:v>
                </c:pt>
                <c:pt idx="44">
                  <c:v>101.20451086854413</c:v>
                </c:pt>
                <c:pt idx="45">
                  <c:v>101.20451086854413</c:v>
                </c:pt>
                <c:pt idx="46">
                  <c:v>101.20451086854413</c:v>
                </c:pt>
                <c:pt idx="47">
                  <c:v>101.76437710184678</c:v>
                </c:pt>
                <c:pt idx="48">
                  <c:v>101.78175550002815</c:v>
                </c:pt>
                <c:pt idx="49">
                  <c:v>102.4677325417551</c:v>
                </c:pt>
                <c:pt idx="50">
                  <c:v>103.11378623630863</c:v>
                </c:pt>
                <c:pt idx="51">
                  <c:v>103.11378623630863</c:v>
                </c:pt>
                <c:pt idx="52">
                  <c:v>103.11378623630863</c:v>
                </c:pt>
                <c:pt idx="53">
                  <c:v>102.57035902831268</c:v>
                </c:pt>
                <c:pt idx="54">
                  <c:v>103.18893606628214</c:v>
                </c:pt>
                <c:pt idx="55">
                  <c:v>103.18001202397278</c:v>
                </c:pt>
                <c:pt idx="56">
                  <c:v>102.97546358051363</c:v>
                </c:pt>
                <c:pt idx="57">
                  <c:v>103.53274653841095</c:v>
                </c:pt>
                <c:pt idx="58">
                  <c:v>103.53274653841095</c:v>
                </c:pt>
                <c:pt idx="59">
                  <c:v>103.53274653841095</c:v>
                </c:pt>
                <c:pt idx="60">
                  <c:v>103.37328799293591</c:v>
                </c:pt>
                <c:pt idx="61">
                  <c:v>102.81083848422793</c:v>
                </c:pt>
                <c:pt idx="62">
                  <c:v>102.10302102316493</c:v>
                </c:pt>
                <c:pt idx="63">
                  <c:v>102.34584891126683</c:v>
                </c:pt>
                <c:pt idx="64">
                  <c:v>102.3754391568189</c:v>
                </c:pt>
                <c:pt idx="65">
                  <c:v>102.3754391568189</c:v>
                </c:pt>
                <c:pt idx="66">
                  <c:v>102.3754391568189</c:v>
                </c:pt>
                <c:pt idx="67">
                  <c:v>102.3754391568189</c:v>
                </c:pt>
                <c:pt idx="68">
                  <c:v>100.86163976929001</c:v>
                </c:pt>
                <c:pt idx="69">
                  <c:v>101.22165442350685</c:v>
                </c:pt>
                <c:pt idx="70">
                  <c:v>100.67799237229222</c:v>
                </c:pt>
                <c:pt idx="71">
                  <c:v>101.93205515997518</c:v>
                </c:pt>
                <c:pt idx="72">
                  <c:v>101.93205515997518</c:v>
                </c:pt>
                <c:pt idx="73">
                  <c:v>101.93205515997518</c:v>
                </c:pt>
                <c:pt idx="74">
                  <c:v>102.12509628571961</c:v>
                </c:pt>
                <c:pt idx="75">
                  <c:v>101.52483701880621</c:v>
                </c:pt>
                <c:pt idx="76">
                  <c:v>101.14133804272265</c:v>
                </c:pt>
                <c:pt idx="77">
                  <c:v>101.21155616510414</c:v>
                </c:pt>
                <c:pt idx="78">
                  <c:v>101.40248370188058</c:v>
                </c:pt>
                <c:pt idx="79">
                  <c:v>101.40248370188058</c:v>
                </c:pt>
                <c:pt idx="80">
                  <c:v>101.40248370188058</c:v>
                </c:pt>
                <c:pt idx="81">
                  <c:v>101.36796174873649</c:v>
                </c:pt>
                <c:pt idx="82">
                  <c:v>101.34682585905645</c:v>
                </c:pt>
                <c:pt idx="83">
                  <c:v>101.52812482386751</c:v>
                </c:pt>
                <c:pt idx="84">
                  <c:v>102.56660153681395</c:v>
                </c:pt>
                <c:pt idx="85">
                  <c:v>103.22063990080215</c:v>
                </c:pt>
                <c:pt idx="86">
                  <c:v>103.22063990080215</c:v>
                </c:pt>
                <c:pt idx="87">
                  <c:v>103.22063990080215</c:v>
                </c:pt>
                <c:pt idx="88">
                  <c:v>102.99354650835096</c:v>
                </c:pt>
                <c:pt idx="89">
                  <c:v>101.97784958761525</c:v>
                </c:pt>
                <c:pt idx="90">
                  <c:v>100.13104251601625</c:v>
                </c:pt>
                <c:pt idx="91">
                  <c:v>100.26960001502991</c:v>
                </c:pt>
                <c:pt idx="92">
                  <c:v>101.86324609690563</c:v>
                </c:pt>
                <c:pt idx="93">
                  <c:v>101.86324609690563</c:v>
                </c:pt>
                <c:pt idx="94">
                  <c:v>101.86324609690563</c:v>
                </c:pt>
                <c:pt idx="95">
                  <c:v>101.45250530745666</c:v>
                </c:pt>
                <c:pt idx="96">
                  <c:v>100.78484603678575</c:v>
                </c:pt>
                <c:pt idx="97">
                  <c:v>99.057809006707032</c:v>
                </c:pt>
                <c:pt idx="98">
                  <c:v>99.987083622973188</c:v>
                </c:pt>
                <c:pt idx="99">
                  <c:v>101.53493527720885</c:v>
                </c:pt>
                <c:pt idx="100">
                  <c:v>101.53493527720885</c:v>
                </c:pt>
                <c:pt idx="101">
                  <c:v>101.53493527720885</c:v>
                </c:pt>
                <c:pt idx="102">
                  <c:v>100.8238300110845</c:v>
                </c:pt>
                <c:pt idx="103">
                  <c:v>100.87032896838062</c:v>
                </c:pt>
                <c:pt idx="104">
                  <c:v>100.79259586300176</c:v>
                </c:pt>
                <c:pt idx="105">
                  <c:v>100.92810040017275</c:v>
                </c:pt>
                <c:pt idx="106">
                  <c:v>100.74280910064431</c:v>
                </c:pt>
                <c:pt idx="107">
                  <c:v>100.74280910064431</c:v>
                </c:pt>
                <c:pt idx="108">
                  <c:v>100.74280910064431</c:v>
                </c:pt>
                <c:pt idx="109">
                  <c:v>101.36984049448579</c:v>
                </c:pt>
                <c:pt idx="110">
                  <c:v>102.09926353166617</c:v>
                </c:pt>
                <c:pt idx="111">
                  <c:v>102.76692280233706</c:v>
                </c:pt>
                <c:pt idx="112">
                  <c:v>102.51188306686447</c:v>
                </c:pt>
                <c:pt idx="113">
                  <c:v>103.20936742630612</c:v>
                </c:pt>
                <c:pt idx="114">
                  <c:v>103.20936742630612</c:v>
                </c:pt>
                <c:pt idx="115">
                  <c:v>103.20936742630612</c:v>
                </c:pt>
                <c:pt idx="116">
                  <c:v>102.44753602494967</c:v>
                </c:pt>
                <c:pt idx="117">
                  <c:v>101.99569767223394</c:v>
                </c:pt>
                <c:pt idx="118">
                  <c:v>101.51685234937148</c:v>
                </c:pt>
                <c:pt idx="119">
                  <c:v>101.0875589456478</c:v>
                </c:pt>
                <c:pt idx="120">
                  <c:v>100.31586412910731</c:v>
                </c:pt>
                <c:pt idx="121">
                  <c:v>100.31586412910731</c:v>
                </c:pt>
                <c:pt idx="122">
                  <c:v>100.31586412910731</c:v>
                </c:pt>
                <c:pt idx="123">
                  <c:v>100.52628365303315</c:v>
                </c:pt>
                <c:pt idx="124">
                  <c:v>101.10611155992252</c:v>
                </c:pt>
                <c:pt idx="125">
                  <c:v>102.03350743043937</c:v>
                </c:pt>
                <c:pt idx="126">
                  <c:v>102.26694158979458</c:v>
                </c:pt>
                <c:pt idx="127">
                  <c:v>103.30964548067705</c:v>
                </c:pt>
                <c:pt idx="128">
                  <c:v>103.30964548067705</c:v>
                </c:pt>
                <c:pt idx="129">
                  <c:v>103.30964548067705</c:v>
                </c:pt>
                <c:pt idx="130">
                  <c:v>103.28757021812231</c:v>
                </c:pt>
                <c:pt idx="131">
                  <c:v>103.1194224735566</c:v>
                </c:pt>
                <c:pt idx="132">
                  <c:v>102.17347398876504</c:v>
                </c:pt>
                <c:pt idx="133">
                  <c:v>99.176404832134011</c:v>
                </c:pt>
                <c:pt idx="134">
                  <c:v>99.493678020553432</c:v>
                </c:pt>
                <c:pt idx="135">
                  <c:v>99.493678020553432</c:v>
                </c:pt>
                <c:pt idx="136">
                  <c:v>99.493678020553432</c:v>
                </c:pt>
                <c:pt idx="137">
                  <c:v>99.961250868919876</c:v>
                </c:pt>
                <c:pt idx="138">
                  <c:v>100.66695474101486</c:v>
                </c:pt>
                <c:pt idx="139">
                  <c:v>102.40244612696559</c:v>
                </c:pt>
                <c:pt idx="140">
                  <c:v>103.13750540139399</c:v>
                </c:pt>
                <c:pt idx="141">
                  <c:v>103.33359948898111</c:v>
                </c:pt>
                <c:pt idx="142">
                  <c:v>103.33359948898111</c:v>
                </c:pt>
                <c:pt idx="143">
                  <c:v>103.33359948898111</c:v>
                </c:pt>
                <c:pt idx="144">
                  <c:v>102.31625866571473</c:v>
                </c:pt>
                <c:pt idx="145">
                  <c:v>102.62014579067011</c:v>
                </c:pt>
                <c:pt idx="146">
                  <c:v>102.44518759276303</c:v>
                </c:pt>
                <c:pt idx="147">
                  <c:v>102.71408307813699</c:v>
                </c:pt>
                <c:pt idx="148">
                  <c:v>103.12928588874065</c:v>
                </c:pt>
                <c:pt idx="149">
                  <c:v>103.12928588874065</c:v>
                </c:pt>
                <c:pt idx="150">
                  <c:v>103.12928588874065</c:v>
                </c:pt>
                <c:pt idx="151">
                  <c:v>102.93248727149752</c:v>
                </c:pt>
                <c:pt idx="152">
                  <c:v>103.12670261333533</c:v>
                </c:pt>
                <c:pt idx="153">
                  <c:v>102.06638548105282</c:v>
                </c:pt>
                <c:pt idx="154">
                  <c:v>104.44511244293307</c:v>
                </c:pt>
                <c:pt idx="155">
                  <c:v>104.89272361771279</c:v>
                </c:pt>
                <c:pt idx="156">
                  <c:v>104.89272361771279</c:v>
                </c:pt>
                <c:pt idx="157">
                  <c:v>104.89272361771279</c:v>
                </c:pt>
                <c:pt idx="158">
                  <c:v>105.00568320589174</c:v>
                </c:pt>
                <c:pt idx="159">
                  <c:v>103.50808800045088</c:v>
                </c:pt>
                <c:pt idx="160">
                  <c:v>101.83976177503897</c:v>
                </c:pt>
                <c:pt idx="161">
                  <c:v>101.09131643714655</c:v>
                </c:pt>
                <c:pt idx="162">
                  <c:v>101.75545305953744</c:v>
                </c:pt>
                <c:pt idx="163">
                  <c:v>101.75545305953744</c:v>
                </c:pt>
                <c:pt idx="164">
                  <c:v>101.75545305953744</c:v>
                </c:pt>
                <c:pt idx="165">
                  <c:v>101.86324609690571</c:v>
                </c:pt>
                <c:pt idx="166">
                  <c:v>100.7207338380897</c:v>
                </c:pt>
                <c:pt idx="167">
                  <c:v>101.38956732485393</c:v>
                </c:pt>
                <c:pt idx="168">
                  <c:v>102.95620643658293</c:v>
                </c:pt>
                <c:pt idx="169">
                  <c:v>101.4835046123208</c:v>
                </c:pt>
                <c:pt idx="170">
                  <c:v>101.4835046123208</c:v>
                </c:pt>
                <c:pt idx="171">
                  <c:v>101.4835046123208</c:v>
                </c:pt>
                <c:pt idx="172">
                  <c:v>101.69251507693463</c:v>
                </c:pt>
                <c:pt idx="173">
                  <c:v>100.714158227967</c:v>
                </c:pt>
                <c:pt idx="174">
                  <c:v>100.61317564394011</c:v>
                </c:pt>
                <c:pt idx="175">
                  <c:v>99.287720517782319</c:v>
                </c:pt>
                <c:pt idx="176">
                  <c:v>98.938273808405498</c:v>
                </c:pt>
                <c:pt idx="177">
                  <c:v>98.938273808405498</c:v>
                </c:pt>
                <c:pt idx="178">
                  <c:v>98.938273808405498</c:v>
                </c:pt>
                <c:pt idx="179">
                  <c:v>99.218206925056833</c:v>
                </c:pt>
                <c:pt idx="180">
                  <c:v>100.05190035132546</c:v>
                </c:pt>
                <c:pt idx="181">
                  <c:v>100.19985157908582</c:v>
                </c:pt>
                <c:pt idx="182">
                  <c:v>99.390816690777257</c:v>
                </c:pt>
                <c:pt idx="183">
                  <c:v>99.485458507900134</c:v>
                </c:pt>
                <c:pt idx="184">
                  <c:v>99.485458507900134</c:v>
                </c:pt>
                <c:pt idx="185">
                  <c:v>99.485458507900134</c:v>
                </c:pt>
                <c:pt idx="186">
                  <c:v>100.83439795592463</c:v>
                </c:pt>
                <c:pt idx="187">
                  <c:v>101.60421402671579</c:v>
                </c:pt>
                <c:pt idx="188">
                  <c:v>101.34212899468318</c:v>
                </c:pt>
                <c:pt idx="189">
                  <c:v>100.91471433670883</c:v>
                </c:pt>
                <c:pt idx="190">
                  <c:v>100.57489619929738</c:v>
                </c:pt>
                <c:pt idx="191">
                  <c:v>100.57489619929738</c:v>
                </c:pt>
                <c:pt idx="192">
                  <c:v>100.57489619929738</c:v>
                </c:pt>
                <c:pt idx="193">
                  <c:v>100.50984462772655</c:v>
                </c:pt>
                <c:pt idx="194">
                  <c:v>100.25832754053395</c:v>
                </c:pt>
                <c:pt idx="195">
                  <c:v>99.532661994852262</c:v>
                </c:pt>
                <c:pt idx="196">
                  <c:v>99.127792285869987</c:v>
                </c:pt>
                <c:pt idx="197">
                  <c:v>99.507533770454856</c:v>
                </c:pt>
                <c:pt idx="198">
                  <c:v>99.507533770454856</c:v>
                </c:pt>
                <c:pt idx="199">
                  <c:v>99.507533770454856</c:v>
                </c:pt>
                <c:pt idx="200">
                  <c:v>99.910055047250481</c:v>
                </c:pt>
                <c:pt idx="201">
                  <c:v>99.626834125537826</c:v>
                </c:pt>
                <c:pt idx="202">
                  <c:v>99.185563717662106</c:v>
                </c:pt>
                <c:pt idx="203">
                  <c:v>100.50702650910256</c:v>
                </c:pt>
                <c:pt idx="204">
                  <c:v>100.86633663366339</c:v>
                </c:pt>
                <c:pt idx="205">
                  <c:v>100.86633663366339</c:v>
                </c:pt>
                <c:pt idx="206">
                  <c:v>100.86633663366339</c:v>
                </c:pt>
                <c:pt idx="207">
                  <c:v>99.711612527476689</c:v>
                </c:pt>
                <c:pt idx="208">
                  <c:v>99.636932383940518</c:v>
                </c:pt>
                <c:pt idx="209">
                  <c:v>100.41849061566501</c:v>
                </c:pt>
                <c:pt idx="210">
                  <c:v>98.929819452533522</c:v>
                </c:pt>
                <c:pt idx="211">
                  <c:v>98.802299584797225</c:v>
                </c:pt>
                <c:pt idx="212">
                  <c:v>98.802299584797225</c:v>
                </c:pt>
                <c:pt idx="213">
                  <c:v>98.802299584797225</c:v>
                </c:pt>
                <c:pt idx="214">
                  <c:v>97.86785841772037</c:v>
                </c:pt>
                <c:pt idx="215">
                  <c:v>96.970992165630278</c:v>
                </c:pt>
                <c:pt idx="216">
                  <c:v>97.02970297029708</c:v>
                </c:pt>
                <c:pt idx="217">
                  <c:v>97.731414507674728</c:v>
                </c:pt>
                <c:pt idx="218">
                  <c:v>98.039059124128769</c:v>
                </c:pt>
                <c:pt idx="219">
                  <c:v>98.039059124128769</c:v>
                </c:pt>
                <c:pt idx="220">
                  <c:v>98.039059124128769</c:v>
                </c:pt>
                <c:pt idx="221">
                  <c:v>97.16943468540407</c:v>
                </c:pt>
                <c:pt idx="222">
                  <c:v>96.182153794127089</c:v>
                </c:pt>
                <c:pt idx="223">
                  <c:v>96.282197005279329</c:v>
                </c:pt>
                <c:pt idx="224">
                  <c:v>96.28125763240466</c:v>
                </c:pt>
                <c:pt idx="225">
                  <c:v>97.329128074097781</c:v>
                </c:pt>
                <c:pt idx="226">
                  <c:v>97.329128074097781</c:v>
                </c:pt>
                <c:pt idx="227">
                  <c:v>97.329128074097781</c:v>
                </c:pt>
                <c:pt idx="228">
                  <c:v>96.58091757942401</c:v>
                </c:pt>
                <c:pt idx="229">
                  <c:v>98.756974843594449</c:v>
                </c:pt>
                <c:pt idx="230">
                  <c:v>98.652939297724885</c:v>
                </c:pt>
                <c:pt idx="231">
                  <c:v>98.592584590527395</c:v>
                </c:pt>
                <c:pt idx="232">
                  <c:v>97.133973359385308</c:v>
                </c:pt>
                <c:pt idx="233">
                  <c:v>97.133973359385308</c:v>
                </c:pt>
                <c:pt idx="234">
                  <c:v>97.133973359385308</c:v>
                </c:pt>
                <c:pt idx="235">
                  <c:v>97.456647941834063</c:v>
                </c:pt>
                <c:pt idx="236">
                  <c:v>97.514419373626211</c:v>
                </c:pt>
                <c:pt idx="237">
                  <c:v>96.423337779698315</c:v>
                </c:pt>
                <c:pt idx="238">
                  <c:v>96.058626261108131</c:v>
                </c:pt>
                <c:pt idx="239">
                  <c:v>94.516880530557842</c:v>
                </c:pt>
                <c:pt idx="240">
                  <c:v>94.516880530557842</c:v>
                </c:pt>
                <c:pt idx="241">
                  <c:v>94.516880530557842</c:v>
                </c:pt>
                <c:pt idx="242">
                  <c:v>94.917757904822793</c:v>
                </c:pt>
                <c:pt idx="243">
                  <c:v>95.47245758731475</c:v>
                </c:pt>
                <c:pt idx="244">
                  <c:v>95.659862475811181</c:v>
                </c:pt>
                <c:pt idx="245">
                  <c:v>95.097412967103196</c:v>
                </c:pt>
                <c:pt idx="246">
                  <c:v>94.274522328893255</c:v>
                </c:pt>
                <c:pt idx="247">
                  <c:v>94.274522328893255</c:v>
                </c:pt>
                <c:pt idx="248">
                  <c:v>94.274522328893255</c:v>
                </c:pt>
                <c:pt idx="249">
                  <c:v>94.602363462152681</c:v>
                </c:pt>
                <c:pt idx="250">
                  <c:v>95.372649219381145</c:v>
                </c:pt>
                <c:pt idx="251">
                  <c:v>96.091034625284166</c:v>
                </c:pt>
                <c:pt idx="252">
                  <c:v>97.920698141920468</c:v>
                </c:pt>
                <c:pt idx="253">
                  <c:v>98.039293967347405</c:v>
                </c:pt>
                <c:pt idx="254">
                  <c:v>98.039293967347405</c:v>
                </c:pt>
                <c:pt idx="255">
                  <c:v>98.039293967347405</c:v>
                </c:pt>
                <c:pt idx="256">
                  <c:v>97.662840287823855</c:v>
                </c:pt>
                <c:pt idx="257">
                  <c:v>97.539077911586219</c:v>
                </c:pt>
                <c:pt idx="258">
                  <c:v>98.129004076878275</c:v>
                </c:pt>
                <c:pt idx="259">
                  <c:v>99.319894038739733</c:v>
                </c:pt>
                <c:pt idx="260">
                  <c:v>98.572153230503304</c:v>
                </c:pt>
                <c:pt idx="261">
                  <c:v>98.572153230503304</c:v>
                </c:pt>
                <c:pt idx="262">
                  <c:v>98.572153230503304</c:v>
                </c:pt>
                <c:pt idx="263">
                  <c:v>99.390112161121223</c:v>
                </c:pt>
                <c:pt idx="264">
                  <c:v>100.78813384184718</c:v>
                </c:pt>
                <c:pt idx="265">
                  <c:v>101.34729554549382</c:v>
                </c:pt>
                <c:pt idx="266">
                  <c:v>101.04012061547711</c:v>
                </c:pt>
                <c:pt idx="267">
                  <c:v>101.9400398294099</c:v>
                </c:pt>
                <c:pt idx="268">
                  <c:v>101.9400398294099</c:v>
                </c:pt>
                <c:pt idx="269">
                  <c:v>101.9400398294099</c:v>
                </c:pt>
                <c:pt idx="270">
                  <c:v>101.97855411727132</c:v>
                </c:pt>
                <c:pt idx="271">
                  <c:v>101.73173389445206</c:v>
                </c:pt>
                <c:pt idx="272">
                  <c:v>102.20423845041053</c:v>
                </c:pt>
                <c:pt idx="273">
                  <c:v>102.42264264377103</c:v>
                </c:pt>
                <c:pt idx="274">
                  <c:v>102.6758036334943</c:v>
                </c:pt>
                <c:pt idx="275">
                  <c:v>102.6758036334943</c:v>
                </c:pt>
                <c:pt idx="276">
                  <c:v>102.6758036334943</c:v>
                </c:pt>
                <c:pt idx="277">
                  <c:v>102.26036597967197</c:v>
                </c:pt>
                <c:pt idx="278">
                  <c:v>102.11030116294364</c:v>
                </c:pt>
                <c:pt idx="279">
                  <c:v>102.63893324816353</c:v>
                </c:pt>
                <c:pt idx="280">
                  <c:v>102.9193360512522</c:v>
                </c:pt>
                <c:pt idx="281">
                  <c:v>103.76571101132886</c:v>
                </c:pt>
                <c:pt idx="282">
                  <c:v>103.76571101132886</c:v>
                </c:pt>
                <c:pt idx="283">
                  <c:v>103.76571101132886</c:v>
                </c:pt>
                <c:pt idx="284">
                  <c:v>103.68210682548332</c:v>
                </c:pt>
                <c:pt idx="285">
                  <c:v>104.57028387848274</c:v>
                </c:pt>
                <c:pt idx="286">
                  <c:v>105.28632085219908</c:v>
                </c:pt>
                <c:pt idx="287">
                  <c:v>105.0634546376839</c:v>
                </c:pt>
                <c:pt idx="288">
                  <c:v>106.22686794296131</c:v>
                </c:pt>
                <c:pt idx="289">
                  <c:v>106.22686794296131</c:v>
                </c:pt>
                <c:pt idx="290">
                  <c:v>106.22686794296131</c:v>
                </c:pt>
                <c:pt idx="291">
                  <c:v>106.62328329607156</c:v>
                </c:pt>
                <c:pt idx="292">
                  <c:v>106.53920942378871</c:v>
                </c:pt>
                <c:pt idx="293">
                  <c:v>106.38844007740434</c:v>
                </c:pt>
                <c:pt idx="294">
                  <c:v>106.59909444454884</c:v>
                </c:pt>
                <c:pt idx="295">
                  <c:v>106.84051327333873</c:v>
                </c:pt>
                <c:pt idx="296">
                  <c:v>106.84051327333873</c:v>
                </c:pt>
                <c:pt idx="297">
                  <c:v>106.84051327333873</c:v>
                </c:pt>
                <c:pt idx="298">
                  <c:v>106.17567212129184</c:v>
                </c:pt>
                <c:pt idx="299">
                  <c:v>106.51079339432994</c:v>
                </c:pt>
                <c:pt idx="300">
                  <c:v>106.47368816578052</c:v>
                </c:pt>
                <c:pt idx="301">
                  <c:v>106.26326864185469</c:v>
                </c:pt>
                <c:pt idx="302">
                  <c:v>106.18365679072652</c:v>
                </c:pt>
                <c:pt idx="303">
                  <c:v>106.18365679072652</c:v>
                </c:pt>
                <c:pt idx="304">
                  <c:v>106.18365679072652</c:v>
                </c:pt>
                <c:pt idx="305">
                  <c:v>106.18365679072652</c:v>
                </c:pt>
                <c:pt idx="306">
                  <c:v>106.18365679072652</c:v>
                </c:pt>
                <c:pt idx="307">
                  <c:v>106.34593345482556</c:v>
                </c:pt>
                <c:pt idx="308">
                  <c:v>106.01715294869146</c:v>
                </c:pt>
                <c:pt idx="309">
                  <c:v>106.18295226107051</c:v>
                </c:pt>
                <c:pt idx="310">
                  <c:v>106.18295226107051</c:v>
                </c:pt>
                <c:pt idx="311">
                  <c:v>106.18295226107051</c:v>
                </c:pt>
                <c:pt idx="312">
                  <c:v>106.18295226107051</c:v>
                </c:pt>
                <c:pt idx="313">
                  <c:v>105.98028256336072</c:v>
                </c:pt>
                <c:pt idx="314">
                  <c:v>104.46131662502114</c:v>
                </c:pt>
                <c:pt idx="315">
                  <c:v>105.06909087493189</c:v>
                </c:pt>
                <c:pt idx="316">
                  <c:v>104.8225054953313</c:v>
                </c:pt>
                <c:pt idx="317">
                  <c:v>104.8225054953313</c:v>
                </c:pt>
                <c:pt idx="318">
                  <c:v>104.8225054953313</c:v>
                </c:pt>
                <c:pt idx="319">
                  <c:v>105.33845604674316</c:v>
                </c:pt>
                <c:pt idx="320">
                  <c:v>104.90845811336351</c:v>
                </c:pt>
                <c:pt idx="321">
                  <c:v>104.95096473594226</c:v>
                </c:pt>
                <c:pt idx="322">
                  <c:v>104.32393334210079</c:v>
                </c:pt>
                <c:pt idx="323">
                  <c:v>105.21023164935087</c:v>
                </c:pt>
                <c:pt idx="324">
                  <c:v>105.21023164935087</c:v>
                </c:pt>
                <c:pt idx="325">
                  <c:v>105.21023164935087</c:v>
                </c:pt>
                <c:pt idx="326">
                  <c:v>104.61513893324813</c:v>
                </c:pt>
                <c:pt idx="327">
                  <c:v>104.42327202359701</c:v>
                </c:pt>
                <c:pt idx="328">
                  <c:v>103.40334792492527</c:v>
                </c:pt>
                <c:pt idx="329">
                  <c:v>104.57685948860535</c:v>
                </c:pt>
                <c:pt idx="330">
                  <c:v>104.47775565032778</c:v>
                </c:pt>
                <c:pt idx="331">
                  <c:v>104.47775565032778</c:v>
                </c:pt>
                <c:pt idx="332">
                  <c:v>104.47775565032778</c:v>
                </c:pt>
                <c:pt idx="333">
                  <c:v>105.21727694591085</c:v>
                </c:pt>
                <c:pt idx="334">
                  <c:v>104.87886786781139</c:v>
                </c:pt>
                <c:pt idx="335">
                  <c:v>107.18502827512347</c:v>
                </c:pt>
                <c:pt idx="336">
                  <c:v>107.61126871700448</c:v>
                </c:pt>
                <c:pt idx="337">
                  <c:v>108.86086948353275</c:v>
                </c:pt>
                <c:pt idx="338">
                  <c:v>108.86086948353275</c:v>
                </c:pt>
                <c:pt idx="339">
                  <c:v>108.86086948353275</c:v>
                </c:pt>
                <c:pt idx="340">
                  <c:v>108.95222349559428</c:v>
                </c:pt>
                <c:pt idx="341">
                  <c:v>109.50034756796357</c:v>
                </c:pt>
                <c:pt idx="342">
                  <c:v>109.16452176526946</c:v>
                </c:pt>
                <c:pt idx="343">
                  <c:v>108.93437541097559</c:v>
                </c:pt>
                <c:pt idx="344">
                  <c:v>109.3089503447498</c:v>
                </c:pt>
                <c:pt idx="345">
                  <c:v>109.3089503447498</c:v>
                </c:pt>
                <c:pt idx="346">
                  <c:v>109.3089503447498</c:v>
                </c:pt>
                <c:pt idx="347">
                  <c:v>109.32585905649385</c:v>
                </c:pt>
                <c:pt idx="348">
                  <c:v>110.16190091494914</c:v>
                </c:pt>
                <c:pt idx="349">
                  <c:v>109.87961936611116</c:v>
                </c:pt>
                <c:pt idx="350">
                  <c:v>110.62947376331557</c:v>
                </c:pt>
                <c:pt idx="351">
                  <c:v>110.74900896161719</c:v>
                </c:pt>
                <c:pt idx="352">
                  <c:v>110.74900896161719</c:v>
                </c:pt>
                <c:pt idx="353">
                  <c:v>110.74900896161719</c:v>
                </c:pt>
                <c:pt idx="354">
                  <c:v>111.4648110921149</c:v>
                </c:pt>
                <c:pt idx="355">
                  <c:v>110.12456084318107</c:v>
                </c:pt>
                <c:pt idx="356">
                  <c:v>110.59283822120351</c:v>
                </c:pt>
                <c:pt idx="357">
                  <c:v>111.3901309485787</c:v>
                </c:pt>
                <c:pt idx="358">
                  <c:v>111.91805850414261</c:v>
                </c:pt>
                <c:pt idx="359">
                  <c:v>111.91805850414261</c:v>
                </c:pt>
                <c:pt idx="360">
                  <c:v>111.91805850414261</c:v>
                </c:pt>
                <c:pt idx="361">
                  <c:v>111.85746895372647</c:v>
                </c:pt>
                <c:pt idx="362">
                  <c:v>111.79194769571831</c:v>
                </c:pt>
                <c:pt idx="363">
                  <c:v>112.14491705337514</c:v>
                </c:pt>
                <c:pt idx="364">
                  <c:v>114.02483701880621</c:v>
                </c:pt>
                <c:pt idx="365">
                  <c:v>114.42900219813249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2B-4A29-96F1-337ED5F70D3B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892B-4A29-96F1-337ED5F70D3B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200</c:v>
                </c:pt>
                <c:pt idx="313">
                  <c:v>-100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2B-4A29-96F1-337ED5F70D3B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97.71893580858746</c:v>
                </c:pt>
                <c:pt idx="4">
                  <c:v>98.575622485593129</c:v>
                </c:pt>
                <c:pt idx="5">
                  <c:v>99.250899892985686</c:v>
                </c:pt>
                <c:pt idx="6">
                  <c:v>99.425441934727004</c:v>
                </c:pt>
                <c:pt idx="7">
                  <c:v>99.724738616139135</c:v>
                </c:pt>
                <c:pt idx="8">
                  <c:v>99.724738616139135</c:v>
                </c:pt>
                <c:pt idx="9">
                  <c:v>99.724738616139135</c:v>
                </c:pt>
                <c:pt idx="10">
                  <c:v>100.57398579628369</c:v>
                </c:pt>
                <c:pt idx="11">
                  <c:v>102.06703558940845</c:v>
                </c:pt>
                <c:pt idx="12">
                  <c:v>102.06703558940845</c:v>
                </c:pt>
                <c:pt idx="13">
                  <c:v>102.330851593483</c:v>
                </c:pt>
                <c:pt idx="14">
                  <c:v>102.96950378555937</c:v>
                </c:pt>
                <c:pt idx="15">
                  <c:v>102.96950378555937</c:v>
                </c:pt>
                <c:pt idx="16">
                  <c:v>102.96950378555937</c:v>
                </c:pt>
                <c:pt idx="17">
                  <c:v>99.774526018209613</c:v>
                </c:pt>
                <c:pt idx="18">
                  <c:v>99.411135209994129</c:v>
                </c:pt>
                <c:pt idx="19">
                  <c:v>100.50531351756582</c:v>
                </c:pt>
                <c:pt idx="20">
                  <c:v>98.655740144097365</c:v>
                </c:pt>
                <c:pt idx="21">
                  <c:v>98.745014106430631</c:v>
                </c:pt>
                <c:pt idx="22">
                  <c:v>98.745014106430631</c:v>
                </c:pt>
                <c:pt idx="23">
                  <c:v>98.745014106430631</c:v>
                </c:pt>
                <c:pt idx="24">
                  <c:v>97.836250951397233</c:v>
                </c:pt>
                <c:pt idx="25">
                  <c:v>99.061478857522218</c:v>
                </c:pt>
                <c:pt idx="26">
                  <c:v>99.842053758948879</c:v>
                </c:pt>
                <c:pt idx="27">
                  <c:v>100.06409412680338</c:v>
                </c:pt>
                <c:pt idx="28">
                  <c:v>101.83126076581038</c:v>
                </c:pt>
                <c:pt idx="29">
                  <c:v>101.83126076581038</c:v>
                </c:pt>
                <c:pt idx="30">
                  <c:v>101.83126076581038</c:v>
                </c:pt>
                <c:pt idx="31">
                  <c:v>99.62459154300889</c:v>
                </c:pt>
                <c:pt idx="32">
                  <c:v>101.60406997705203</c:v>
                </c:pt>
                <c:pt idx="33">
                  <c:v>100.76855725265105</c:v>
                </c:pt>
                <c:pt idx="34">
                  <c:v>99.129006598261469</c:v>
                </c:pt>
                <c:pt idx="35">
                  <c:v>99.523872200889315</c:v>
                </c:pt>
                <c:pt idx="36">
                  <c:v>99.523872200889315</c:v>
                </c:pt>
                <c:pt idx="37">
                  <c:v>99.523872200889315</c:v>
                </c:pt>
                <c:pt idx="38">
                  <c:v>100.73994380318527</c:v>
                </c:pt>
                <c:pt idx="39">
                  <c:v>99.638325998752478</c:v>
                </c:pt>
                <c:pt idx="40">
                  <c:v>99.684107517897758</c:v>
                </c:pt>
                <c:pt idx="41">
                  <c:v>99.684107517897758</c:v>
                </c:pt>
                <c:pt idx="42">
                  <c:v>99.684107517897758</c:v>
                </c:pt>
                <c:pt idx="43">
                  <c:v>99.684107517897758</c:v>
                </c:pt>
                <c:pt idx="44">
                  <c:v>99.684107517897758</c:v>
                </c:pt>
                <c:pt idx="45">
                  <c:v>99.554774726312402</c:v>
                </c:pt>
                <c:pt idx="46">
                  <c:v>99.598267169500389</c:v>
                </c:pt>
                <c:pt idx="47">
                  <c:v>99.598267169500389</c:v>
                </c:pt>
                <c:pt idx="48">
                  <c:v>99.598267169500389</c:v>
                </c:pt>
                <c:pt idx="49">
                  <c:v>99.575376409927756</c:v>
                </c:pt>
                <c:pt idx="50">
                  <c:v>99.575376409927756</c:v>
                </c:pt>
                <c:pt idx="51">
                  <c:v>99.575376409927756</c:v>
                </c:pt>
                <c:pt idx="52">
                  <c:v>99.420291513823187</c:v>
                </c:pt>
                <c:pt idx="53">
                  <c:v>99.083797348105534</c:v>
                </c:pt>
                <c:pt idx="54">
                  <c:v>99.495831020412865</c:v>
                </c:pt>
                <c:pt idx="55">
                  <c:v>98.821125882009611</c:v>
                </c:pt>
                <c:pt idx="56">
                  <c:v>97.999347613352214</c:v>
                </c:pt>
                <c:pt idx="57">
                  <c:v>97.999347613352214</c:v>
                </c:pt>
                <c:pt idx="58">
                  <c:v>97.999347613352214</c:v>
                </c:pt>
                <c:pt idx="59">
                  <c:v>98.621404004738409</c:v>
                </c:pt>
                <c:pt idx="60">
                  <c:v>99.726455423107112</c:v>
                </c:pt>
                <c:pt idx="61">
                  <c:v>99.726455423107112</c:v>
                </c:pt>
                <c:pt idx="62">
                  <c:v>99.726455423107112</c:v>
                </c:pt>
                <c:pt idx="63">
                  <c:v>100.21517313998274</c:v>
                </c:pt>
                <c:pt idx="64">
                  <c:v>100.21517313998274</c:v>
                </c:pt>
                <c:pt idx="65">
                  <c:v>100.21517313998274</c:v>
                </c:pt>
                <c:pt idx="66">
                  <c:v>101.11706906714434</c:v>
                </c:pt>
                <c:pt idx="67">
                  <c:v>101.21836067825323</c:v>
                </c:pt>
                <c:pt idx="68">
                  <c:v>101.66816410385539</c:v>
                </c:pt>
                <c:pt idx="69">
                  <c:v>102.6576171863823</c:v>
                </c:pt>
                <c:pt idx="70">
                  <c:v>102.11453391552168</c:v>
                </c:pt>
                <c:pt idx="71">
                  <c:v>102.11453391552168</c:v>
                </c:pt>
                <c:pt idx="72">
                  <c:v>102.11453391552168</c:v>
                </c:pt>
                <c:pt idx="73">
                  <c:v>102.8355928420595</c:v>
                </c:pt>
                <c:pt idx="74">
                  <c:v>102.25359527992539</c:v>
                </c:pt>
                <c:pt idx="75">
                  <c:v>101.33338674510568</c:v>
                </c:pt>
                <c:pt idx="76">
                  <c:v>102.42298690076285</c:v>
                </c:pt>
                <c:pt idx="77">
                  <c:v>103.16178616596947</c:v>
                </c:pt>
                <c:pt idx="78">
                  <c:v>103.16178616596947</c:v>
                </c:pt>
                <c:pt idx="79">
                  <c:v>103.16178616596947</c:v>
                </c:pt>
                <c:pt idx="80">
                  <c:v>102.74746341770488</c:v>
                </c:pt>
                <c:pt idx="81">
                  <c:v>103.04504329214906</c:v>
                </c:pt>
                <c:pt idx="82">
                  <c:v>102.76463148738435</c:v>
                </c:pt>
                <c:pt idx="83">
                  <c:v>104.48716114522472</c:v>
                </c:pt>
                <c:pt idx="84">
                  <c:v>104.467703999588</c:v>
                </c:pt>
                <c:pt idx="85">
                  <c:v>104.467703999588</c:v>
                </c:pt>
                <c:pt idx="86">
                  <c:v>104.467703999588</c:v>
                </c:pt>
                <c:pt idx="87">
                  <c:v>103.84164172527657</c:v>
                </c:pt>
                <c:pt idx="88">
                  <c:v>103.25277693527067</c:v>
                </c:pt>
                <c:pt idx="89">
                  <c:v>102.06417424446188</c:v>
                </c:pt>
                <c:pt idx="90">
                  <c:v>101.19489764969127</c:v>
                </c:pt>
                <c:pt idx="91">
                  <c:v>101.19489764969127</c:v>
                </c:pt>
                <c:pt idx="92">
                  <c:v>101.19489764969127</c:v>
                </c:pt>
                <c:pt idx="93">
                  <c:v>101.19489764969127</c:v>
                </c:pt>
                <c:pt idx="94">
                  <c:v>101.93598599085514</c:v>
                </c:pt>
                <c:pt idx="95">
                  <c:v>101.66072460699428</c:v>
                </c:pt>
                <c:pt idx="96">
                  <c:v>100.6323572331939</c:v>
                </c:pt>
                <c:pt idx="97">
                  <c:v>99.856360483681755</c:v>
                </c:pt>
                <c:pt idx="98">
                  <c:v>98.965337667317144</c:v>
                </c:pt>
                <c:pt idx="99">
                  <c:v>98.965337667317144</c:v>
                </c:pt>
                <c:pt idx="100">
                  <c:v>98.965337667317144</c:v>
                </c:pt>
                <c:pt idx="101">
                  <c:v>100.58772025202727</c:v>
                </c:pt>
                <c:pt idx="102">
                  <c:v>100.61232781856786</c:v>
                </c:pt>
                <c:pt idx="103">
                  <c:v>100.14135044036101</c:v>
                </c:pt>
                <c:pt idx="104">
                  <c:v>101.90794481037869</c:v>
                </c:pt>
                <c:pt idx="105">
                  <c:v>102.67936340797631</c:v>
                </c:pt>
                <c:pt idx="106">
                  <c:v>102.67936340797631</c:v>
                </c:pt>
                <c:pt idx="107">
                  <c:v>102.67936340797631</c:v>
                </c:pt>
                <c:pt idx="108">
                  <c:v>102.59123398362169</c:v>
                </c:pt>
                <c:pt idx="109">
                  <c:v>103.3111483721809</c:v>
                </c:pt>
                <c:pt idx="110">
                  <c:v>103.93835518447095</c:v>
                </c:pt>
                <c:pt idx="111">
                  <c:v>103.3506349324437</c:v>
                </c:pt>
                <c:pt idx="112">
                  <c:v>104.15867874535751</c:v>
                </c:pt>
                <c:pt idx="113">
                  <c:v>104.15867874535751</c:v>
                </c:pt>
                <c:pt idx="114">
                  <c:v>104.15867874535751</c:v>
                </c:pt>
                <c:pt idx="115">
                  <c:v>103.06678951374309</c:v>
                </c:pt>
                <c:pt idx="116">
                  <c:v>103.58068706614861</c:v>
                </c:pt>
                <c:pt idx="117">
                  <c:v>103.67339464241776</c:v>
                </c:pt>
                <c:pt idx="118">
                  <c:v>102.44988354326073</c:v>
                </c:pt>
                <c:pt idx="119">
                  <c:v>102.29708772311342</c:v>
                </c:pt>
                <c:pt idx="120">
                  <c:v>102.29708772311342</c:v>
                </c:pt>
                <c:pt idx="121">
                  <c:v>102.29708772311342</c:v>
                </c:pt>
                <c:pt idx="122">
                  <c:v>100.65410345478793</c:v>
                </c:pt>
                <c:pt idx="123">
                  <c:v>101.17029008315073</c:v>
                </c:pt>
                <c:pt idx="124">
                  <c:v>100.04120336723078</c:v>
                </c:pt>
                <c:pt idx="125">
                  <c:v>100.18140926961313</c:v>
                </c:pt>
                <c:pt idx="126">
                  <c:v>100.10243614908755</c:v>
                </c:pt>
                <c:pt idx="127">
                  <c:v>100.10243614908755</c:v>
                </c:pt>
                <c:pt idx="128">
                  <c:v>100.10243614908755</c:v>
                </c:pt>
                <c:pt idx="129">
                  <c:v>100.91162449998001</c:v>
                </c:pt>
                <c:pt idx="130">
                  <c:v>100.62949588824735</c:v>
                </c:pt>
                <c:pt idx="131">
                  <c:v>101.12965898490931</c:v>
                </c:pt>
                <c:pt idx="132">
                  <c:v>101.81065908219504</c:v>
                </c:pt>
                <c:pt idx="133">
                  <c:v>100.86755978780272</c:v>
                </c:pt>
                <c:pt idx="134">
                  <c:v>100.86755978780272</c:v>
                </c:pt>
                <c:pt idx="135">
                  <c:v>100.86755978780272</c:v>
                </c:pt>
                <c:pt idx="136">
                  <c:v>99.629741963912778</c:v>
                </c:pt>
                <c:pt idx="137">
                  <c:v>100.30215802635875</c:v>
                </c:pt>
                <c:pt idx="138">
                  <c:v>101.30305648867198</c:v>
                </c:pt>
                <c:pt idx="139">
                  <c:v>103.29741391643732</c:v>
                </c:pt>
                <c:pt idx="140">
                  <c:v>103.68197867725749</c:v>
                </c:pt>
                <c:pt idx="141">
                  <c:v>103.68197867725749</c:v>
                </c:pt>
                <c:pt idx="142">
                  <c:v>103.68197867725749</c:v>
                </c:pt>
                <c:pt idx="143">
                  <c:v>102.91742730753167</c:v>
                </c:pt>
                <c:pt idx="144">
                  <c:v>103.30141979936252</c:v>
                </c:pt>
                <c:pt idx="145">
                  <c:v>105.63169912385619</c:v>
                </c:pt>
                <c:pt idx="146">
                  <c:v>108.80493066961196</c:v>
                </c:pt>
                <c:pt idx="147">
                  <c:v>107.83321792575384</c:v>
                </c:pt>
                <c:pt idx="148">
                  <c:v>107.83321792575384</c:v>
                </c:pt>
                <c:pt idx="149">
                  <c:v>107.83321792575384</c:v>
                </c:pt>
                <c:pt idx="150">
                  <c:v>108.89763824588114</c:v>
                </c:pt>
                <c:pt idx="151">
                  <c:v>106.49067487681914</c:v>
                </c:pt>
                <c:pt idx="152">
                  <c:v>103.27051727393949</c:v>
                </c:pt>
                <c:pt idx="153">
                  <c:v>106.1398739863686</c:v>
                </c:pt>
                <c:pt idx="154">
                  <c:v>106.1398739863686</c:v>
                </c:pt>
                <c:pt idx="155">
                  <c:v>106.1398739863686</c:v>
                </c:pt>
                <c:pt idx="156">
                  <c:v>106.1398739863686</c:v>
                </c:pt>
                <c:pt idx="157">
                  <c:v>106.93189426758158</c:v>
                </c:pt>
                <c:pt idx="158">
                  <c:v>107.08640689469684</c:v>
                </c:pt>
                <c:pt idx="159">
                  <c:v>106.53760093394304</c:v>
                </c:pt>
                <c:pt idx="160">
                  <c:v>106.5765152252165</c:v>
                </c:pt>
                <c:pt idx="161">
                  <c:v>105.92756219133246</c:v>
                </c:pt>
                <c:pt idx="162">
                  <c:v>105.92756219133246</c:v>
                </c:pt>
                <c:pt idx="163">
                  <c:v>105.92756219133246</c:v>
                </c:pt>
                <c:pt idx="164">
                  <c:v>106.6526270007955</c:v>
                </c:pt>
                <c:pt idx="165">
                  <c:v>107.15221782846814</c:v>
                </c:pt>
                <c:pt idx="166">
                  <c:v>106.47350680713967</c:v>
                </c:pt>
                <c:pt idx="167">
                  <c:v>108.00432635355928</c:v>
                </c:pt>
                <c:pt idx="168">
                  <c:v>108.06498686642675</c:v>
                </c:pt>
                <c:pt idx="169">
                  <c:v>108.06498686642675</c:v>
                </c:pt>
                <c:pt idx="170">
                  <c:v>108.06498686642675</c:v>
                </c:pt>
                <c:pt idx="171">
                  <c:v>106.94791779928244</c:v>
                </c:pt>
                <c:pt idx="172">
                  <c:v>106.23887652152024</c:v>
                </c:pt>
                <c:pt idx="173">
                  <c:v>106.07234624562935</c:v>
                </c:pt>
                <c:pt idx="174">
                  <c:v>105.6997991335848</c:v>
                </c:pt>
                <c:pt idx="175">
                  <c:v>104.64911326920111</c:v>
                </c:pt>
                <c:pt idx="176">
                  <c:v>104.64911326920111</c:v>
                </c:pt>
                <c:pt idx="177">
                  <c:v>104.64911326920111</c:v>
                </c:pt>
                <c:pt idx="178">
                  <c:v>104.95871079242092</c:v>
                </c:pt>
                <c:pt idx="179">
                  <c:v>105.44227808839271</c:v>
                </c:pt>
                <c:pt idx="180">
                  <c:v>106.09065885328744</c:v>
                </c:pt>
                <c:pt idx="181">
                  <c:v>105.75988737746295</c:v>
                </c:pt>
                <c:pt idx="182">
                  <c:v>105.27231419856594</c:v>
                </c:pt>
                <c:pt idx="183">
                  <c:v>105.27231419856594</c:v>
                </c:pt>
                <c:pt idx="184">
                  <c:v>105.27231419856594</c:v>
                </c:pt>
                <c:pt idx="185">
                  <c:v>105.49092095248457</c:v>
                </c:pt>
                <c:pt idx="186">
                  <c:v>105.65687895938613</c:v>
                </c:pt>
                <c:pt idx="187">
                  <c:v>105.03253349204266</c:v>
                </c:pt>
                <c:pt idx="188">
                  <c:v>105.62712097194172</c:v>
                </c:pt>
                <c:pt idx="189">
                  <c:v>105.67175795310834</c:v>
                </c:pt>
                <c:pt idx="190">
                  <c:v>105.67175795310834</c:v>
                </c:pt>
                <c:pt idx="191">
                  <c:v>105.67175795310834</c:v>
                </c:pt>
                <c:pt idx="192">
                  <c:v>105.73871342485829</c:v>
                </c:pt>
                <c:pt idx="193">
                  <c:v>104.84425699455778</c:v>
                </c:pt>
                <c:pt idx="194">
                  <c:v>105.64886719353572</c:v>
                </c:pt>
                <c:pt idx="195">
                  <c:v>105.28604865430954</c:v>
                </c:pt>
                <c:pt idx="196">
                  <c:v>104.52721997447686</c:v>
                </c:pt>
                <c:pt idx="197">
                  <c:v>104.52721997447686</c:v>
                </c:pt>
                <c:pt idx="198">
                  <c:v>104.52721997447686</c:v>
                </c:pt>
                <c:pt idx="199">
                  <c:v>104.61706620579943</c:v>
                </c:pt>
                <c:pt idx="200">
                  <c:v>105.59106802561483</c:v>
                </c:pt>
                <c:pt idx="201">
                  <c:v>105.80738570357617</c:v>
                </c:pt>
                <c:pt idx="202">
                  <c:v>104.94440406768803</c:v>
                </c:pt>
                <c:pt idx="203">
                  <c:v>105.56417138311699</c:v>
                </c:pt>
                <c:pt idx="204">
                  <c:v>105.56417138311699</c:v>
                </c:pt>
                <c:pt idx="205">
                  <c:v>105.56417138311699</c:v>
                </c:pt>
                <c:pt idx="206">
                  <c:v>105.56417138311699</c:v>
                </c:pt>
                <c:pt idx="207">
                  <c:v>105.46917473089057</c:v>
                </c:pt>
                <c:pt idx="208">
                  <c:v>105.24198394213222</c:v>
                </c:pt>
                <c:pt idx="209">
                  <c:v>106.28351350268686</c:v>
                </c:pt>
                <c:pt idx="210">
                  <c:v>106.46377823432132</c:v>
                </c:pt>
                <c:pt idx="211">
                  <c:v>106.46377823432132</c:v>
                </c:pt>
                <c:pt idx="212">
                  <c:v>106.46377823432132</c:v>
                </c:pt>
                <c:pt idx="213">
                  <c:v>106.46377823432132</c:v>
                </c:pt>
                <c:pt idx="214">
                  <c:v>106.46377823432132</c:v>
                </c:pt>
                <c:pt idx="215">
                  <c:v>104.99991415965167</c:v>
                </c:pt>
                <c:pt idx="216">
                  <c:v>105.53441339567256</c:v>
                </c:pt>
                <c:pt idx="217">
                  <c:v>105.56131003817038</c:v>
                </c:pt>
                <c:pt idx="218">
                  <c:v>105.56131003817038</c:v>
                </c:pt>
                <c:pt idx="219">
                  <c:v>105.56131003817038</c:v>
                </c:pt>
                <c:pt idx="220">
                  <c:v>107.12360437900236</c:v>
                </c:pt>
                <c:pt idx="221">
                  <c:v>107.15908505633993</c:v>
                </c:pt>
                <c:pt idx="222">
                  <c:v>106.33501771172529</c:v>
                </c:pt>
                <c:pt idx="223">
                  <c:v>105.28261504037364</c:v>
                </c:pt>
                <c:pt idx="224">
                  <c:v>104.76242252908564</c:v>
                </c:pt>
                <c:pt idx="225">
                  <c:v>104.76242252908564</c:v>
                </c:pt>
                <c:pt idx="226">
                  <c:v>104.76242252908564</c:v>
                </c:pt>
                <c:pt idx="227">
                  <c:v>97.981607274683455</c:v>
                </c:pt>
                <c:pt idx="228">
                  <c:v>98.916122534236052</c:v>
                </c:pt>
                <c:pt idx="229">
                  <c:v>100.10529749403415</c:v>
                </c:pt>
                <c:pt idx="230">
                  <c:v>98.764471252067366</c:v>
                </c:pt>
                <c:pt idx="231">
                  <c:v>98.046845939465427</c:v>
                </c:pt>
                <c:pt idx="232">
                  <c:v>98.046845939465427</c:v>
                </c:pt>
                <c:pt idx="233">
                  <c:v>98.046845939465427</c:v>
                </c:pt>
                <c:pt idx="234">
                  <c:v>94.533686614056123</c:v>
                </c:pt>
                <c:pt idx="235">
                  <c:v>96.8565264416887</c:v>
                </c:pt>
                <c:pt idx="236">
                  <c:v>96.690568434787139</c:v>
                </c:pt>
                <c:pt idx="237">
                  <c:v>97.335515585745966</c:v>
                </c:pt>
                <c:pt idx="238">
                  <c:v>95.536301883337302</c:v>
                </c:pt>
                <c:pt idx="239">
                  <c:v>95.536301883337302</c:v>
                </c:pt>
                <c:pt idx="240">
                  <c:v>95.536301883337302</c:v>
                </c:pt>
                <c:pt idx="241">
                  <c:v>93.405744436114801</c:v>
                </c:pt>
                <c:pt idx="242">
                  <c:v>92.419152698534475</c:v>
                </c:pt>
                <c:pt idx="243">
                  <c:v>92.789410734621768</c:v>
                </c:pt>
                <c:pt idx="244">
                  <c:v>92.537040110333521</c:v>
                </c:pt>
                <c:pt idx="245">
                  <c:v>91.860618164962318</c:v>
                </c:pt>
                <c:pt idx="246">
                  <c:v>91.860618164962318</c:v>
                </c:pt>
                <c:pt idx="247">
                  <c:v>91.860618164962318</c:v>
                </c:pt>
                <c:pt idx="248">
                  <c:v>93.085846071087303</c:v>
                </c:pt>
                <c:pt idx="249">
                  <c:v>94.596636202880859</c:v>
                </c:pt>
                <c:pt idx="250">
                  <c:v>94.244118505462353</c:v>
                </c:pt>
                <c:pt idx="251">
                  <c:v>94.653863101812419</c:v>
                </c:pt>
                <c:pt idx="252">
                  <c:v>96.505153282248827</c:v>
                </c:pt>
                <c:pt idx="253">
                  <c:v>96.505153282248827</c:v>
                </c:pt>
                <c:pt idx="254">
                  <c:v>96.505153282248827</c:v>
                </c:pt>
                <c:pt idx="255">
                  <c:v>98.674052751755482</c:v>
                </c:pt>
                <c:pt idx="256">
                  <c:v>97.432229044940328</c:v>
                </c:pt>
                <c:pt idx="257">
                  <c:v>98.894376312642024</c:v>
                </c:pt>
                <c:pt idx="258">
                  <c:v>98.141270322702525</c:v>
                </c:pt>
                <c:pt idx="259">
                  <c:v>97.539243345942367</c:v>
                </c:pt>
                <c:pt idx="260">
                  <c:v>97.539243345942367</c:v>
                </c:pt>
                <c:pt idx="261">
                  <c:v>97.539243345942367</c:v>
                </c:pt>
                <c:pt idx="262">
                  <c:v>95.877374200969456</c:v>
                </c:pt>
                <c:pt idx="263">
                  <c:v>95.518561544668472</c:v>
                </c:pt>
                <c:pt idx="264">
                  <c:v>97.37042399409421</c:v>
                </c:pt>
                <c:pt idx="265">
                  <c:v>97.576440830247876</c:v>
                </c:pt>
                <c:pt idx="266">
                  <c:v>98.542430884212862</c:v>
                </c:pt>
                <c:pt idx="267">
                  <c:v>98.542430884212862</c:v>
                </c:pt>
                <c:pt idx="268">
                  <c:v>98.542430884212862</c:v>
                </c:pt>
                <c:pt idx="269">
                  <c:v>97.950132480271066</c:v>
                </c:pt>
                <c:pt idx="270">
                  <c:v>99.316138557767744</c:v>
                </c:pt>
                <c:pt idx="271">
                  <c:v>100.09499665222646</c:v>
                </c:pt>
                <c:pt idx="272">
                  <c:v>102.57578272091018</c:v>
                </c:pt>
                <c:pt idx="273">
                  <c:v>102.84589368386722</c:v>
                </c:pt>
                <c:pt idx="274">
                  <c:v>102.84589368386722</c:v>
                </c:pt>
                <c:pt idx="275">
                  <c:v>102.84589368386722</c:v>
                </c:pt>
                <c:pt idx="276">
                  <c:v>103.08166850746528</c:v>
                </c:pt>
                <c:pt idx="277">
                  <c:v>102.07218601031232</c:v>
                </c:pt>
                <c:pt idx="278">
                  <c:v>102.45274488820728</c:v>
                </c:pt>
                <c:pt idx="279">
                  <c:v>103.29798618542661</c:v>
                </c:pt>
                <c:pt idx="280">
                  <c:v>101.52795820147304</c:v>
                </c:pt>
                <c:pt idx="281">
                  <c:v>101.52795820147304</c:v>
                </c:pt>
                <c:pt idx="282">
                  <c:v>101.52795820147304</c:v>
                </c:pt>
                <c:pt idx="283">
                  <c:v>102.49680960038458</c:v>
                </c:pt>
                <c:pt idx="284">
                  <c:v>102.42756505267737</c:v>
                </c:pt>
                <c:pt idx="285">
                  <c:v>103.40900636935386</c:v>
                </c:pt>
                <c:pt idx="286">
                  <c:v>103.61273412955026</c:v>
                </c:pt>
                <c:pt idx="287">
                  <c:v>103.11943826076011</c:v>
                </c:pt>
                <c:pt idx="288">
                  <c:v>103.11943826076011</c:v>
                </c:pt>
                <c:pt idx="289">
                  <c:v>103.11943826076011</c:v>
                </c:pt>
                <c:pt idx="290">
                  <c:v>103.3117206411702</c:v>
                </c:pt>
                <c:pt idx="291">
                  <c:v>102.60325163239732</c:v>
                </c:pt>
                <c:pt idx="292">
                  <c:v>102.04414482983584</c:v>
                </c:pt>
                <c:pt idx="293">
                  <c:v>102.12254568137209</c:v>
                </c:pt>
                <c:pt idx="294">
                  <c:v>104.30746868257958</c:v>
                </c:pt>
                <c:pt idx="295">
                  <c:v>104.30746868257958</c:v>
                </c:pt>
                <c:pt idx="296">
                  <c:v>104.30746868257958</c:v>
                </c:pt>
                <c:pt idx="297">
                  <c:v>104.04594175446229</c:v>
                </c:pt>
                <c:pt idx="298">
                  <c:v>104.72007462387623</c:v>
                </c:pt>
                <c:pt idx="299">
                  <c:v>105.31065622085008</c:v>
                </c:pt>
                <c:pt idx="300">
                  <c:v>106.77280348855177</c:v>
                </c:pt>
                <c:pt idx="301">
                  <c:v>105.92069496346065</c:v>
                </c:pt>
                <c:pt idx="302">
                  <c:v>105.92069496346065</c:v>
                </c:pt>
                <c:pt idx="303">
                  <c:v>105.92069496346065</c:v>
                </c:pt>
                <c:pt idx="304">
                  <c:v>105.74386384576208</c:v>
                </c:pt>
                <c:pt idx="305">
                  <c:v>106.8426203052483</c:v>
                </c:pt>
                <c:pt idx="306">
                  <c:v>105.23053856234587</c:v>
                </c:pt>
                <c:pt idx="307">
                  <c:v>106.34703536050087</c:v>
                </c:pt>
                <c:pt idx="308">
                  <c:v>106.08321935642631</c:v>
                </c:pt>
                <c:pt idx="309">
                  <c:v>106.08321935642631</c:v>
                </c:pt>
                <c:pt idx="310">
                  <c:v>106.08321935642631</c:v>
                </c:pt>
                <c:pt idx="311">
                  <c:v>106.74590684605394</c:v>
                </c:pt>
                <c:pt idx="312">
                  <c:v>108.45412977916143</c:v>
                </c:pt>
                <c:pt idx="313">
                  <c:v>107.87499356197391</c:v>
                </c:pt>
                <c:pt idx="314">
                  <c:v>106.84033122929105</c:v>
                </c:pt>
                <c:pt idx="315">
                  <c:v>107.37826407924784</c:v>
                </c:pt>
                <c:pt idx="316">
                  <c:v>107.37826407924784</c:v>
                </c:pt>
                <c:pt idx="317">
                  <c:v>107.37826407924784</c:v>
                </c:pt>
                <c:pt idx="318">
                  <c:v>106.89126316934015</c:v>
                </c:pt>
                <c:pt idx="319">
                  <c:v>107.05836571422034</c:v>
                </c:pt>
                <c:pt idx="320">
                  <c:v>106.56907572835539</c:v>
                </c:pt>
                <c:pt idx="321">
                  <c:v>106.31269922114193</c:v>
                </c:pt>
                <c:pt idx="322">
                  <c:v>106.55705807957976</c:v>
                </c:pt>
                <c:pt idx="323">
                  <c:v>106.55705807957976</c:v>
                </c:pt>
                <c:pt idx="324">
                  <c:v>106.55705807957976</c:v>
                </c:pt>
                <c:pt idx="325">
                  <c:v>106.30297064832357</c:v>
                </c:pt>
                <c:pt idx="326">
                  <c:v>105.75817057049498</c:v>
                </c:pt>
                <c:pt idx="327">
                  <c:v>104.42363928741068</c:v>
                </c:pt>
                <c:pt idx="328">
                  <c:v>103.32316602095652</c:v>
                </c:pt>
                <c:pt idx="329">
                  <c:v>105.28604865430951</c:v>
                </c:pt>
                <c:pt idx="330">
                  <c:v>105.28604865430951</c:v>
                </c:pt>
                <c:pt idx="331">
                  <c:v>105.28604865430951</c:v>
                </c:pt>
                <c:pt idx="332">
                  <c:v>105.46631338594398</c:v>
                </c:pt>
                <c:pt idx="333">
                  <c:v>105.43369405355298</c:v>
                </c:pt>
                <c:pt idx="334">
                  <c:v>104.86256960221587</c:v>
                </c:pt>
                <c:pt idx="335">
                  <c:v>105.50923356014265</c:v>
                </c:pt>
                <c:pt idx="336">
                  <c:v>104.57014014867552</c:v>
                </c:pt>
                <c:pt idx="337">
                  <c:v>104.57014014867552</c:v>
                </c:pt>
                <c:pt idx="338">
                  <c:v>104.57014014867552</c:v>
                </c:pt>
                <c:pt idx="339">
                  <c:v>105.23568898324973</c:v>
                </c:pt>
                <c:pt idx="340">
                  <c:v>106.35676393331926</c:v>
                </c:pt>
                <c:pt idx="341">
                  <c:v>105.27174192957661</c:v>
                </c:pt>
                <c:pt idx="342">
                  <c:v>104.77215110190397</c:v>
                </c:pt>
                <c:pt idx="343">
                  <c:v>104.02877368478282</c:v>
                </c:pt>
                <c:pt idx="344">
                  <c:v>104.02877368478282</c:v>
                </c:pt>
                <c:pt idx="345">
                  <c:v>104.02877368478282</c:v>
                </c:pt>
                <c:pt idx="346">
                  <c:v>104.75784437717105</c:v>
                </c:pt>
                <c:pt idx="347">
                  <c:v>104.10545772935113</c:v>
                </c:pt>
                <c:pt idx="348">
                  <c:v>105.14927636586305</c:v>
                </c:pt>
                <c:pt idx="349">
                  <c:v>105.38734026541837</c:v>
                </c:pt>
                <c:pt idx="350">
                  <c:v>104.81392673812401</c:v>
                </c:pt>
                <c:pt idx="351">
                  <c:v>104.81392673812401</c:v>
                </c:pt>
                <c:pt idx="352">
                  <c:v>104.81392673812401</c:v>
                </c:pt>
                <c:pt idx="353">
                  <c:v>104.17413000806901</c:v>
                </c:pt>
                <c:pt idx="354">
                  <c:v>105.46574111695465</c:v>
                </c:pt>
                <c:pt idx="355">
                  <c:v>106.04945548605669</c:v>
                </c:pt>
                <c:pt idx="356">
                  <c:v>106.01855296063363</c:v>
                </c:pt>
                <c:pt idx="357">
                  <c:v>106.56335303846222</c:v>
                </c:pt>
                <c:pt idx="358">
                  <c:v>106.56335303846222</c:v>
                </c:pt>
                <c:pt idx="359">
                  <c:v>106.56335303846222</c:v>
                </c:pt>
                <c:pt idx="360">
                  <c:v>107.29013465489321</c:v>
                </c:pt>
                <c:pt idx="361">
                  <c:v>108.65499619441127</c:v>
                </c:pt>
                <c:pt idx="362">
                  <c:v>108.70020544456722</c:v>
                </c:pt>
                <c:pt idx="363">
                  <c:v>108.33280875342651</c:v>
                </c:pt>
                <c:pt idx="364">
                  <c:v>109.5614702734874</c:v>
                </c:pt>
                <c:pt idx="365">
                  <c:v>109.5614702734874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2B-4A29-96F1-337ED5F7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in val="4498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5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0.38426172943558695</c:v>
                </c:pt>
                <c:pt idx="1">
                  <c:v>0.50596810856838681</c:v>
                </c:pt>
                <c:pt idx="2">
                  <c:v>0.22936549348952248</c:v>
                </c:pt>
                <c:pt idx="3">
                  <c:v>-0.39969177192129302</c:v>
                </c:pt>
                <c:pt idx="4">
                  <c:v>-0.68080181085903002</c:v>
                </c:pt>
                <c:pt idx="5">
                  <c:v>7.4872372993493211E-2</c:v>
                </c:pt>
                <c:pt idx="6">
                  <c:v>0.21068425513755318</c:v>
                </c:pt>
                <c:pt idx="7">
                  <c:v>-0.20739900160738595</c:v>
                </c:pt>
                <c:pt idx="8">
                  <c:v>-0.58874239416077134</c:v>
                </c:pt>
                <c:pt idx="9">
                  <c:v>-0.78554914842619517</c:v>
                </c:pt>
                <c:pt idx="10">
                  <c:v>-0.44672434005578598</c:v>
                </c:pt>
                <c:pt idx="11">
                  <c:v>-0.21922289862520661</c:v>
                </c:pt>
                <c:pt idx="12">
                  <c:v>-0.13551252109121614</c:v>
                </c:pt>
                <c:pt idx="13">
                  <c:v>-0.71396167164818092</c:v>
                </c:pt>
                <c:pt idx="14">
                  <c:v>-0.62523868292687468</c:v>
                </c:pt>
                <c:pt idx="15">
                  <c:v>-0.12444861869187593</c:v>
                </c:pt>
                <c:pt idx="16">
                  <c:v>0.47507281498649467</c:v>
                </c:pt>
                <c:pt idx="17">
                  <c:v>-1.5950674272099424E-2</c:v>
                </c:pt>
                <c:pt idx="18">
                  <c:v>0.26772845517247085</c:v>
                </c:pt>
                <c:pt idx="19">
                  <c:v>-0.31450712261032709</c:v>
                </c:pt>
                <c:pt idx="20">
                  <c:v>-0.6895599628985174</c:v>
                </c:pt>
                <c:pt idx="21">
                  <c:v>-0.17130125385393788</c:v>
                </c:pt>
                <c:pt idx="22">
                  <c:v>-0.43926391013946475</c:v>
                </c:pt>
                <c:pt idx="23">
                  <c:v>-0.83053879727135449</c:v>
                </c:pt>
                <c:pt idx="24">
                  <c:v>-1.7719549200687483</c:v>
                </c:pt>
                <c:pt idx="25">
                  <c:v>-1.9623343544521126</c:v>
                </c:pt>
                <c:pt idx="26">
                  <c:v>-1.592571307061726</c:v>
                </c:pt>
                <c:pt idx="27">
                  <c:v>-1.475480636403933</c:v>
                </c:pt>
                <c:pt idx="28">
                  <c:v>-1.3999167443601006</c:v>
                </c:pt>
                <c:pt idx="29">
                  <c:v>-1.3183736071485266</c:v>
                </c:pt>
                <c:pt idx="30">
                  <c:v>-1.4399138305596635</c:v>
                </c:pt>
                <c:pt idx="31">
                  <c:v>-1.5724912143940579</c:v>
                </c:pt>
                <c:pt idx="32">
                  <c:v>-1.9846519801887923</c:v>
                </c:pt>
                <c:pt idx="33">
                  <c:v>-1.9289732095758225</c:v>
                </c:pt>
                <c:pt idx="34">
                  <c:v>-1.7581817483116144</c:v>
                </c:pt>
                <c:pt idx="35">
                  <c:v>-1.507869520416891</c:v>
                </c:pt>
                <c:pt idx="36">
                  <c:v>-0.97036260972362343</c:v>
                </c:pt>
                <c:pt idx="37">
                  <c:v>-0.72619916231192372</c:v>
                </c:pt>
                <c:pt idx="38">
                  <c:v>-1.6543048897468213</c:v>
                </c:pt>
                <c:pt idx="39">
                  <c:v>-1.218627616427151</c:v>
                </c:pt>
                <c:pt idx="40">
                  <c:v>-1.33930456251417</c:v>
                </c:pt>
                <c:pt idx="41">
                  <c:v>-1.0784565345607697</c:v>
                </c:pt>
                <c:pt idx="42">
                  <c:v>-1.1665666051651511</c:v>
                </c:pt>
                <c:pt idx="43">
                  <c:v>-1.2000939889967333</c:v>
                </c:pt>
                <c:pt idx="44">
                  <c:v>-0.26306619474926002</c:v>
                </c:pt>
                <c:pt idx="45">
                  <c:v>-0.36098812177887118</c:v>
                </c:pt>
                <c:pt idx="46">
                  <c:v>0.11190957251308953</c:v>
                </c:pt>
                <c:pt idx="47">
                  <c:v>-6.792296403841544E-2</c:v>
                </c:pt>
                <c:pt idx="48">
                  <c:v>0.60351196059450118</c:v>
                </c:pt>
                <c:pt idx="49">
                  <c:v>0.69104425333107911</c:v>
                </c:pt>
                <c:pt idx="50">
                  <c:v>0.90015691299746126</c:v>
                </c:pt>
                <c:pt idx="51">
                  <c:v>0.20503205199427837</c:v>
                </c:pt>
                <c:pt idx="52">
                  <c:v>0.26782315906574206</c:v>
                </c:pt>
                <c:pt idx="53">
                  <c:v>-2.3436978857984028E-2</c:v>
                </c:pt>
                <c:pt idx="54">
                  <c:v>-0.28690861388661554</c:v>
                </c:pt>
                <c:pt idx="55">
                  <c:v>0.38265632137662853</c:v>
                </c:pt>
                <c:pt idx="56">
                  <c:v>6.9631542773554392E-2</c:v>
                </c:pt>
                <c:pt idx="57">
                  <c:v>0.28522320050949856</c:v>
                </c:pt>
                <c:pt idx="58">
                  <c:v>7.2282908999281373E-2</c:v>
                </c:pt>
                <c:pt idx="59">
                  <c:v>0.30413670067069393</c:v>
                </c:pt>
                <c:pt idx="60">
                  <c:v>8.4653582700429317E-2</c:v>
                </c:pt>
                <c:pt idx="61">
                  <c:v>0.22914118169806133</c:v>
                </c:pt>
                <c:pt idx="62">
                  <c:v>0.15445391239083731</c:v>
                </c:pt>
                <c:pt idx="63">
                  <c:v>0.61135099064051335</c:v>
                </c:pt>
                <c:pt idx="64">
                  <c:v>0.70139990602606705</c:v>
                </c:pt>
                <c:pt idx="65">
                  <c:v>0.9539227862125641</c:v>
                </c:pt>
                <c:pt idx="66">
                  <c:v>1.1716424465007389</c:v>
                </c:pt>
                <c:pt idx="67">
                  <c:v>0.98606858001080011</c:v>
                </c:pt>
                <c:pt idx="68">
                  <c:v>0.92671745048351073</c:v>
                </c:pt>
                <c:pt idx="69">
                  <c:v>0.81283770717400372</c:v>
                </c:pt>
                <c:pt idx="70">
                  <c:v>0.6792677593931008</c:v>
                </c:pt>
                <c:pt idx="71">
                  <c:v>-0.120640188593129</c:v>
                </c:pt>
                <c:pt idx="72">
                  <c:v>-0.47550622733929826</c:v>
                </c:pt>
                <c:pt idx="73">
                  <c:v>-0.48130039906390343</c:v>
                </c:pt>
                <c:pt idx="74">
                  <c:v>-3.0513383972991533E-2</c:v>
                </c:pt>
                <c:pt idx="75">
                  <c:v>-7.4543797202020175E-3</c:v>
                </c:pt>
                <c:pt idx="76">
                  <c:v>7.2437792263737574E-2</c:v>
                </c:pt>
                <c:pt idx="77">
                  <c:v>-0.30137145074873911</c:v>
                </c:pt>
                <c:pt idx="78">
                  <c:v>-0.31203228942259664</c:v>
                </c:pt>
                <c:pt idx="79">
                  <c:v>-0.41360302085284967</c:v>
                </c:pt>
                <c:pt idx="80">
                  <c:v>-0.69366623534434246</c:v>
                </c:pt>
                <c:pt idx="81">
                  <c:v>-0.55008743930412352</c:v>
                </c:pt>
                <c:pt idx="82">
                  <c:v>-0.50983043182020105</c:v>
                </c:pt>
                <c:pt idx="83">
                  <c:v>0.19619140577969704</c:v>
                </c:pt>
                <c:pt idx="84">
                  <c:v>0.48168942824149813</c:v>
                </c:pt>
                <c:pt idx="85">
                  <c:v>6.6385034389352143E-2</c:v>
                </c:pt>
                <c:pt idx="86">
                  <c:v>-0.32857813609872871</c:v>
                </c:pt>
                <c:pt idx="87">
                  <c:v>-1.9972357425000029</c:v>
                </c:pt>
                <c:pt idx="88">
                  <c:v>-2.3688395248368841</c:v>
                </c:pt>
                <c:pt idx="89">
                  <c:v>-1.6426646424743432</c:v>
                </c:pt>
                <c:pt idx="90">
                  <c:v>-1.1778753156844757</c:v>
                </c:pt>
                <c:pt idx="91">
                  <c:v>-1.157221980716274</c:v>
                </c:pt>
                <c:pt idx="92">
                  <c:v>-0.86468441160237086</c:v>
                </c:pt>
                <c:pt idx="93">
                  <c:v>-1.077212566843708</c:v>
                </c:pt>
                <c:pt idx="94">
                  <c:v>-1.1720495324597333</c:v>
                </c:pt>
                <c:pt idx="95">
                  <c:v>-1.071766218229</c:v>
                </c:pt>
                <c:pt idx="96">
                  <c:v>-0.72253251297647514</c:v>
                </c:pt>
                <c:pt idx="97">
                  <c:v>-0.3132433560304812</c:v>
                </c:pt>
                <c:pt idx="98">
                  <c:v>7.4444810588896793E-2</c:v>
                </c:pt>
                <c:pt idx="99">
                  <c:v>1.5143534234204967</c:v>
                </c:pt>
                <c:pt idx="100">
                  <c:v>1.7549944453408433</c:v>
                </c:pt>
                <c:pt idx="101">
                  <c:v>1.1694261350585637</c:v>
                </c:pt>
                <c:pt idx="102">
                  <c:v>1.0668547349478477</c:v>
                </c:pt>
                <c:pt idx="103">
                  <c:v>1.0951533645655145</c:v>
                </c:pt>
                <c:pt idx="104">
                  <c:v>0.97740705964231711</c:v>
                </c:pt>
                <c:pt idx="105">
                  <c:v>1.1550129973219438</c:v>
                </c:pt>
                <c:pt idx="106">
                  <c:v>1.6299858436010122</c:v>
                </c:pt>
                <c:pt idx="107">
                  <c:v>1.2030628171562447</c:v>
                </c:pt>
                <c:pt idx="108">
                  <c:v>1.0755571776646962</c:v>
                </c:pt>
                <c:pt idx="109">
                  <c:v>1.2242024887114604</c:v>
                </c:pt>
                <c:pt idx="110">
                  <c:v>1.2515460074516569</c:v>
                </c:pt>
                <c:pt idx="111">
                  <c:v>1.3792815523083646</c:v>
                </c:pt>
                <c:pt idx="112">
                  <c:v>1.222421542414583</c:v>
                </c:pt>
                <c:pt idx="113">
                  <c:v>1.8235457879963193</c:v>
                </c:pt>
                <c:pt idx="114">
                  <c:v>1.9999546245611513</c:v>
                </c:pt>
                <c:pt idx="115">
                  <c:v>0.36612368352058022</c:v>
                </c:pt>
                <c:pt idx="116">
                  <c:v>0.23825836562859701</c:v>
                </c:pt>
                <c:pt idx="117">
                  <c:v>0.11240841732708348</c:v>
                </c:pt>
                <c:pt idx="118">
                  <c:v>-7.2301701518468278E-3</c:v>
                </c:pt>
                <c:pt idx="119">
                  <c:v>0.56547381008253228</c:v>
                </c:pt>
                <c:pt idx="120">
                  <c:v>0.73266579172058988</c:v>
                </c:pt>
                <c:pt idx="121">
                  <c:v>0.29044457620082564</c:v>
                </c:pt>
                <c:pt idx="122">
                  <c:v>-0.20332989243583</c:v>
                </c:pt>
                <c:pt idx="123">
                  <c:v>-0.37985612079256365</c:v>
                </c:pt>
                <c:pt idx="124">
                  <c:v>-0.27718550481309034</c:v>
                </c:pt>
                <c:pt idx="125">
                  <c:v>-0.83138758485511721</c:v>
                </c:pt>
                <c:pt idx="126">
                  <c:v>-1.1580394229536397</c:v>
                </c:pt>
                <c:pt idx="127">
                  <c:v>0.30708285791870882</c:v>
                </c:pt>
                <c:pt idx="128">
                  <c:v>0.63998078181048668</c:v>
                </c:pt>
                <c:pt idx="129">
                  <c:v>0.69860484566467307</c:v>
                </c:pt>
                <c:pt idx="130">
                  <c:v>0.53379131032689564</c:v>
                </c:pt>
                <c:pt idx="131">
                  <c:v>0.12976066173795647</c:v>
                </c:pt>
                <c:pt idx="132">
                  <c:v>0.31125267382002297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-5.0780797776467268E-2</c:v>
                </c:pt>
                <c:pt idx="13">
                  <c:v>-0.22986184472068505</c:v>
                </c:pt>
                <c:pt idx="14">
                  <c:v>-0.363000724612493</c:v>
                </c:pt>
                <c:pt idx="15">
                  <c:v>-0.72213588019041774</c:v>
                </c:pt>
                <c:pt idx="16">
                  <c:v>-1.1934647102806841</c:v>
                </c:pt>
                <c:pt idx="17">
                  <c:v>-1.1859519536728469</c:v>
                </c:pt>
                <c:pt idx="18">
                  <c:v>-1.567405707941941</c:v>
                </c:pt>
                <c:pt idx="19">
                  <c:v>-1.7004867834107911</c:v>
                </c:pt>
                <c:pt idx="20">
                  <c:v>-1.8093688224255793</c:v>
                </c:pt>
                <c:pt idx="21">
                  <c:v>-1.61547433513532</c:v>
                </c:pt>
                <c:pt idx="22">
                  <c:v>-1.3148535787216193</c:v>
                </c:pt>
                <c:pt idx="23">
                  <c:v>-1.116888833153145</c:v>
                </c:pt>
                <c:pt idx="24">
                  <c:v>-0.5396030881252214</c:v>
                </c:pt>
                <c:pt idx="25">
                  <c:v>-0.71860913462259446</c:v>
                </c:pt>
                <c:pt idx="26">
                  <c:v>-0.79060215866703376</c:v>
                </c:pt>
                <c:pt idx="27">
                  <c:v>-0.14728633518420176</c:v>
                </c:pt>
                <c:pt idx="28">
                  <c:v>-0.3525331257494575</c:v>
                </c:pt>
                <c:pt idx="29">
                  <c:v>-0.49797184611380252</c:v>
                </c:pt>
                <c:pt idx="30">
                  <c:v>-0.10834697743136434</c:v>
                </c:pt>
                <c:pt idx="31">
                  <c:v>-7.7697827697311705E-2</c:v>
                </c:pt>
                <c:pt idx="32">
                  <c:v>-0.45737391969829266</c:v>
                </c:pt>
                <c:pt idx="33">
                  <c:v>-1.149620282932112</c:v>
                </c:pt>
                <c:pt idx="34">
                  <c:v>-1.3648481989692693</c:v>
                </c:pt>
                <c:pt idx="35">
                  <c:v>-1.8270721051782017</c:v>
                </c:pt>
                <c:pt idx="36">
                  <c:v>-1.8757048188652439</c:v>
                </c:pt>
                <c:pt idx="37">
                  <c:v>-1.7753643867298243</c:v>
                </c:pt>
                <c:pt idx="38">
                  <c:v>-1.774622770241582</c:v>
                </c:pt>
                <c:pt idx="39">
                  <c:v>-2.3635366711399879</c:v>
                </c:pt>
                <c:pt idx="40">
                  <c:v>-1.8167156019755761</c:v>
                </c:pt>
                <c:pt idx="41">
                  <c:v>-1.7328077419437469</c:v>
                </c:pt>
                <c:pt idx="42">
                  <c:v>-2.0285439542983497</c:v>
                </c:pt>
                <c:pt idx="43">
                  <c:v>-2.2216992334306349</c:v>
                </c:pt>
                <c:pt idx="44">
                  <c:v>-1.9285377042528151</c:v>
                </c:pt>
                <c:pt idx="45">
                  <c:v>-1.4691279117752059</c:v>
                </c:pt>
                <c:pt idx="46">
                  <c:v>-1.7643491667818885</c:v>
                </c:pt>
                <c:pt idx="47">
                  <c:v>-1.6159982538799806</c:v>
                </c:pt>
                <c:pt idx="48">
                  <c:v>-1.9549680066989323</c:v>
                </c:pt>
                <c:pt idx="49">
                  <c:v>-1.9619111242112059</c:v>
                </c:pt>
                <c:pt idx="50">
                  <c:v>-1.5285661198646792</c:v>
                </c:pt>
                <c:pt idx="51">
                  <c:v>-1.3334937705535435</c:v>
                </c:pt>
                <c:pt idx="52">
                  <c:v>-0.74481394824077563</c:v>
                </c:pt>
                <c:pt idx="53">
                  <c:v>-2.4060919727869132</c:v>
                </c:pt>
                <c:pt idx="54">
                  <c:v>-2.3861031658985405</c:v>
                </c:pt>
                <c:pt idx="55">
                  <c:v>-1.9053372000158497</c:v>
                </c:pt>
                <c:pt idx="56">
                  <c:v>-1.7828687091782784</c:v>
                </c:pt>
                <c:pt idx="57">
                  <c:v>-1.7507472779249649</c:v>
                </c:pt>
                <c:pt idx="58">
                  <c:v>-1.4171712385052018</c:v>
                </c:pt>
                <c:pt idx="59">
                  <c:v>-1.3956609440254912</c:v>
                </c:pt>
                <c:pt idx="60">
                  <c:v>-1.1498825217568258</c:v>
                </c:pt>
                <c:pt idx="61">
                  <c:v>-0.71343318223021157</c:v>
                </c:pt>
                <c:pt idx="62">
                  <c:v>-0.45821464957154712</c:v>
                </c:pt>
                <c:pt idx="63">
                  <c:v>-0.68197766672312443</c:v>
                </c:pt>
                <c:pt idx="64">
                  <c:v>-1.1170163885223285</c:v>
                </c:pt>
                <c:pt idx="65">
                  <c:v>-0.76170747766554414</c:v>
                </c:pt>
                <c:pt idx="66">
                  <c:v>-0.14016273019977454</c:v>
                </c:pt>
                <c:pt idx="67">
                  <c:v>-0.19812801823940729</c:v>
                </c:pt>
                <c:pt idx="68">
                  <c:v>-0.21953629480190062</c:v>
                </c:pt>
                <c:pt idx="69">
                  <c:v>-0.27038209356087506</c:v>
                </c:pt>
                <c:pt idx="70">
                  <c:v>-0.41842442281091696</c:v>
                </c:pt>
                <c:pt idx="71">
                  <c:v>-0.41749414787842865</c:v>
                </c:pt>
                <c:pt idx="72">
                  <c:v>7.2357784832508099E-2</c:v>
                </c:pt>
                <c:pt idx="73">
                  <c:v>-0.2091800715934452</c:v>
                </c:pt>
                <c:pt idx="74">
                  <c:v>-0.21928834117616314</c:v>
                </c:pt>
                <c:pt idx="75">
                  <c:v>-3.0082219021806193E-2</c:v>
                </c:pt>
                <c:pt idx="76">
                  <c:v>0.33336147741247091</c:v>
                </c:pt>
                <c:pt idx="77">
                  <c:v>0.32038787494271742</c:v>
                </c:pt>
                <c:pt idx="78">
                  <c:v>-0.42432158478394633</c:v>
                </c:pt>
                <c:pt idx="79">
                  <c:v>-0.47110353594417792</c:v>
                </c:pt>
                <c:pt idx="80">
                  <c:v>-0.52305327282673908</c:v>
                </c:pt>
                <c:pt idx="81">
                  <c:v>-0.256532085651626</c:v>
                </c:pt>
                <c:pt idx="82">
                  <c:v>-0.57849447262163245</c:v>
                </c:pt>
                <c:pt idx="83">
                  <c:v>-0.95736048174557842</c:v>
                </c:pt>
                <c:pt idx="84">
                  <c:v>-1.4736292113378116</c:v>
                </c:pt>
                <c:pt idx="85">
                  <c:v>-1.2987406290243619</c:v>
                </c:pt>
                <c:pt idx="86">
                  <c:v>-1.0776357434865373</c:v>
                </c:pt>
                <c:pt idx="87">
                  <c:v>-1.1830418434832735</c:v>
                </c:pt>
                <c:pt idx="88">
                  <c:v>-2.3710553421064753</c:v>
                </c:pt>
                <c:pt idx="89">
                  <c:v>-1.9865024374511939</c:v>
                </c:pt>
                <c:pt idx="90">
                  <c:v>-1.6169068460281708</c:v>
                </c:pt>
                <c:pt idx="91">
                  <c:v>-1.4628677886471293</c:v>
                </c:pt>
                <c:pt idx="92">
                  <c:v>-1.3191684993931125</c:v>
                </c:pt>
                <c:pt idx="93">
                  <c:v>-1.6135103755085869</c:v>
                </c:pt>
                <c:pt idx="94">
                  <c:v>-0.64636420197630184</c:v>
                </c:pt>
                <c:pt idx="95">
                  <c:v>-0.71303049655371487</c:v>
                </c:pt>
                <c:pt idx="96">
                  <c:v>-0.66800975577657662</c:v>
                </c:pt>
                <c:pt idx="97">
                  <c:v>-0.16529408426950659</c:v>
                </c:pt>
                <c:pt idx="98">
                  <c:v>-0.22891719146543793</c:v>
                </c:pt>
                <c:pt idx="99">
                  <c:v>-8.6105158963878381E-3</c:v>
                </c:pt>
                <c:pt idx="100">
                  <c:v>0.60629839370944971</c:v>
                </c:pt>
                <c:pt idx="101">
                  <c:v>0.8080210170791926</c:v>
                </c:pt>
                <c:pt idx="102">
                  <c:v>1.2414083284829385</c:v>
                </c:pt>
                <c:pt idx="103">
                  <c:v>1.2963051467870246</c:v>
                </c:pt>
                <c:pt idx="104">
                  <c:v>1.8170229578289963</c:v>
                </c:pt>
                <c:pt idx="105">
                  <c:v>1.2886830247117476</c:v>
                </c:pt>
                <c:pt idx="106">
                  <c:v>0.85611912160894876</c:v>
                </c:pt>
                <c:pt idx="107">
                  <c:v>1.5484015497565971</c:v>
                </c:pt>
                <c:pt idx="108">
                  <c:v>2.3084395474177013</c:v>
                </c:pt>
                <c:pt idx="109">
                  <c:v>2.4388476860016741</c:v>
                </c:pt>
                <c:pt idx="110">
                  <c:v>2.6061395584968294</c:v>
                </c:pt>
                <c:pt idx="111">
                  <c:v>3.1989426298205417</c:v>
                </c:pt>
                <c:pt idx="112">
                  <c:v>3.7278600776110515</c:v>
                </c:pt>
                <c:pt idx="113">
                  <c:v>4.0666276472148626</c:v>
                </c:pt>
                <c:pt idx="114">
                  <c:v>5.0484591289483705</c:v>
                </c:pt>
                <c:pt idx="115">
                  <c:v>4.7504448818480718</c:v>
                </c:pt>
                <c:pt idx="116">
                  <c:v>4.3715062103296551</c:v>
                </c:pt>
                <c:pt idx="117">
                  <c:v>5.279257518189274</c:v>
                </c:pt>
                <c:pt idx="118">
                  <c:v>5.2683304623576577</c:v>
                </c:pt>
                <c:pt idx="119">
                  <c:v>4.8656289426030144</c:v>
                </c:pt>
                <c:pt idx="120">
                  <c:v>4.6418340061004546</c:v>
                </c:pt>
                <c:pt idx="121">
                  <c:v>4.4626677399307662</c:v>
                </c:pt>
                <c:pt idx="122">
                  <c:v>4.3507445767314845</c:v>
                </c:pt>
                <c:pt idx="123">
                  <c:v>4.5530095212137063</c:v>
                </c:pt>
                <c:pt idx="124">
                  <c:v>3.6777952364872846</c:v>
                </c:pt>
                <c:pt idx="125">
                  <c:v>3.0844026262064355</c:v>
                </c:pt>
                <c:pt idx="126">
                  <c:v>1.7676154098158223</c:v>
                </c:pt>
                <c:pt idx="127">
                  <c:v>2.7792797424078293</c:v>
                </c:pt>
                <c:pt idx="128">
                  <c:v>1.936758052570617</c:v>
                </c:pt>
                <c:pt idx="129">
                  <c:v>2.1906265977404784</c:v>
                </c:pt>
                <c:pt idx="130">
                  <c:v>1.838782780630746</c:v>
                </c:pt>
                <c:pt idx="131">
                  <c:v>1.6284718125891309</c:v>
                </c:pt>
                <c:pt idx="132">
                  <c:v>1.1193030274357754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32"/>
              <c:layout>
                <c:manualLayout>
                  <c:x val="-3.3168260393440854E-2"/>
                  <c:y val="-0.3426279534049964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b="1" dirty="0" smtClean="0"/>
                      <a:t>1.4%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5727596492271"/>
                      <c:h val="0.106524974725623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E3-46EE-8A69-A1FAD8A7A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-0.18629331886768341</c:v>
                </c:pt>
                <c:pt idx="13" formatCode="0.0">
                  <c:v>-0.94382351636886597</c:v>
                </c:pt>
                <c:pt idx="14" formatCode="0.0">
                  <c:v>-0.98823940753936768</c:v>
                </c:pt>
                <c:pt idx="15" formatCode="0.0">
                  <c:v>-0.8465844988822937</c:v>
                </c:pt>
                <c:pt idx="16" formatCode="0.0">
                  <c:v>-0.71839189529418945</c:v>
                </c:pt>
                <c:pt idx="17" formatCode="0.0">
                  <c:v>-1.2019026279449463</c:v>
                </c:pt>
                <c:pt idx="18" formatCode="0.0">
                  <c:v>-1.2996772527694702</c:v>
                </c:pt>
                <c:pt idx="19" formatCode="0.0">
                  <c:v>-2.0149939060211182</c:v>
                </c:pt>
                <c:pt idx="20" formatCode="0.0">
                  <c:v>-2.4989287853240967</c:v>
                </c:pt>
                <c:pt idx="21" formatCode="0.0">
                  <c:v>-1.7867755889892578</c:v>
                </c:pt>
                <c:pt idx="22" formatCode="0.0">
                  <c:v>-1.754117488861084</c:v>
                </c:pt>
                <c:pt idx="23" formatCode="0.0">
                  <c:v>-1.9474276304244995</c:v>
                </c:pt>
                <c:pt idx="24" formatCode="0.0">
                  <c:v>-2.3115580081939697</c:v>
                </c:pt>
                <c:pt idx="25" formatCode="0.0">
                  <c:v>-2.680943489074707</c:v>
                </c:pt>
                <c:pt idx="26" formatCode="0.0">
                  <c:v>-2.3831734657287598</c:v>
                </c:pt>
                <c:pt idx="27" formatCode="0.0">
                  <c:v>-1.6227669715881348</c:v>
                </c:pt>
                <c:pt idx="28" formatCode="0.0">
                  <c:v>-1.7524498701095581</c:v>
                </c:pt>
                <c:pt idx="29" formatCode="0.0">
                  <c:v>-1.8163454532623291</c:v>
                </c:pt>
                <c:pt idx="30" formatCode="0.0">
                  <c:v>-1.5482608079910278</c:v>
                </c:pt>
                <c:pt idx="31" formatCode="0.0">
                  <c:v>-1.6501890420913696</c:v>
                </c:pt>
                <c:pt idx="32" formatCode="0.0">
                  <c:v>-2.442025899887085</c:v>
                </c:pt>
                <c:pt idx="33" formatCode="0.0">
                  <c:v>-3.0785934925079346</c:v>
                </c:pt>
                <c:pt idx="34" formatCode="0.0">
                  <c:v>-3.1230299472808838</c:v>
                </c:pt>
                <c:pt idx="35" formatCode="0.0">
                  <c:v>-3.3349416255950928</c:v>
                </c:pt>
                <c:pt idx="36" formatCode="0.0">
                  <c:v>-2.8460674285888672</c:v>
                </c:pt>
                <c:pt idx="37" formatCode="0.0">
                  <c:v>-2.501563549041748</c:v>
                </c:pt>
                <c:pt idx="38" formatCode="0.0">
                  <c:v>-3.4289276599884033</c:v>
                </c:pt>
                <c:pt idx="39" formatCode="0.0">
                  <c:v>-3.5821642875671387</c:v>
                </c:pt>
                <c:pt idx="40" formatCode="0.0">
                  <c:v>-3.1560201644897461</c:v>
                </c:pt>
                <c:pt idx="41" formatCode="0.0">
                  <c:v>-2.8112642765045166</c:v>
                </c:pt>
                <c:pt idx="42" formatCode="0.0">
                  <c:v>-3.195110559463501</c:v>
                </c:pt>
                <c:pt idx="43" formatCode="0.0">
                  <c:v>-3.4217932224273682</c:v>
                </c:pt>
                <c:pt idx="44" formatCode="0.0">
                  <c:v>-2.1916038990020752</c:v>
                </c:pt>
                <c:pt idx="45" formatCode="0.0">
                  <c:v>-1.8301160335540771</c:v>
                </c:pt>
                <c:pt idx="46" formatCode="0.0">
                  <c:v>-1.6524395942687988</c:v>
                </c:pt>
                <c:pt idx="47" formatCode="0.0">
                  <c:v>-1.683921217918396</c:v>
                </c:pt>
                <c:pt idx="48" formatCode="0.0">
                  <c:v>-1.3514560461044312</c:v>
                </c:pt>
                <c:pt idx="49" formatCode="0.0">
                  <c:v>-1.270866870880127</c:v>
                </c:pt>
                <c:pt idx="50" formatCode="0.0">
                  <c:v>-0.62840920686721802</c:v>
                </c:pt>
                <c:pt idx="51" formatCode="0.0">
                  <c:v>-1.1284617185592651</c:v>
                </c:pt>
                <c:pt idx="52" formatCode="0.0">
                  <c:v>-0.47699078917503357</c:v>
                </c:pt>
                <c:pt idx="53" formatCode="0.0">
                  <c:v>-2.4295289516448975</c:v>
                </c:pt>
                <c:pt idx="54" formatCode="0.0">
                  <c:v>-2.6730117797851563</c:v>
                </c:pt>
                <c:pt idx="55" formatCode="0.0">
                  <c:v>-1.5226808786392212</c:v>
                </c:pt>
                <c:pt idx="56" formatCode="0.0">
                  <c:v>-1.7132371664047241</c:v>
                </c:pt>
                <c:pt idx="57" formatCode="0.0">
                  <c:v>-1.4655240774154663</c:v>
                </c:pt>
                <c:pt idx="58" formatCode="0.0">
                  <c:v>-1.3448883295059204</c:v>
                </c:pt>
                <c:pt idx="59" formatCode="0.0">
                  <c:v>-1.0915242433547974</c:v>
                </c:pt>
                <c:pt idx="60" formatCode="0.0">
                  <c:v>-1.0652289390563965</c:v>
                </c:pt>
                <c:pt idx="61" formatCode="0.0">
                  <c:v>-0.48429200053215027</c:v>
                </c:pt>
                <c:pt idx="62" formatCode="0.0">
                  <c:v>-0.30376073718070984</c:v>
                </c:pt>
                <c:pt idx="63" formatCode="0.0">
                  <c:v>-7.0626676082611084E-2</c:v>
                </c:pt>
                <c:pt idx="64" formatCode="0.0">
                  <c:v>-0.4156164824962616</c:v>
                </c:pt>
                <c:pt idx="65" formatCode="0.0">
                  <c:v>0.19221530854701996</c:v>
                </c:pt>
                <c:pt idx="66" formatCode="0.0">
                  <c:v>1.0314797163009644</c:v>
                </c:pt>
                <c:pt idx="67" formatCode="0.0">
                  <c:v>0.78794056177139282</c:v>
                </c:pt>
                <c:pt idx="68" formatCode="0.0">
                  <c:v>0.70718115568161011</c:v>
                </c:pt>
                <c:pt idx="69" formatCode="0.0">
                  <c:v>0.54245561361312866</c:v>
                </c:pt>
                <c:pt idx="70" formatCode="0.0">
                  <c:v>0.26084333658218384</c:v>
                </c:pt>
                <c:pt idx="71" formatCode="0.0">
                  <c:v>-0.53813433647155762</c:v>
                </c:pt>
                <c:pt idx="72" formatCode="0.0">
                  <c:v>-0.40314844250679016</c:v>
                </c:pt>
                <c:pt idx="73" formatCode="0.0">
                  <c:v>-0.69048047065734863</c:v>
                </c:pt>
                <c:pt idx="74" formatCode="0.0">
                  <c:v>-0.24980172514915466</c:v>
                </c:pt>
                <c:pt idx="75" formatCode="0.0">
                  <c:v>-3.7536598742008209E-2</c:v>
                </c:pt>
                <c:pt idx="76" formatCode="0.0">
                  <c:v>0.4057992696762085</c:v>
                </c:pt>
                <c:pt idx="77" formatCode="0.0">
                  <c:v>1.901642419397831E-2</c:v>
                </c:pt>
                <c:pt idx="78" formatCode="0.0">
                  <c:v>-0.73635387420654297</c:v>
                </c:pt>
                <c:pt idx="79" formatCode="0.0">
                  <c:v>-0.88470655679702759</c:v>
                </c:pt>
                <c:pt idx="80" formatCode="0.0">
                  <c:v>-1.2167195081710815</c:v>
                </c:pt>
                <c:pt idx="81" formatCode="0.0">
                  <c:v>-0.80661952495574951</c:v>
                </c:pt>
                <c:pt idx="82" formatCode="0.0">
                  <c:v>-1.0883249044418335</c:v>
                </c:pt>
                <c:pt idx="83" formatCode="0.0">
                  <c:v>-0.76116907596588135</c:v>
                </c:pt>
                <c:pt idx="84" formatCode="0.0">
                  <c:v>-0.99193978309631348</c:v>
                </c:pt>
                <c:pt idx="85" formatCode="0.0">
                  <c:v>-1.2323555946350098</c:v>
                </c:pt>
                <c:pt idx="86" formatCode="0.0">
                  <c:v>-1.4062138795852661</c:v>
                </c:pt>
                <c:pt idx="87" formatCode="0.0">
                  <c:v>-3.1802775859832764</c:v>
                </c:pt>
                <c:pt idx="88" formatCode="0.0">
                  <c:v>-4.7398948669433594</c:v>
                </c:pt>
                <c:pt idx="89" formatCode="0.0">
                  <c:v>-3.6291670799255371</c:v>
                </c:pt>
                <c:pt idx="90" formatCode="0.0">
                  <c:v>-2.7947821617126465</c:v>
                </c:pt>
                <c:pt idx="91" formatCode="0.0">
                  <c:v>-2.6200897693634033</c:v>
                </c:pt>
                <c:pt idx="92" formatCode="0.0">
                  <c:v>-2.1838529109954834</c:v>
                </c:pt>
                <c:pt idx="93" formatCode="0.0">
                  <c:v>-2.6907229423522949</c:v>
                </c:pt>
                <c:pt idx="94" formatCode="0.0">
                  <c:v>-1.8184137344360352</c:v>
                </c:pt>
                <c:pt idx="95" formatCode="0.0">
                  <c:v>-1.7847967147827148</c:v>
                </c:pt>
                <c:pt idx="96" formatCode="0.0">
                  <c:v>-1.3905422687530518</c:v>
                </c:pt>
                <c:pt idx="97" formatCode="0.0">
                  <c:v>-0.47853744029998779</c:v>
                </c:pt>
                <c:pt idx="98" formatCode="0.0">
                  <c:v>-0.15447238087654114</c:v>
                </c:pt>
                <c:pt idx="99" formatCode="0.0">
                  <c:v>1.5057429075241089</c:v>
                </c:pt>
                <c:pt idx="100" formatCode="0.0">
                  <c:v>2.361292839050293</c:v>
                </c:pt>
                <c:pt idx="101" formatCode="0.0">
                  <c:v>1.9774471521377563</c:v>
                </c:pt>
                <c:pt idx="102" formatCode="0.0">
                  <c:v>2.3082630634307861</c:v>
                </c:pt>
                <c:pt idx="103" formatCode="0.0">
                  <c:v>2.3914585113525391</c:v>
                </c:pt>
                <c:pt idx="104" formatCode="0.0">
                  <c:v>2.7944300174713135</c:v>
                </c:pt>
                <c:pt idx="105" formatCode="0.0">
                  <c:v>2.4436960220336914</c:v>
                </c:pt>
                <c:pt idx="106" formatCode="0.0">
                  <c:v>2.4861049652099609</c:v>
                </c:pt>
                <c:pt idx="107" formatCode="0.0">
                  <c:v>2.7514643669128418</c:v>
                </c:pt>
                <c:pt idx="108" formatCode="0.0">
                  <c:v>3.3839967250823975</c:v>
                </c:pt>
                <c:pt idx="109" formatCode="0.0">
                  <c:v>3.6630501747131348</c:v>
                </c:pt>
                <c:pt idx="110" formatCode="0.0">
                  <c:v>3.8576855659484863</c:v>
                </c:pt>
                <c:pt idx="111" formatCode="0.0">
                  <c:v>4.5782241821289063</c:v>
                </c:pt>
                <c:pt idx="112" formatCode="0.0">
                  <c:v>4.9502816200256348</c:v>
                </c:pt>
                <c:pt idx="113" formatCode="0.0">
                  <c:v>5.8901734352111816</c:v>
                </c:pt>
                <c:pt idx="114" formatCode="0.0">
                  <c:v>7.0484137535095215</c:v>
                </c:pt>
                <c:pt idx="115" formatCode="0.0">
                  <c:v>5.1165685653686523</c:v>
                </c:pt>
                <c:pt idx="116" formatCode="0.0">
                  <c:v>4.609764575958252</c:v>
                </c:pt>
                <c:pt idx="117" formatCode="0.0">
                  <c:v>5.3916659355163574</c:v>
                </c:pt>
                <c:pt idx="118" formatCode="0.0">
                  <c:v>5.2611002922058105</c:v>
                </c:pt>
                <c:pt idx="119" formatCode="0.0">
                  <c:v>5.4311027526855469</c:v>
                </c:pt>
                <c:pt idx="120" formatCode="0.0">
                  <c:v>5.3744997978210449</c:v>
                </c:pt>
                <c:pt idx="121" formatCode="0.0">
                  <c:v>4.7531123161315918</c:v>
                </c:pt>
                <c:pt idx="122" formatCode="0.0">
                  <c:v>4.1474146842956543</c:v>
                </c:pt>
                <c:pt idx="123" formatCode="0.0">
                  <c:v>4.1731534004211426</c:v>
                </c:pt>
                <c:pt idx="124" formatCode="0.0">
                  <c:v>3.4006097316741943</c:v>
                </c:pt>
                <c:pt idx="125" formatCode="0.0">
                  <c:v>2.2530150413513184</c:v>
                </c:pt>
                <c:pt idx="126" formatCode="0.0">
                  <c:v>0.60957598686218262</c:v>
                </c:pt>
                <c:pt idx="127" formatCode="0.0">
                  <c:v>3.0863626003265381</c:v>
                </c:pt>
                <c:pt idx="128" formatCode="0.0">
                  <c:v>2.5767388343811035</c:v>
                </c:pt>
                <c:pt idx="129" formatCode="0.0">
                  <c:v>2.8892314434051514</c:v>
                </c:pt>
                <c:pt idx="130" formatCode="0.0">
                  <c:v>2.3725740909576416</c:v>
                </c:pt>
                <c:pt idx="131" formatCode="0.0">
                  <c:v>1.7582324743270874</c:v>
                </c:pt>
                <c:pt idx="132" formatCode="0.0">
                  <c:v>1.4305557012557983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5383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1017494582479623"/>
          <c:y val="0.12218187647896459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(40.4%)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0.66592296880337887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0.85168512807957752</c:v>
                </c:pt>
                <c:pt idx="85">
                  <c:v>0.73336145614521664</c:v>
                </c:pt>
                <c:pt idx="86">
                  <c:v>0.76589294871953173</c:v>
                </c:pt>
                <c:pt idx="87">
                  <c:v>0.72831373717468983</c:v>
                </c:pt>
                <c:pt idx="88">
                  <c:v>0.61331683130501202</c:v>
                </c:pt>
                <c:pt idx="89">
                  <c:v>0.53612506410368088</c:v>
                </c:pt>
                <c:pt idx="90">
                  <c:v>0.45773719479245722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>
                  <c:v>0.16363962194281848</c:v>
                </c:pt>
                <c:pt idx="99">
                  <c:v>0.20085226613112006</c:v>
                </c:pt>
                <c:pt idx="100">
                  <c:v>0.27670615774750063</c:v>
                </c:pt>
                <c:pt idx="101">
                  <c:v>0.39441364943156099</c:v>
                </c:pt>
                <c:pt idx="102">
                  <c:v>0.47515644517338418</c:v>
                </c:pt>
                <c:pt idx="103">
                  <c:v>0.71153057870338643</c:v>
                </c:pt>
                <c:pt idx="104">
                  <c:v>0.71324759335264831</c:v>
                </c:pt>
                <c:pt idx="105">
                  <c:v>0.7521294684245996</c:v>
                </c:pt>
                <c:pt idx="106">
                  <c:v>1.0272297482784492</c:v>
                </c:pt>
                <c:pt idx="107">
                  <c:v>1.3440791455784522</c:v>
                </c:pt>
                <c:pt idx="108">
                  <c:v>1.2636800992966311</c:v>
                </c:pt>
                <c:pt idx="109">
                  <c:v>1.2611602985004224</c:v>
                </c:pt>
                <c:pt idx="110">
                  <c:v>1.2928377329059013</c:v>
                </c:pt>
                <c:pt idx="111">
                  <c:v>1.333336076992238</c:v>
                </c:pt>
                <c:pt idx="112">
                  <c:v>1.4524242750015373</c:v>
                </c:pt>
                <c:pt idx="113">
                  <c:v>1.6454298418802309</c:v>
                </c:pt>
                <c:pt idx="114">
                  <c:v>1.9901324268630403</c:v>
                </c:pt>
                <c:pt idx="115">
                  <c:v>2.0968493396175116</c:v>
                </c:pt>
                <c:pt idx="116">
                  <c:v>2.2068375191469065</c:v>
                </c:pt>
                <c:pt idx="117">
                  <c:v>2.4391362053728995</c:v>
                </c:pt>
                <c:pt idx="118">
                  <c:v>2.5477993603555649</c:v>
                </c:pt>
                <c:pt idx="119">
                  <c:v>2.4897452053274916</c:v>
                </c:pt>
                <c:pt idx="120">
                  <c:v>2.6739523662247304</c:v>
                </c:pt>
                <c:pt idx="121">
                  <c:v>2.7564452967268798</c:v>
                </c:pt>
                <c:pt idx="122">
                  <c:v>2.7133276046882844</c:v>
                </c:pt>
                <c:pt idx="123">
                  <c:v>2.9191708300570016</c:v>
                </c:pt>
                <c:pt idx="124">
                  <c:v>3.0415726253720323</c:v>
                </c:pt>
                <c:pt idx="125">
                  <c:v>2.7928445880371995</c:v>
                </c:pt>
                <c:pt idx="126">
                  <c:v>2.5469505616271122</c:v>
                </c:pt>
                <c:pt idx="127">
                  <c:v>2.5063322717148946</c:v>
                </c:pt>
                <c:pt idx="128">
                  <c:v>2.3469343014995321</c:v>
                </c:pt>
                <c:pt idx="129">
                  <c:v>1.9518595846435074</c:v>
                </c:pt>
                <c:pt idx="130">
                  <c:v>1.5611343142115974</c:v>
                </c:pt>
                <c:pt idx="131">
                  <c:v>1.4104919780884264</c:v>
                </c:pt>
                <c:pt idx="132">
                  <c:v>1.3243429891215774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(3.6%)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-0.63919478425966081</c:v>
                </c:pt>
                <c:pt idx="9">
                  <c:v>-0.64539391455618778</c:v>
                </c:pt>
                <c:pt idx="10">
                  <c:v>-0.55642700217936081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-0.29426907454236029</c:v>
                </c:pt>
                <c:pt idx="28">
                  <c:v>-0.29876077133166945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-0.26507304541184368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-0.20194358760434031</c:v>
                </c:pt>
                <c:pt idx="41">
                  <c:v>-0.20194358760434031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-0.14260970062055356</c:v>
                </c:pt>
                <c:pt idx="45">
                  <c:v>-0.12883404590769632</c:v>
                </c:pt>
                <c:pt idx="46">
                  <c:v>-0.1289748481436607</c:v>
                </c:pt>
                <c:pt idx="47">
                  <c:v>-0.1289748481436607</c:v>
                </c:pt>
                <c:pt idx="48">
                  <c:v>-0.11355681355075595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-0.15357489424877629</c:v>
                </c:pt>
                <c:pt idx="52">
                  <c:v>-0.17279368132030756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-0.2497735580771332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-0.23073082063490666</c:v>
                </c:pt>
                <c:pt idx="63">
                  <c:v>-0.2309699199309006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-0.14348470929793689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-0.1170296372156361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-0.11007923141133601</c:v>
                </c:pt>
                <c:pt idx="91">
                  <c:v>-0.11781647581812719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-9.7921517556324042E-2</c:v>
                </c:pt>
                <c:pt idx="98">
                  <c:v>-0.10659456996429055</c:v>
                </c:pt>
                <c:pt idx="99">
                  <c:v>-0.13786659355824468</c:v>
                </c:pt>
                <c:pt idx="100">
                  <c:v>-0.14071981327266739</c:v>
                </c:pt>
                <c:pt idx="101">
                  <c:v>-0.15226127070118067</c:v>
                </c:pt>
                <c:pt idx="102">
                  <c:v>-0.14071981327266739</c:v>
                </c:pt>
                <c:pt idx="103">
                  <c:v>-0.13714167128552451</c:v>
                </c:pt>
                <c:pt idx="104">
                  <c:v>-0.1458568465979844</c:v>
                </c:pt>
                <c:pt idx="105">
                  <c:v>-0.14290387396611823</c:v>
                </c:pt>
                <c:pt idx="106">
                  <c:v>-0.1221504980820796</c:v>
                </c:pt>
                <c:pt idx="107">
                  <c:v>-0.10404228592059793</c:v>
                </c:pt>
                <c:pt idx="108">
                  <c:v>-9.6690156582858316E-2</c:v>
                </c:pt>
                <c:pt idx="109">
                  <c:v>-8.5670922243143849E-2</c:v>
                </c:pt>
                <c:pt idx="110">
                  <c:v>-9.1768475058824767E-2</c:v>
                </c:pt>
                <c:pt idx="111">
                  <c:v>-8.9922948971125585E-2</c:v>
                </c:pt>
                <c:pt idx="112">
                  <c:v>-8.1015398214405038E-2</c:v>
                </c:pt>
                <c:pt idx="113">
                  <c:v>-7.8178552627712006E-2</c:v>
                </c:pt>
                <c:pt idx="114">
                  <c:v>-9.0017109127116066E-2</c:v>
                </c:pt>
                <c:pt idx="115">
                  <c:v>-9.9855304264028985E-2</c:v>
                </c:pt>
                <c:pt idx="116">
                  <c:v>-9.7034315870359059E-2</c:v>
                </c:pt>
                <c:pt idx="117">
                  <c:v>-0.10309896061225636</c:v>
                </c:pt>
                <c:pt idx="118">
                  <c:v>-0.10601909346630937</c:v>
                </c:pt>
                <c:pt idx="119">
                  <c:v>-0.10601909346630937</c:v>
                </c:pt>
                <c:pt idx="120">
                  <c:v>-0.11252571509696584</c:v>
                </c:pt>
                <c:pt idx="121">
                  <c:v>-0.11183221326124392</c:v>
                </c:pt>
                <c:pt idx="122">
                  <c:v>-8.9671151485488487E-2</c:v>
                </c:pt>
                <c:pt idx="123">
                  <c:v>-5.4886763743799437E-2</c:v>
                </c:pt>
                <c:pt idx="124">
                  <c:v>-6.9809113904536188E-2</c:v>
                </c:pt>
                <c:pt idx="125">
                  <c:v>-7.6818091583424813E-2</c:v>
                </c:pt>
                <c:pt idx="126">
                  <c:v>-0.11262157074141603</c:v>
                </c:pt>
                <c:pt idx="127">
                  <c:v>-8.1323654079707444E-2</c:v>
                </c:pt>
                <c:pt idx="128">
                  <c:v>-7.3768852782614219E-2</c:v>
                </c:pt>
                <c:pt idx="129">
                  <c:v>-6.5967544819155136E-2</c:v>
                </c:pt>
                <c:pt idx="130">
                  <c:v>-6.2288518904569046E-2</c:v>
                </c:pt>
                <c:pt idx="131">
                  <c:v>-8.0683648477497913E-2</c:v>
                </c:pt>
                <c:pt idx="132">
                  <c:v>-0.10248578167897897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(4.6%)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0.32243173359146721</c:v>
                </c:pt>
                <c:pt idx="1">
                  <c:v>0.20407493126820347</c:v>
                </c:pt>
                <c:pt idx="2">
                  <c:v>0.13118879583306794</c:v>
                </c:pt>
                <c:pt idx="3">
                  <c:v>0.24366943426999452</c:v>
                </c:pt>
                <c:pt idx="4">
                  <c:v>5.9080314444774323E-2</c:v>
                </c:pt>
                <c:pt idx="5">
                  <c:v>0.34681588331465585</c:v>
                </c:pt>
                <c:pt idx="6">
                  <c:v>0.43939835680598022</c:v>
                </c:pt>
                <c:pt idx="7">
                  <c:v>-4.620139205595989E-2</c:v>
                </c:pt>
                <c:pt idx="8">
                  <c:v>-0.18013528871069973</c:v>
                </c:pt>
                <c:pt idx="9">
                  <c:v>0.19918918248076431</c:v>
                </c:pt>
                <c:pt idx="10">
                  <c:v>0.38624763833640213</c:v>
                </c:pt>
                <c:pt idx="11">
                  <c:v>0.55328954638657812</c:v>
                </c:pt>
                <c:pt idx="12">
                  <c:v>0.26224464890134863</c:v>
                </c:pt>
                <c:pt idx="13">
                  <c:v>8.2816681847616716E-2</c:v>
                </c:pt>
                <c:pt idx="14">
                  <c:v>0.17958962029403047</c:v>
                </c:pt>
                <c:pt idx="15">
                  <c:v>-9.7884289375574154E-3</c:v>
                </c:pt>
                <c:pt idx="16">
                  <c:v>-1.0072119020901606E-3</c:v>
                </c:pt>
                <c:pt idx="17">
                  <c:v>-0.10789300277646649</c:v>
                </c:pt>
                <c:pt idx="18">
                  <c:v>-0.16601383380090218</c:v>
                </c:pt>
                <c:pt idx="19">
                  <c:v>0.1281807311357594</c:v>
                </c:pt>
                <c:pt idx="20">
                  <c:v>-1.7655246963522088E-2</c:v>
                </c:pt>
                <c:pt idx="21">
                  <c:v>-0.22130683835551657</c:v>
                </c:pt>
                <c:pt idx="22">
                  <c:v>-0.15605484798144423</c:v>
                </c:pt>
                <c:pt idx="23">
                  <c:v>-0.42931722149760598</c:v>
                </c:pt>
                <c:pt idx="24">
                  <c:v>-0.48191781001169154</c:v>
                </c:pt>
                <c:pt idx="25">
                  <c:v>-0.32694349617193774</c:v>
                </c:pt>
                <c:pt idx="26">
                  <c:v>-0.36637486573536943</c:v>
                </c:pt>
                <c:pt idx="27">
                  <c:v>2.9621315944353757E-3</c:v>
                </c:pt>
                <c:pt idx="28">
                  <c:v>0.18055783460578737</c:v>
                </c:pt>
                <c:pt idx="29">
                  <c:v>0.10089111481785702</c:v>
                </c:pt>
                <c:pt idx="30">
                  <c:v>7.6794216893446177E-2</c:v>
                </c:pt>
                <c:pt idx="31">
                  <c:v>-0.16030452953270102</c:v>
                </c:pt>
                <c:pt idx="32">
                  <c:v>0.30268139507808239</c:v>
                </c:pt>
                <c:pt idx="33">
                  <c:v>0.48266031938840898</c:v>
                </c:pt>
                <c:pt idx="34">
                  <c:v>0.49060917309337582</c:v>
                </c:pt>
                <c:pt idx="35">
                  <c:v>0.4640503881254433</c:v>
                </c:pt>
                <c:pt idx="36">
                  <c:v>0.50466766266460372</c:v>
                </c:pt>
                <c:pt idx="37">
                  <c:v>0.37819921725058159</c:v>
                </c:pt>
                <c:pt idx="38">
                  <c:v>0.27464400152054663</c:v>
                </c:pt>
                <c:pt idx="39">
                  <c:v>-5.7790302494818674E-2</c:v>
                </c:pt>
                <c:pt idx="40">
                  <c:v>-5.208793850012531E-2</c:v>
                </c:pt>
                <c:pt idx="41">
                  <c:v>-3.4693413650262385E-2</c:v>
                </c:pt>
                <c:pt idx="42">
                  <c:v>0.15682220510687855</c:v>
                </c:pt>
                <c:pt idx="43">
                  <c:v>0.26085091062866239</c:v>
                </c:pt>
                <c:pt idx="44">
                  <c:v>-0.14604938507739423</c:v>
                </c:pt>
                <c:pt idx="45">
                  <c:v>-0.2541666967285548</c:v>
                </c:pt>
                <c:pt idx="46">
                  <c:v>-0.36140926069082452</c:v>
                </c:pt>
                <c:pt idx="47">
                  <c:v>-9.7868734052698234E-2</c:v>
                </c:pt>
                <c:pt idx="48">
                  <c:v>-0.11272743646718236</c:v>
                </c:pt>
                <c:pt idx="49">
                  <c:v>0.15124086409098522</c:v>
                </c:pt>
                <c:pt idx="50">
                  <c:v>0.3232489163639985</c:v>
                </c:pt>
                <c:pt idx="51">
                  <c:v>0.4057833762476592</c:v>
                </c:pt>
                <c:pt idx="52">
                  <c:v>0.28451757111834847</c:v>
                </c:pt>
                <c:pt idx="53">
                  <c:v>0.10784910701782689</c:v>
                </c:pt>
                <c:pt idx="54">
                  <c:v>-0.14074201473178211</c:v>
                </c:pt>
                <c:pt idx="55">
                  <c:v>-0.10700603137622963</c:v>
                </c:pt>
                <c:pt idx="56">
                  <c:v>0.11093584961739082</c:v>
                </c:pt>
                <c:pt idx="57">
                  <c:v>7.9977137133261419E-2</c:v>
                </c:pt>
                <c:pt idx="58">
                  <c:v>2.4340043934159793E-2</c:v>
                </c:pt>
                <c:pt idx="59">
                  <c:v>-0.17431775837601418</c:v>
                </c:pt>
                <c:pt idx="60">
                  <c:v>-0.17688238031808426</c:v>
                </c:pt>
                <c:pt idx="61">
                  <c:v>-0.25503733651289284</c:v>
                </c:pt>
                <c:pt idx="62">
                  <c:v>-0.36314735265606807</c:v>
                </c:pt>
                <c:pt idx="63">
                  <c:v>-0.29834444638384916</c:v>
                </c:pt>
                <c:pt idx="64">
                  <c:v>-5.0114124053396457E-2</c:v>
                </c:pt>
                <c:pt idx="65">
                  <c:v>0.38630037751374396</c:v>
                </c:pt>
                <c:pt idx="66">
                  <c:v>0.48265489131732858</c:v>
                </c:pt>
                <c:pt idx="67">
                  <c:v>0.30653457344677332</c:v>
                </c:pt>
                <c:pt idx="68">
                  <c:v>0.24706667243026875</c:v>
                </c:pt>
                <c:pt idx="69">
                  <c:v>0.20621107137873865</c:v>
                </c:pt>
                <c:pt idx="70">
                  <c:v>0.41895076614338311</c:v>
                </c:pt>
                <c:pt idx="71">
                  <c:v>0.57165638544558539</c:v>
                </c:pt>
                <c:pt idx="72">
                  <c:v>0.80076515093956047</c:v>
                </c:pt>
                <c:pt idx="73">
                  <c:v>0.8174901913685374</c:v>
                </c:pt>
                <c:pt idx="74">
                  <c:v>0.97448005126888626</c:v>
                </c:pt>
                <c:pt idx="75">
                  <c:v>0.79015709104329979</c:v>
                </c:pt>
                <c:pt idx="76">
                  <c:v>0.59508510943779935</c:v>
                </c:pt>
                <c:pt idx="77">
                  <c:v>-1.4795371869730413E-2</c:v>
                </c:pt>
                <c:pt idx="78">
                  <c:v>-0.285006754294993</c:v>
                </c:pt>
                <c:pt idx="79">
                  <c:v>-3.4807918070560294E-2</c:v>
                </c:pt>
                <c:pt idx="80">
                  <c:v>1.4574646056926394E-2</c:v>
                </c:pt>
                <c:pt idx="81">
                  <c:v>8.8756323494355999E-2</c:v>
                </c:pt>
                <c:pt idx="82">
                  <c:v>-1.691534809902097E-3</c:v>
                </c:pt>
                <c:pt idx="83">
                  <c:v>-0.13295958613791964</c:v>
                </c:pt>
                <c:pt idx="84">
                  <c:v>-0.1531819940236894</c:v>
                </c:pt>
                <c:pt idx="85">
                  <c:v>-0.19347183849369629</c:v>
                </c:pt>
                <c:pt idx="86">
                  <c:v>-0.20032399184337402</c:v>
                </c:pt>
                <c:pt idx="87">
                  <c:v>2.6770047796512198E-2</c:v>
                </c:pt>
                <c:pt idx="88">
                  <c:v>-0.11144211581817512</c:v>
                </c:pt>
                <c:pt idx="89">
                  <c:v>4.3183687911375175E-2</c:v>
                </c:pt>
                <c:pt idx="90">
                  <c:v>0.26503840544373491</c:v>
                </c:pt>
                <c:pt idx="91">
                  <c:v>9.9936572542324381E-2</c:v>
                </c:pt>
                <c:pt idx="92">
                  <c:v>0.10549665914989866</c:v>
                </c:pt>
                <c:pt idx="93">
                  <c:v>0.13877234581735218</c:v>
                </c:pt>
                <c:pt idx="94">
                  <c:v>0.18085397122293168</c:v>
                </c:pt>
                <c:pt idx="95">
                  <c:v>0.22686291408389953</c:v>
                </c:pt>
                <c:pt idx="96">
                  <c:v>-2.512115629696679E-2</c:v>
                </c:pt>
                <c:pt idx="97">
                  <c:v>-4.7953841512461862E-2</c:v>
                </c:pt>
                <c:pt idx="98">
                  <c:v>-0.11033643952377627</c:v>
                </c:pt>
                <c:pt idx="99">
                  <c:v>-0.20034171285030081</c:v>
                </c:pt>
                <c:pt idx="100">
                  <c:v>-5.726071300240089E-2</c:v>
                </c:pt>
                <c:pt idx="101">
                  <c:v>0.14452685307128077</c:v>
                </c:pt>
                <c:pt idx="102">
                  <c:v>8.9016742620819919E-2</c:v>
                </c:pt>
                <c:pt idx="103">
                  <c:v>0.18212001616298221</c:v>
                </c:pt>
                <c:pt idx="104">
                  <c:v>0.23399280392822494</c:v>
                </c:pt>
                <c:pt idx="105">
                  <c:v>5.0293604762921499E-3</c:v>
                </c:pt>
                <c:pt idx="106">
                  <c:v>-0.11891423706469985</c:v>
                </c:pt>
                <c:pt idx="107">
                  <c:v>-0.10929968137901014</c:v>
                </c:pt>
                <c:pt idx="108">
                  <c:v>9.6483608180261693E-2</c:v>
                </c:pt>
                <c:pt idx="109">
                  <c:v>0.26667716184005646</c:v>
                </c:pt>
                <c:pt idx="110">
                  <c:v>0.2363541453121065</c:v>
                </c:pt>
                <c:pt idx="111">
                  <c:v>0.23280589625760245</c:v>
                </c:pt>
                <c:pt idx="112">
                  <c:v>0.26274500197875694</c:v>
                </c:pt>
                <c:pt idx="113">
                  <c:v>-9.2903311321734003E-2</c:v>
                </c:pt>
                <c:pt idx="114">
                  <c:v>2.1422326507616132E-2</c:v>
                </c:pt>
                <c:pt idx="115">
                  <c:v>-8.6353774071446399E-2</c:v>
                </c:pt>
                <c:pt idx="116">
                  <c:v>-0.15503185791645172</c:v>
                </c:pt>
                <c:pt idx="117">
                  <c:v>9.9460115468194166E-2</c:v>
                </c:pt>
                <c:pt idx="118">
                  <c:v>0.17420668592712701</c:v>
                </c:pt>
                <c:pt idx="119">
                  <c:v>0.1592115250886047</c:v>
                </c:pt>
                <c:pt idx="120">
                  <c:v>6.1096004292547114E-2</c:v>
                </c:pt>
                <c:pt idx="121">
                  <c:v>-2.3110382871911962E-3</c:v>
                </c:pt>
                <c:pt idx="122">
                  <c:v>4.5766371967887652E-2</c:v>
                </c:pt>
                <c:pt idx="123">
                  <c:v>6.8856494867485227E-2</c:v>
                </c:pt>
                <c:pt idx="124">
                  <c:v>-6.5018246513033742E-2</c:v>
                </c:pt>
                <c:pt idx="125">
                  <c:v>0.23224332452907656</c:v>
                </c:pt>
                <c:pt idx="126">
                  <c:v>0.32441087778740652</c:v>
                </c:pt>
                <c:pt idx="127">
                  <c:v>0.32062434425785002</c:v>
                </c:pt>
                <c:pt idx="128">
                  <c:v>0.36239540933116943</c:v>
                </c:pt>
                <c:pt idx="129">
                  <c:v>0.36026145365186113</c:v>
                </c:pt>
                <c:pt idx="130">
                  <c:v>0.50537494889428425</c:v>
                </c:pt>
                <c:pt idx="131">
                  <c:v>0.69812078740156647</c:v>
                </c:pt>
                <c:pt idx="132">
                  <c:v>0.68503315493675132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(51.4%)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1.4362366675677252</c:v>
                </c:pt>
                <c:pt idx="13">
                  <c:v>1.4139987898517274</c:v>
                </c:pt>
                <c:pt idx="14">
                  <c:v>1.3192946972117565</c:v>
                </c:pt>
                <c:pt idx="15">
                  <c:v>1.3891032348740115</c:v>
                </c:pt>
                <c:pt idx="16">
                  <c:v>1.2496267383613004</c:v>
                </c:pt>
                <c:pt idx="17">
                  <c:v>0.82121865214168221</c:v>
                </c:pt>
                <c:pt idx="18">
                  <c:v>0.59300591157552918</c:v>
                </c:pt>
                <c:pt idx="19">
                  <c:v>0.5798131019163848</c:v>
                </c:pt>
                <c:pt idx="20">
                  <c:v>0.38191195000576561</c:v>
                </c:pt>
                <c:pt idx="21">
                  <c:v>0.32112803001779666</c:v>
                </c:pt>
                <c:pt idx="22">
                  <c:v>0.33569191963783407</c:v>
                </c:pt>
                <c:pt idx="23">
                  <c:v>0.25265317711066554</c:v>
                </c:pt>
                <c:pt idx="24">
                  <c:v>0.13044901338109943</c:v>
                </c:pt>
                <c:pt idx="25">
                  <c:v>-0.38033007163870991</c:v>
                </c:pt>
                <c:pt idx="26">
                  <c:v>-0.34496877413708299</c:v>
                </c:pt>
                <c:pt idx="27">
                  <c:v>-0.29144037206024065</c:v>
                </c:pt>
                <c:pt idx="28">
                  <c:v>-0.27361230787992785</c:v>
                </c:pt>
                <c:pt idx="29">
                  <c:v>-0.16168366382101057</c:v>
                </c:pt>
                <c:pt idx="30">
                  <c:v>-0.1723748555437617</c:v>
                </c:pt>
                <c:pt idx="31">
                  <c:v>-0.18749217442453764</c:v>
                </c:pt>
                <c:pt idx="32">
                  <c:v>-0.30896435946977169</c:v>
                </c:pt>
                <c:pt idx="33">
                  <c:v>-0.35801440195428741</c:v>
                </c:pt>
                <c:pt idx="34">
                  <c:v>-0.46308554726100376</c:v>
                </c:pt>
                <c:pt idx="35">
                  <c:v>-0.48286912084817579</c:v>
                </c:pt>
                <c:pt idx="36">
                  <c:v>-0.49680708636486109</c:v>
                </c:pt>
                <c:pt idx="37">
                  <c:v>-8.2705358185246713E-2</c:v>
                </c:pt>
                <c:pt idx="38">
                  <c:v>-0.20281914440971352</c:v>
                </c:pt>
                <c:pt idx="39">
                  <c:v>-0.14162010427658644</c:v>
                </c:pt>
                <c:pt idx="40">
                  <c:v>-0.18809454399810682</c:v>
                </c:pt>
                <c:pt idx="41">
                  <c:v>-0.2245591901716075</c:v>
                </c:pt>
                <c:pt idx="42">
                  <c:v>-8.0072194003352748E-3</c:v>
                </c:pt>
                <c:pt idx="43">
                  <c:v>-4.7673464412537281E-2</c:v>
                </c:pt>
                <c:pt idx="44">
                  <c:v>8.6797852192001701E-2</c:v>
                </c:pt>
                <c:pt idx="45">
                  <c:v>9.388195047767095E-2</c:v>
                </c:pt>
                <c:pt idx="46">
                  <c:v>0.18132579309737892</c:v>
                </c:pt>
                <c:pt idx="47">
                  <c:v>0.25690265830190762</c:v>
                </c:pt>
                <c:pt idx="48">
                  <c:v>0.48914432666693747</c:v>
                </c:pt>
                <c:pt idx="49">
                  <c:v>0.65483779129937392</c:v>
                </c:pt>
                <c:pt idx="50">
                  <c:v>0.8430323653201397</c:v>
                </c:pt>
                <c:pt idx="51">
                  <c:v>0.77943241661836371</c:v>
                </c:pt>
                <c:pt idx="52">
                  <c:v>0.7087754549769274</c:v>
                </c:pt>
                <c:pt idx="53">
                  <c:v>0.47185918584310538</c:v>
                </c:pt>
                <c:pt idx="54">
                  <c:v>0.33175719107488549</c:v>
                </c:pt>
                <c:pt idx="55">
                  <c:v>0.47527492710333197</c:v>
                </c:pt>
                <c:pt idx="56">
                  <c:v>0.48292442861695123</c:v>
                </c:pt>
                <c:pt idx="57">
                  <c:v>0.49740407565981565</c:v>
                </c:pt>
                <c:pt idx="58">
                  <c:v>0.58295603210154356</c:v>
                </c:pt>
                <c:pt idx="59">
                  <c:v>0.57792706579469788</c:v>
                </c:pt>
                <c:pt idx="60">
                  <c:v>0.40684333615426677</c:v>
                </c:pt>
                <c:pt idx="61">
                  <c:v>0.374729550890053</c:v>
                </c:pt>
                <c:pt idx="62">
                  <c:v>0.39171892823812005</c:v>
                </c:pt>
                <c:pt idx="63">
                  <c:v>0.23948846051163469</c:v>
                </c:pt>
                <c:pt idx="64">
                  <c:v>0.38976842138092788</c:v>
                </c:pt>
                <c:pt idx="65">
                  <c:v>0.60690423671293114</c:v>
                </c:pt>
                <c:pt idx="66">
                  <c:v>0.55563055514611626</c:v>
                </c:pt>
                <c:pt idx="67">
                  <c:v>0.54034554908666443</c:v>
                </c:pt>
                <c:pt idx="68">
                  <c:v>0.63759584746265641</c:v>
                </c:pt>
                <c:pt idx="69">
                  <c:v>0.72697958237019</c:v>
                </c:pt>
                <c:pt idx="70">
                  <c:v>0.59830732600659053</c:v>
                </c:pt>
                <c:pt idx="71">
                  <c:v>0.50395936508294148</c:v>
                </c:pt>
                <c:pt idx="72">
                  <c:v>0.65288681567256035</c:v>
                </c:pt>
                <c:pt idx="73">
                  <c:v>0.72391120230338635</c:v>
                </c:pt>
                <c:pt idx="74">
                  <c:v>0.60444513514188047</c:v>
                </c:pt>
                <c:pt idx="75">
                  <c:v>0.72381903734203568</c:v>
                </c:pt>
                <c:pt idx="76">
                  <c:v>0.85010775370008673</c:v>
                </c:pt>
                <c:pt idx="77">
                  <c:v>0.82896271948529765</c:v>
                </c:pt>
                <c:pt idx="78">
                  <c:v>0.8844633442784603</c:v>
                </c:pt>
                <c:pt idx="79">
                  <c:v>0.92569365418142435</c:v>
                </c:pt>
                <c:pt idx="80">
                  <c:v>0.79756308095283257</c:v>
                </c:pt>
                <c:pt idx="81">
                  <c:v>0.65161827743107936</c:v>
                </c:pt>
                <c:pt idx="82">
                  <c:v>0.79994530977780576</c:v>
                </c:pt>
                <c:pt idx="83">
                  <c:v>0.84295435805525876</c:v>
                </c:pt>
                <c:pt idx="84">
                  <c:v>0.46680088621077898</c:v>
                </c:pt>
                <c:pt idx="85">
                  <c:v>0.4350217973483318</c:v>
                </c:pt>
                <c:pt idx="86">
                  <c:v>0.39255152388631165</c:v>
                </c:pt>
                <c:pt idx="87">
                  <c:v>0.30667463940864603</c:v>
                </c:pt>
                <c:pt idx="88">
                  <c:v>2.9149117025094554E-2</c:v>
                </c:pt>
                <c:pt idx="89">
                  <c:v>-4.235654836305567E-2</c:v>
                </c:pt>
                <c:pt idx="90">
                  <c:v>-5.1282836312220859E-3</c:v>
                </c:pt>
                <c:pt idx="91">
                  <c:v>-7.3359787491588155E-2</c:v>
                </c:pt>
                <c:pt idx="92">
                  <c:v>-6.7207814959616599E-2</c:v>
                </c:pt>
                <c:pt idx="93">
                  <c:v>-3.9741379601430635E-2</c:v>
                </c:pt>
                <c:pt idx="94">
                  <c:v>-8.0031838780109915E-2</c:v>
                </c:pt>
                <c:pt idx="95">
                  <c:v>-1.6884060831999365E-2</c:v>
                </c:pt>
                <c:pt idx="96">
                  <c:v>0.10523078971040083</c:v>
                </c:pt>
                <c:pt idx="97">
                  <c:v>0.10842544553785027</c:v>
                </c:pt>
                <c:pt idx="98">
                  <c:v>0.27951624213375692</c:v>
                </c:pt>
                <c:pt idx="99">
                  <c:v>0.38162985185617604</c:v>
                </c:pt>
                <c:pt idx="100">
                  <c:v>0.71581578707996629</c:v>
                </c:pt>
                <c:pt idx="101">
                  <c:v>1.0237464311927238</c:v>
                </c:pt>
                <c:pt idx="102">
                  <c:v>1.2332284015252164</c:v>
                </c:pt>
                <c:pt idx="103">
                  <c:v>1.2213322152588777</c:v>
                </c:pt>
                <c:pt idx="104">
                  <c:v>1.3450359744635956</c:v>
                </c:pt>
                <c:pt idx="105">
                  <c:v>1.5768570865386151</c:v>
                </c:pt>
                <c:pt idx="106">
                  <c:v>1.4541101314453566</c:v>
                </c:pt>
                <c:pt idx="107">
                  <c:v>1.5698078942766978</c:v>
                </c:pt>
                <c:pt idx="108">
                  <c:v>1.6022498206117031</c:v>
                </c:pt>
                <c:pt idx="109">
                  <c:v>1.8560354997139443</c:v>
                </c:pt>
                <c:pt idx="110">
                  <c:v>1.8848035980310025</c:v>
                </c:pt>
                <c:pt idx="111">
                  <c:v>2.0859331230143763</c:v>
                </c:pt>
                <c:pt idx="112">
                  <c:v>2.0859808563415325</c:v>
                </c:pt>
                <c:pt idx="113">
                  <c:v>2.1127689787800303</c:v>
                </c:pt>
                <c:pt idx="114">
                  <c:v>2.1785280639168603</c:v>
                </c:pt>
                <c:pt idx="115">
                  <c:v>2.5033588193759226</c:v>
                </c:pt>
                <c:pt idx="116">
                  <c:v>2.5695506875683711</c:v>
                </c:pt>
                <c:pt idx="117">
                  <c:v>2.3576835823065632</c:v>
                </c:pt>
                <c:pt idx="118">
                  <c:v>2.6357291841159904</c:v>
                </c:pt>
                <c:pt idx="119">
                  <c:v>2.5541025394418146</c:v>
                </c:pt>
                <c:pt idx="120">
                  <c:v>2.8305961456966315</c:v>
                </c:pt>
                <c:pt idx="121">
                  <c:v>2.8129353434323954</c:v>
                </c:pt>
                <c:pt idx="122">
                  <c:v>2.7008803288210159</c:v>
                </c:pt>
                <c:pt idx="123">
                  <c:v>2.5403811482614516</c:v>
                </c:pt>
                <c:pt idx="124">
                  <c:v>2.4670120974112604</c:v>
                </c:pt>
                <c:pt idx="125">
                  <c:v>2.4192943803721292</c:v>
                </c:pt>
                <c:pt idx="126">
                  <c:v>2.2299023470556572</c:v>
                </c:pt>
                <c:pt idx="127">
                  <c:v>1.9145113671780079</c:v>
                </c:pt>
                <c:pt idx="128">
                  <c:v>1.9996901871789634</c:v>
                </c:pt>
                <c:pt idx="129">
                  <c:v>1.9670427841421947</c:v>
                </c:pt>
                <c:pt idx="130">
                  <c:v>1.8267087735446594</c:v>
                </c:pt>
                <c:pt idx="131">
                  <c:v>1.6764318449015674</c:v>
                </c:pt>
                <c:pt idx="132">
                  <c:v>1.3540449441697224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32"/>
              <c:layout>
                <c:manualLayout>
                  <c:x val="-3.0284063837489474E-2"/>
                  <c:y val="-0.2575868475874106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3.3%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88706485536096"/>
                      <c:h val="0.13449422715522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3F-48BA-BDF1-1896C3C057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2.3254845142364502</c:v>
                </c:pt>
                <c:pt idx="13" formatCode="0.0">
                  <c:v>2.355755090713501</c:v>
                </c:pt>
                <c:pt idx="14" formatCode="0.0">
                  <c:v>2.4964313507080078</c:v>
                </c:pt>
                <c:pt idx="15" formatCode="0.0">
                  <c:v>2.0578296184539795</c:v>
                </c:pt>
                <c:pt idx="16" formatCode="0.0">
                  <c:v>1.997406005859375</c:v>
                </c:pt>
                <c:pt idx="17" formatCode="0.0">
                  <c:v>1.4324545860290527</c:v>
                </c:pt>
                <c:pt idx="18" formatCode="0.0">
                  <c:v>1.0993520021438599</c:v>
                </c:pt>
                <c:pt idx="19" formatCode="0.0">
                  <c:v>1.1599249839782715</c:v>
                </c:pt>
                <c:pt idx="20" formatCode="0.0">
                  <c:v>0.84772622585296631</c:v>
                </c:pt>
                <c:pt idx="21" formatCode="0.0">
                  <c:v>0.62669628858566284</c:v>
                </c:pt>
                <c:pt idx="22" formatCode="0.0">
                  <c:v>0.89786255359649658</c:v>
                </c:pt>
                <c:pt idx="23" formatCode="0.0">
                  <c:v>0.70306241512298584</c:v>
                </c:pt>
                <c:pt idx="24" formatCode="0.0">
                  <c:v>0.44871285557746887</c:v>
                </c:pt>
                <c:pt idx="25" formatCode="0.0">
                  <c:v>-1.6106728464365005E-2</c:v>
                </c:pt>
                <c:pt idx="26" formatCode="0.0">
                  <c:v>-0.1194911003112793</c:v>
                </c:pt>
                <c:pt idx="27" formatCode="0.0">
                  <c:v>0.21761728823184967</c:v>
                </c:pt>
                <c:pt idx="28" formatCode="0.0">
                  <c:v>0.4123399555683136</c:v>
                </c:pt>
                <c:pt idx="29" formatCode="0.0">
                  <c:v>0.49203979969024658</c:v>
                </c:pt>
                <c:pt idx="30" formatCode="0.0">
                  <c:v>0.50653451681137085</c:v>
                </c:pt>
                <c:pt idx="31" formatCode="0.0">
                  <c:v>0.36537164449691772</c:v>
                </c:pt>
                <c:pt idx="32" formatCode="0.0">
                  <c:v>0.74560075998306274</c:v>
                </c:pt>
                <c:pt idx="33" formatCode="0.0">
                  <c:v>0.6171068549156189</c:v>
                </c:pt>
                <c:pt idx="34" formatCode="0.0">
                  <c:v>0.44163289666175842</c:v>
                </c:pt>
                <c:pt idx="35" formatCode="0.0">
                  <c:v>0.50578385591506958</c:v>
                </c:pt>
                <c:pt idx="36" formatCode="0.0">
                  <c:v>0.7004886269569397</c:v>
                </c:pt>
                <c:pt idx="37" formatCode="0.0">
                  <c:v>1.0997189283370972</c:v>
                </c:pt>
                <c:pt idx="38" formatCode="0.0">
                  <c:v>0.78624367713928223</c:v>
                </c:pt>
                <c:pt idx="39" formatCode="0.0">
                  <c:v>0.6300656795501709</c:v>
                </c:pt>
                <c:pt idx="40" formatCode="0.0">
                  <c:v>0.47179222106933594</c:v>
                </c:pt>
                <c:pt idx="41" formatCode="0.0">
                  <c:v>0.33534324169158936</c:v>
                </c:pt>
                <c:pt idx="42" formatCode="0.0">
                  <c:v>0.82040995359420776</c:v>
                </c:pt>
                <c:pt idx="43" formatCode="0.0">
                  <c:v>0.82179510593414307</c:v>
                </c:pt>
                <c:pt idx="44" formatCode="0.0">
                  <c:v>0.54357999563217163</c:v>
                </c:pt>
                <c:pt idx="45" formatCode="0.0">
                  <c:v>0.49662533402442932</c:v>
                </c:pt>
                <c:pt idx="46" formatCode="0.0">
                  <c:v>0.43926942348480225</c:v>
                </c:pt>
                <c:pt idx="47" formatCode="0.0">
                  <c:v>0.58913999795913696</c:v>
                </c:pt>
                <c:pt idx="48" formatCode="0.0">
                  <c:v>0.83849805593490601</c:v>
                </c:pt>
                <c:pt idx="49" formatCode="0.0">
                  <c:v>1.3161849975585938</c:v>
                </c:pt>
                <c:pt idx="50" formatCode="0.0">
                  <c:v>1.8277218341827393</c:v>
                </c:pt>
                <c:pt idx="51" formatCode="0.0">
                  <c:v>1.7341214418411255</c:v>
                </c:pt>
                <c:pt idx="52" formatCode="0.0">
                  <c:v>1.4041944742202759</c:v>
                </c:pt>
                <c:pt idx="53" formatCode="0.0">
                  <c:v>1.0274116992950439</c:v>
                </c:pt>
                <c:pt idx="54" formatCode="0.0">
                  <c:v>0.51844900846481323</c:v>
                </c:pt>
                <c:pt idx="55" formatCode="0.0">
                  <c:v>0.72131311893463135</c:v>
                </c:pt>
                <c:pt idx="56" formatCode="0.0">
                  <c:v>1.069029688835144</c:v>
                </c:pt>
                <c:pt idx="57" formatCode="0.0">
                  <c:v>1.1791754961013794</c:v>
                </c:pt>
                <c:pt idx="58" formatCode="0.0">
                  <c:v>1.2004743814468384</c:v>
                </c:pt>
                <c:pt idx="59" formatCode="0.0">
                  <c:v>1.1053053140640259</c:v>
                </c:pt>
                <c:pt idx="60" formatCode="0.0">
                  <c:v>0.88748371601104736</c:v>
                </c:pt>
                <c:pt idx="61" formatCode="0.0">
                  <c:v>0.5515633225440979</c:v>
                </c:pt>
                <c:pt idx="62" formatCode="0.0">
                  <c:v>0.49736729264259338</c:v>
                </c:pt>
                <c:pt idx="63" formatCode="0.0">
                  <c:v>0.56599581241607666</c:v>
                </c:pt>
                <c:pt idx="64" formatCode="0.0">
                  <c:v>1.1071202754974365</c:v>
                </c:pt>
                <c:pt idx="65" formatCode="0.0">
                  <c:v>1.8590154647827148</c:v>
                </c:pt>
                <c:pt idx="66" formatCode="0.0">
                  <c:v>1.5548238754272461</c:v>
                </c:pt>
                <c:pt idx="67" formatCode="0.0">
                  <c:v>1.327338695526123</c:v>
                </c:pt>
                <c:pt idx="68" formatCode="0.0">
                  <c:v>1.4388458728790283</c:v>
                </c:pt>
                <c:pt idx="69" formatCode="0.0">
                  <c:v>1.6400738954544067</c:v>
                </c:pt>
                <c:pt idx="70" formatCode="0.0">
                  <c:v>1.6946079730987549</c:v>
                </c:pt>
                <c:pt idx="71" formatCode="0.0">
                  <c:v>1.6788325309753418</c:v>
                </c:pt>
                <c:pt idx="72" formatCode="0.0">
                  <c:v>2.1192471981048584</c:v>
                </c:pt>
                <c:pt idx="73" formatCode="0.0">
                  <c:v>2.4516744613647461</c:v>
                </c:pt>
                <c:pt idx="74" formatCode="0.0">
                  <c:v>2.4544882774353027</c:v>
                </c:pt>
                <c:pt idx="75" formatCode="0.0">
                  <c:v>2.2246930599212646</c:v>
                </c:pt>
                <c:pt idx="76" formatCode="0.0">
                  <c:v>2.1460585594177246</c:v>
                </c:pt>
                <c:pt idx="77" formatCode="0.0">
                  <c:v>1.3830771446228027</c:v>
                </c:pt>
                <c:pt idx="78" formatCode="0.0">
                  <c:v>1.3243021965026855</c:v>
                </c:pt>
                <c:pt idx="79" formatCode="0.0">
                  <c:v>1.6340459585189819</c:v>
                </c:pt>
                <c:pt idx="80" formatCode="0.0">
                  <c:v>1.4048610925674438</c:v>
                </c:pt>
                <c:pt idx="81" formatCode="0.0">
                  <c:v>1.1306861639022827</c:v>
                </c:pt>
                <c:pt idx="82" formatCode="0.0">
                  <c:v>1.2572543621063232</c:v>
                </c:pt>
                <c:pt idx="83" formatCode="0.0">
                  <c:v>1.3903706073760986</c:v>
                </c:pt>
                <c:pt idx="84" formatCode="0.0">
                  <c:v>1.030232310295105</c:v>
                </c:pt>
                <c:pt idx="85" formatCode="0.0">
                  <c:v>0.8384472131729126</c:v>
                </c:pt>
                <c:pt idx="86" formatCode="0.0">
                  <c:v>0.83163028955459595</c:v>
                </c:pt>
                <c:pt idx="87" formatCode="0.0">
                  <c:v>0.94504189491271973</c:v>
                </c:pt>
                <c:pt idx="88" formatCode="0.0">
                  <c:v>0.42427361011505127</c:v>
                </c:pt>
                <c:pt idx="89" formatCode="0.0">
                  <c:v>0.43375292420387268</c:v>
                </c:pt>
                <c:pt idx="90" formatCode="0.0">
                  <c:v>0.60756808519363403</c:v>
                </c:pt>
                <c:pt idx="91" formatCode="0.0">
                  <c:v>0.17473268508911133</c:v>
                </c:pt>
                <c:pt idx="92" formatCode="0.0">
                  <c:v>0.23066356778144836</c:v>
                </c:pt>
                <c:pt idx="93" formatCode="0.0">
                  <c:v>0.30506464838981628</c:v>
                </c:pt>
                <c:pt idx="94" formatCode="0.0">
                  <c:v>0.14421547949314117</c:v>
                </c:pt>
                <c:pt idx="95" formatCode="0.0">
                  <c:v>1.8572315573692322E-2</c:v>
                </c:pt>
                <c:pt idx="96" formatCode="0.0">
                  <c:v>0.16867288947105408</c:v>
                </c:pt>
                <c:pt idx="97" formatCode="0.0">
                  <c:v>0.23526103794574738</c:v>
                </c:pt>
                <c:pt idx="98" formatCode="0.0">
                  <c:v>0.22622485458850861</c:v>
                </c:pt>
                <c:pt idx="99" formatCode="0.0">
                  <c:v>0.24427381157875061</c:v>
                </c:pt>
                <c:pt idx="100" formatCode="0.0">
                  <c:v>0.79454141855239868</c:v>
                </c:pt>
                <c:pt idx="101" formatCode="0.0">
                  <c:v>1.4104256629943848</c:v>
                </c:pt>
                <c:pt idx="102" formatCode="0.0">
                  <c:v>1.6566817760467529</c:v>
                </c:pt>
                <c:pt idx="103" formatCode="0.0">
                  <c:v>1.9778411388397217</c:v>
                </c:pt>
                <c:pt idx="104" formatCode="0.0">
                  <c:v>2.1464195251464844</c:v>
                </c:pt>
                <c:pt idx="105" formatCode="0.0">
                  <c:v>2.1911120414733887</c:v>
                </c:pt>
                <c:pt idx="106" formatCode="0.0">
                  <c:v>2.2402751445770264</c:v>
                </c:pt>
                <c:pt idx="107" formatCode="0.0">
                  <c:v>2.700545072555542</c:v>
                </c:pt>
                <c:pt idx="108" formatCode="0.0">
                  <c:v>2.8657233715057373</c:v>
                </c:pt>
                <c:pt idx="109" formatCode="0.0">
                  <c:v>3.2982020378112793</c:v>
                </c:pt>
                <c:pt idx="110" formatCode="0.0">
                  <c:v>3.3222270011901855</c:v>
                </c:pt>
                <c:pt idx="111" formatCode="0.0">
                  <c:v>3.5621521472930908</c:v>
                </c:pt>
                <c:pt idx="112" formatCode="0.0">
                  <c:v>3.7201347351074219</c:v>
                </c:pt>
                <c:pt idx="113" formatCode="0.0">
                  <c:v>3.5871169567108154</c:v>
                </c:pt>
                <c:pt idx="114" formatCode="0.0">
                  <c:v>4.1000657081604004</c:v>
                </c:pt>
                <c:pt idx="115" formatCode="0.0">
                  <c:v>4.413999080657959</c:v>
                </c:pt>
                <c:pt idx="116" formatCode="0.0">
                  <c:v>4.5243220329284668</c:v>
                </c:pt>
                <c:pt idx="117" formatCode="0.0">
                  <c:v>4.7931809425354004</c:v>
                </c:pt>
                <c:pt idx="118" formatCode="0.0">
                  <c:v>5.251716136932373</c:v>
                </c:pt>
                <c:pt idx="119" formatCode="0.0">
                  <c:v>5.0970401763916016</c:v>
                </c:pt>
                <c:pt idx="120" formatCode="0.0">
                  <c:v>5.4531188011169434</c:v>
                </c:pt>
                <c:pt idx="121" formatCode="0.0">
                  <c:v>5.4552373886108398</c:v>
                </c:pt>
                <c:pt idx="122" formatCode="0.0">
                  <c:v>5.3703031539916992</c:v>
                </c:pt>
                <c:pt idx="123" formatCode="0.0">
                  <c:v>5.4735217094421387</c:v>
                </c:pt>
                <c:pt idx="124" formatCode="0.0">
                  <c:v>5.3737573623657227</c:v>
                </c:pt>
                <c:pt idx="125" formatCode="0.0">
                  <c:v>5.3675642013549805</c:v>
                </c:pt>
                <c:pt idx="126" formatCode="0.0">
                  <c:v>4.9886422157287598</c:v>
                </c:pt>
                <c:pt idx="127" formatCode="0.0">
                  <c:v>4.6601443290710449</c:v>
                </c:pt>
                <c:pt idx="128" formatCode="0.0">
                  <c:v>4.6352510452270508</c:v>
                </c:pt>
                <c:pt idx="129" formatCode="0.0">
                  <c:v>4.2131962776184082</c:v>
                </c:pt>
                <c:pt idx="130" formatCode="0.0">
                  <c:v>3.8309295177459717</c:v>
                </c:pt>
                <c:pt idx="131" formatCode="0.0">
                  <c:v>3.7043609619140625</c:v>
                </c:pt>
                <c:pt idx="132" formatCode="0.0">
                  <c:v>3.2609353065490723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5383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8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/>
            </a:pPr>
            <a:r>
              <a:rPr lang="he-IL" sz="1800" dirty="0" smtClean="0"/>
              <a:t>איור 5: האינפלציה </a:t>
            </a:r>
            <a:r>
              <a:rPr lang="he-IL" sz="1800" dirty="0"/>
              <a:t>ב-12 חודשים - </a:t>
            </a:r>
            <a:r>
              <a:rPr lang="he-IL" sz="1800" dirty="0" smtClean="0"/>
              <a:t>מדד </a:t>
            </a:r>
            <a:r>
              <a:rPr lang="he-IL" sz="1800" dirty="0"/>
              <a:t>בפועל והתפתחותה הצפויה לפי </a:t>
            </a:r>
            <a:r>
              <a:rPr lang="he-IL" sz="1800" dirty="0" smtClean="0"/>
              <a:t>החזאים</a:t>
            </a:r>
            <a:r>
              <a:rPr lang="he-IL" sz="1800" dirty="0"/>
              <a:t>
</a:t>
            </a:r>
            <a:r>
              <a:rPr lang="he-IL" sz="1800" b="0" dirty="0"/>
              <a:t>(ינואר 2022-ינואר 2024)</a:t>
            </a:r>
          </a:p>
        </c:rich>
      </c:tx>
      <c:layout>
        <c:manualLayout>
          <c:xMode val="edge"/>
          <c:yMode val="edge"/>
          <c:x val="0.12823338967445824"/>
          <c:y val="3.33015143408401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18324842740721E-2"/>
          <c:y val="0.14348694657681896"/>
          <c:w val="0.94112536854031692"/>
          <c:h val="0.6794612428932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data8!$C$4</c:f>
              <c:strCache>
                <c:ptCount val="1"/>
                <c:pt idx="0">
                  <c:v>12 מדדים קודמים בפועל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data8!$B$5:$B$29</c:f>
              <c:numCache>
                <c:formatCode>mm/yy</c:formatCode>
                <c:ptCount val="25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</c:numCache>
            </c:numRef>
          </c:cat>
          <c:val>
            <c:numRef>
              <c:f>data8!$C$5:$C$29</c:f>
              <c:numCache>
                <c:formatCode>0.0</c:formatCode>
                <c:ptCount val="25"/>
                <c:pt idx="0" formatCode="0.00">
                  <c:v>5.3849236974456316</c:v>
                </c:pt>
                <c:pt idx="1">
                  <c:v>5.1837696315009785</c:v>
                </c:pt>
                <c:pt idx="2">
                  <c:v>4.9844395530326935</c:v>
                </c:pt>
                <c:pt idx="3">
                  <c:v>4.991421913168792</c:v>
                </c:pt>
                <c:pt idx="4">
                  <c:v>4.5950725971239947</c:v>
                </c:pt>
                <c:pt idx="5">
                  <c:v>4.2000015013841541</c:v>
                </c:pt>
                <c:pt idx="6">
                  <c:v>3.3291331414971648</c:v>
                </c:pt>
                <c:pt idx="7">
                  <c:v>4.1151700394876922</c:v>
                </c:pt>
                <c:pt idx="8">
                  <c:v>3.8215902809784814</c:v>
                </c:pt>
                <c:pt idx="9">
                  <c:v>3.7347598589929198</c:v>
                </c:pt>
                <c:pt idx="10">
                  <c:v>3.3434555280396734</c:v>
                </c:pt>
                <c:pt idx="11">
                  <c:v>2.9583348168267243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9-4B50-95E2-80673CE56167}"/>
            </c:ext>
          </c:extLst>
        </c:ser>
        <c:ser>
          <c:idx val="1"/>
          <c:order val="1"/>
          <c:tx>
            <c:strRef>
              <c:f>data8!$D$4</c:f>
              <c:strCache>
                <c:ptCount val="1"/>
                <c:pt idx="0">
                  <c:v>מדד האחרון בפועל (מצטבר 12 חודשים)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data8!$B$5:$B$29</c:f>
              <c:numCache>
                <c:formatCode>mm/yy</c:formatCode>
                <c:ptCount val="25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</c:numCache>
            </c:numRef>
          </c:cat>
          <c:val>
            <c:numRef>
              <c:f>data8!$D$5:$D$29</c:f>
              <c:numCache>
                <c:formatCode>General</c:formatCode>
                <c:ptCount val="25"/>
                <c:pt idx="12" formatCode="0.0">
                  <c:v>2.6392961876832821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9-4B50-95E2-80673CE56167}"/>
            </c:ext>
          </c:extLst>
        </c:ser>
        <c:ser>
          <c:idx val="2"/>
          <c:order val="2"/>
          <c:tx>
            <c:strRef>
              <c:f>data8!$E$4</c:f>
              <c:strCache>
                <c:ptCount val="1"/>
                <c:pt idx="0">
                  <c:v>ממוצע תחזיות החזאים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data8!$B$5:$B$29</c:f>
              <c:numCache>
                <c:formatCode>mm/yy</c:formatCode>
                <c:ptCount val="25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</c:numCache>
            </c:numRef>
          </c:cat>
          <c:val>
            <c:numRef>
              <c:f>data8!$E$5:$E$29</c:f>
              <c:numCache>
                <c:formatCode>General</c:formatCode>
                <c:ptCount val="25"/>
                <c:pt idx="13" formatCode="0.0">
                  <c:v>2.5057307879377322</c:v>
                </c:pt>
                <c:pt idx="14" formatCode="0.0">
                  <c:v>2.5045919860961643</c:v>
                </c:pt>
                <c:pt idx="15" formatCode="0.0">
                  <c:v>2.1445673052467642</c:v>
                </c:pt>
                <c:pt idx="16" formatCode="0.0">
                  <c:v>2.3144461055010837</c:v>
                </c:pt>
                <c:pt idx="17" formatCode="0.0">
                  <c:v>2.3203257080430491</c:v>
                </c:pt>
                <c:pt idx="18" formatCode="0.0">
                  <c:v>2.3393607628117872</c:v>
                </c:pt>
                <c:pt idx="19" formatCode="0.0">
                  <c:v>2.1352718236951396</c:v>
                </c:pt>
                <c:pt idx="20" formatCode="0.0">
                  <c:v>2.3411548159553579</c:v>
                </c:pt>
                <c:pt idx="21" formatCode="0.0">
                  <c:v>2.1794026251789891</c:v>
                </c:pt>
                <c:pt idx="22" formatCode="0.0">
                  <c:v>2.3951793566173643</c:v>
                </c:pt>
                <c:pt idx="23" formatCode="0.0">
                  <c:v>2.5471236169176756</c:v>
                </c:pt>
                <c:pt idx="24" formatCode="0.0">
                  <c:v>2.7576543455026505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9-4B50-95E2-80673CE56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736305200"/>
        <c:axId val="1"/>
      </c:barChart>
      <c:lineChart>
        <c:grouping val="standard"/>
        <c:varyColors val="0"/>
        <c:ser>
          <c:idx val="3"/>
          <c:order val="3"/>
          <c:tx>
            <c:strRef>
              <c:f>data8!$H$4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data8!$B$5:$B$28</c:f>
              <c:numCache>
                <c:formatCode>mm/yy</c:formatCode>
                <c:ptCount val="24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</c:numCache>
            </c:numRef>
          </c:cat>
          <c:val>
            <c:numRef>
              <c:f>data8!$H$5:$H$29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D9-4B50-95E2-80673CE56167}"/>
            </c:ext>
          </c:extLst>
        </c:ser>
        <c:ser>
          <c:idx val="4"/>
          <c:order val="4"/>
          <c:tx>
            <c:strRef>
              <c:f>data8!$I$4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data8!$B$5:$B$28</c:f>
              <c:numCache>
                <c:formatCode>mm/yy</c:formatCode>
                <c:ptCount val="24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</c:numCache>
            </c:numRef>
          </c:cat>
          <c:val>
            <c:numRef>
              <c:f>data8!$I$5:$I$29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D9-4B50-95E2-80673CE56167}"/>
            </c:ext>
          </c:extLst>
        </c:ser>
        <c:ser>
          <c:idx val="5"/>
          <c:order val="5"/>
          <c:tx>
            <c:strRef>
              <c:f>data8!$F$4</c:f>
              <c:strCache>
                <c:ptCount val="1"/>
                <c:pt idx="0">
                  <c:v>תחזית מזערית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data8!$B$5:$B$28</c:f>
              <c:numCache>
                <c:formatCode>mm/yy</c:formatCode>
                <c:ptCount val="24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</c:numCache>
            </c:numRef>
          </c:cat>
          <c:val>
            <c:numRef>
              <c:f>data8!$F$5:$F$29</c:f>
              <c:numCache>
                <c:formatCode>General</c:formatCode>
                <c:ptCount val="25"/>
                <c:pt idx="12" formatCode="0.0">
                  <c:v>2.6392961876832821</c:v>
                </c:pt>
                <c:pt idx="13" formatCode="0.0">
                  <c:v>2.3443579766536882</c:v>
                </c:pt>
                <c:pt idx="14" formatCode="0.0">
                  <c:v>2.253517441860442</c:v>
                </c:pt>
                <c:pt idx="15" formatCode="0.0">
                  <c:v>1.872819730769204</c:v>
                </c:pt>
                <c:pt idx="16" formatCode="0.0">
                  <c:v>1.9823183469865224</c:v>
                </c:pt>
                <c:pt idx="17" formatCode="0.0">
                  <c:v>1.9193369607108046</c:v>
                </c:pt>
                <c:pt idx="18" formatCode="0.0">
                  <c:v>2.1052042808468174</c:v>
                </c:pt>
                <c:pt idx="19" formatCode="0.0">
                  <c:v>1.9047416194975186</c:v>
                </c:pt>
                <c:pt idx="20" formatCode="0.0">
                  <c:v>2.0117106276431818</c:v>
                </c:pt>
                <c:pt idx="21" formatCode="0.0">
                  <c:v>1.8323674589590722</c:v>
                </c:pt>
                <c:pt idx="22" formatCode="0.0">
                  <c:v>1.9188946681807817</c:v>
                </c:pt>
                <c:pt idx="23" formatCode="0.0">
                  <c:v>2.0159602821504752</c:v>
                </c:pt>
                <c:pt idx="24" formatCode="0.0">
                  <c:v>2.2199922027147823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D9-4B50-95E2-80673CE56167}"/>
            </c:ext>
          </c:extLst>
        </c:ser>
        <c:ser>
          <c:idx val="6"/>
          <c:order val="6"/>
          <c:tx>
            <c:strRef>
              <c:f>data8!$G$4</c:f>
              <c:strCache>
                <c:ptCount val="1"/>
                <c:pt idx="0">
                  <c:v>תחזית מרבית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D9-4B50-95E2-80673CE56167}"/>
              </c:ext>
            </c:extLst>
          </c:dPt>
          <c:cat>
            <c:numRef>
              <c:f>data8!$B$5:$B$28</c:f>
              <c:numCache>
                <c:formatCode>mm/yy</c:formatCode>
                <c:ptCount val="24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</c:numCache>
            </c:numRef>
          </c:cat>
          <c:val>
            <c:numRef>
              <c:f>data8!$G$5:$G$29</c:f>
              <c:numCache>
                <c:formatCode>General</c:formatCode>
                <c:ptCount val="25"/>
                <c:pt idx="12" formatCode="0.0">
                  <c:v>2.6392961876832821</c:v>
                </c:pt>
                <c:pt idx="13" formatCode="0.0">
                  <c:v>2.6507782101166999</c:v>
                </c:pt>
                <c:pt idx="14" formatCode="0.0">
                  <c:v>2.6619186046511478</c:v>
                </c:pt>
                <c:pt idx="15" formatCode="0.0">
                  <c:v>2.2797003846153574</c:v>
                </c:pt>
                <c:pt idx="16" formatCode="0.0">
                  <c:v>2.5427105798944138</c:v>
                </c:pt>
                <c:pt idx="17" formatCode="0.0">
                  <c:v>2.4920259753024476</c:v>
                </c:pt>
                <c:pt idx="18" formatCode="0.0">
                  <c:v>2.5039758894922937</c:v>
                </c:pt>
                <c:pt idx="19" formatCode="0.0">
                  <c:v>2.3219093037457172</c:v>
                </c:pt>
                <c:pt idx="20" formatCode="0.0">
                  <c:v>2.5724380344651632</c:v>
                </c:pt>
                <c:pt idx="21" formatCode="0.0">
                  <c:v>2.4469291730881526</c:v>
                </c:pt>
                <c:pt idx="22" formatCode="0.0">
                  <c:v>2.6333481638933787</c:v>
                </c:pt>
                <c:pt idx="23" formatCode="0.0">
                  <c:v>2.7326292518075279</c:v>
                </c:pt>
                <c:pt idx="24" formatCode="0.0">
                  <c:v>3.0395939456851151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D9-4B50-95E2-80673CE56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305200"/>
        <c:axId val="1"/>
      </c:lineChart>
      <c:dateAx>
        <c:axId val="736305200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he-I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73630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1448259406446"/>
          <c:w val="0.99313050556500293"/>
          <c:h val="9.304223335719397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drawings/_rels/drawing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chart" Target="../charts/chart47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0.91408</cdr:x>
      <cdr:y>0.12266</cdr:y>
    </cdr:from>
    <cdr:to>
      <cdr:x>0.91609</cdr:x>
      <cdr:y>0.85002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506401" y="745370"/>
          <a:ext cx="18705" cy="442013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0.07367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70284" y="0"/>
          <a:ext cx="1235641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המחקר:               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0.79886</cdr:x>
      <cdr:y>0.9084</cdr:y>
    </cdr:from>
    <cdr:to>
      <cdr:x>0.96943</cdr:x>
      <cdr:y>0.98714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4797" y="4141597"/>
          <a:ext cx="1553308" cy="359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0.51864</cdr:x>
      <cdr:y>0.90679</cdr:y>
    </cdr:from>
    <cdr:to>
      <cdr:x>0.96058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63439" y="3886728"/>
          <a:ext cx="3973712" cy="399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400" b="1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="1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1" dirty="0">
              <a:latin typeface="David" panose="020E0502060401010101" pitchFamily="34" charset="-79"/>
              <a:cs typeface="David" panose="020E0502060401010101" pitchFamily="34" charset="-79"/>
            </a:rPr>
            <a:t>סה"כ</a:t>
          </a:r>
          <a:r>
            <a:rPr lang="he-IL" sz="1400" b="1" baseline="0" dirty="0">
              <a:latin typeface="David" panose="020E0502060401010101" pitchFamily="34" charset="-79"/>
              <a:cs typeface="David" panose="020E0502060401010101" pitchFamily="34" charset="-79"/>
            </a:rPr>
            <a:t> מחושב על בסיס אומדן בין 1/2-12/12</a:t>
          </a:r>
          <a:endParaRPr lang="he-IL" sz="14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0.53981</cdr:x>
      <cdr:y>0.41581</cdr:y>
    </cdr:from>
    <cdr:to>
      <cdr:x>0.81901</cdr:x>
      <cdr:y>0.48785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2007" y="1924050"/>
          <a:ext cx="11906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0.03748</cdr:x>
      <cdr:y>0.98413</cdr:y>
    </cdr:from>
    <cdr:to>
      <cdr:x>0.97675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914" y="2834280"/>
          <a:ext cx="405764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300" b="1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המקור:</a:t>
          </a:r>
          <a:r>
            <a:rPr lang="he-IL" sz="1300" b="0" baseline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 שב"א ועיבודי בנק ישראל. ממוצעים נעים של 7 ימים לנתונים מנוכי עונתיות. </a:t>
          </a:r>
          <a:r>
            <a:rPr lang="en-US" sz="1300" b="0" baseline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</a:t>
          </a:r>
          <a:r>
            <a:rPr lang="he-IL" sz="1300" b="0" baseline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5.7% מסך ההוצאה בינואר 2020.</a:t>
          </a:r>
          <a:endParaRPr lang="he-IL" sz="1300">
            <a:effectLst/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e-IL" sz="1300">
            <a:effectLst/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endParaRPr lang="he-IL" sz="13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0.12564</cdr:x>
      <cdr:y>0.14991</cdr:y>
    </cdr:from>
    <cdr:to>
      <cdr:x>0.23083</cdr:x>
      <cdr:y>0.32541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2200" y="781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0.1355</cdr:x>
      <cdr:y>0.14808</cdr:y>
    </cdr:from>
    <cdr:to>
      <cdr:x>0.47078</cdr:x>
      <cdr:y>0.1883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7925" y="771525"/>
          <a:ext cx="29146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400" b="1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אבטלה רחבה</a:t>
          </a:r>
        </a:p>
      </cdr:txBody>
    </cdr:sp>
  </cdr:relSizeAnchor>
  <cdr:relSizeAnchor xmlns:cdr="http://schemas.openxmlformats.org/drawingml/2006/chartDrawing">
    <cdr:from>
      <cdr:x>0.66472</cdr:x>
      <cdr:y>0.15235</cdr:y>
    </cdr:from>
    <cdr:to>
      <cdr:x>1</cdr:x>
      <cdr:y>0.19257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78500" y="793750"/>
          <a:ext cx="29146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>
              <a:solidFill>
                <a:schemeClr val="accent3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נעדרים מסיבות שאינן</a:t>
          </a:r>
          <a:r>
            <a:rPr lang="he-IL" sz="1400" b="1" baseline="0">
              <a:solidFill>
                <a:schemeClr val="accent3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כלכליות</a:t>
          </a:r>
          <a:endParaRPr lang="he-IL" sz="1400" b="1">
            <a:solidFill>
              <a:schemeClr val="accent3">
                <a:lumMod val="50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0.75311</cdr:x>
      <cdr:y>0.93664</cdr:y>
    </cdr:from>
    <cdr:to>
      <cdr:x>0.99432</cdr:x>
      <cdr:y>0.98747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7262" y="4826793"/>
          <a:ext cx="2833688" cy="261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0.38646</cdr:x>
      <cdr:y>0.89697</cdr:y>
    </cdr:from>
    <cdr:to>
      <cdr:x>0.93241</cdr:x>
      <cdr:y>0.9384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3774" y="4743451"/>
          <a:ext cx="4992158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r>
            <a:rPr lang="he-IL" sz="1000" b="1" dirty="0" smtClean="0"/>
            <a:t>*הנתון </a:t>
          </a:r>
          <a:r>
            <a:rPr lang="en-US" sz="1000" b="1" dirty="0" smtClean="0"/>
            <a:t>Q1</a:t>
          </a:r>
          <a:r>
            <a:rPr lang="he-IL" sz="1000" b="1" dirty="0" smtClean="0"/>
            <a:t> מנופח לסוף הרבעון</a:t>
          </a:r>
          <a:endParaRPr lang="he-IL" sz="10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0.29763</cdr:x>
      <cdr:y>0.2721</cdr:y>
    </cdr:from>
    <cdr:to>
      <cdr:x>0.3782</cdr:x>
      <cdr:y>0.35536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4374" y="1077498"/>
          <a:ext cx="667120" cy="329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fld id="{3B12CEEF-447C-4488-9D2B-F4721B951E83}" type="TxLink">
            <a:rPr lang="en-US" sz="1200" b="0" i="0" u="none" strike="noStrike" dirty="0">
              <a:solidFill>
                <a:srgbClr val="FF0000"/>
              </a:solidFill>
              <a:latin typeface="Arial"/>
              <a:ea typeface="+mn-ea"/>
              <a:cs typeface="Arial"/>
            </a:rPr>
            <a:pPr marL="0" indent="0" algn="ctr"/>
            <a:t> </a:t>
          </a:fld>
          <a:endParaRPr lang="he-IL" sz="1200" b="1" i="0" u="none" strike="noStrik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0.46351</cdr:x>
      <cdr:y>0.92669</cdr:y>
    </cdr:from>
    <cdr:to>
      <cdr:x>1</cdr:x>
      <cdr:y>1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4011282" y="5640619"/>
          <a:ext cx="4642862" cy="44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0.22476</cdr:x>
      <cdr:y>0.91726</cdr:y>
    </cdr:from>
    <cdr:to>
      <cdr:x>0.97905</cdr:x>
      <cdr:y>0.98109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953668" y="3826764"/>
          <a:ext cx="6556472" cy="26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0.22126</cdr:x>
      <cdr:y>0.92525</cdr:y>
    </cdr:from>
    <cdr:to>
      <cdr:x>0.97555</cdr:x>
      <cdr:y>0.98908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581256" y="4729625"/>
          <a:ext cx="8799642" cy="32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0.94762</cdr:x>
      <cdr:y>0.13027</cdr:y>
    </cdr:from>
    <cdr:to>
      <cdr:x>0.98705</cdr:x>
      <cdr:y>0.18716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9991710" y="706372"/>
          <a:ext cx="415750" cy="308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0.63554</cdr:x>
      <cdr:y>0.94677</cdr:y>
    </cdr:from>
    <cdr:to>
      <cdr:x>0.99658</cdr:x>
      <cdr:y>0.99358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14950" y="4816290"/>
          <a:ext cx="30194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r>
            <a:rPr lang="he-IL" sz="11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באדום: השינוי מתחזית</a:t>
          </a:r>
          <a:r>
            <a:rPr lang="he-IL" sz="1100" baseline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ה-</a:t>
          </a:r>
          <a:r>
            <a:rPr lang="en-US" sz="1100" baseline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IMF</a:t>
          </a:r>
          <a:r>
            <a:rPr lang="he-IL" sz="1100" baseline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באוקטובר 2023</a:t>
          </a:r>
          <a:endParaRPr lang="he-IL" sz="1100" dirty="0">
            <a:solidFill>
              <a:srgbClr val="FF0000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</cdr:x>
      <cdr:y>0.95157</cdr:y>
    </cdr:from>
    <cdr:to>
      <cdr:x>0.99445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08500" y="4955419"/>
          <a:ext cx="4458455" cy="252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  <cdr:relSizeAnchor xmlns:cdr="http://schemas.openxmlformats.org/drawingml/2006/chartDrawing">
    <cdr:from>
      <cdr:x>0.02382</cdr:x>
      <cdr:y>0.33483</cdr:y>
    </cdr:from>
    <cdr:to>
      <cdr:x>1</cdr:x>
      <cdr:y>0.34863</cdr:y>
    </cdr:to>
    <cdr:cxnSp macro="">
      <cdr:nvCxnSpPr>
        <cdr:cNvPr id="4" name="מחבר ישר 3"/>
        <cdr:cNvCxnSpPr/>
      </cdr:nvCxnSpPr>
      <cdr:spPr>
        <a:xfrm xmlns:a="http://schemas.openxmlformats.org/drawingml/2006/main" flipV="1">
          <a:off x="211760" y="1700936"/>
          <a:ext cx="8678240" cy="70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2017 עד ינואר 2024</a:t>
          </a:r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0.04226</cdr:x>
      <cdr:y>0</cdr:y>
    </cdr:from>
    <cdr:to>
      <cdr:x>0.91177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1074" y="-1143000"/>
          <a:ext cx="7840371" cy="249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0.41812</cdr:y>
    </cdr:from>
    <cdr:to>
      <cdr:x>1</cdr:x>
      <cdr:y>0.46513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518630" y="2196519"/>
          <a:ext cx="498370" cy="246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1.7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0.92822</cdr:x>
      <cdr:y>0.47649</cdr:y>
    </cdr:from>
    <cdr:to>
      <cdr:x>1</cdr:x>
      <cdr:y>0.52351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251876" y="2420544"/>
          <a:ext cx="638124" cy="2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-1.5</a:t>
          </a:r>
        </a:p>
      </cdr:txBody>
    </cdr:sp>
  </cdr:relSizeAnchor>
  <cdr:relSizeAnchor xmlns:cdr="http://schemas.openxmlformats.org/drawingml/2006/chartDrawing">
    <cdr:from>
      <cdr:x>0.93619</cdr:x>
      <cdr:y>0.52496</cdr:y>
    </cdr:from>
    <cdr:to>
      <cdr:x>1</cdr:x>
      <cdr:y>0.56504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2666797"/>
          <a:ext cx="567271" cy="203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-3.0</a:t>
          </a:r>
        </a:p>
        <a:p xmlns:a="http://schemas.openxmlformats.org/drawingml/2006/main">
          <a:pPr algn="r"/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23/02/23 = 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0.13883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0.04424</cdr:x>
      <cdr:y>0.0135</cdr:y>
    </cdr:from>
    <cdr:to>
      <cdr:x>0.95576</cdr:x>
      <cdr:y>0.0614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164" y="71316"/>
          <a:ext cx="8224374" cy="2529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37: האינפלציה במדד המחירים לצרכן ואינפלציית הליבה במשקים העיקריים ובישראל</a:t>
          </a:r>
        </a:p>
      </cdr:txBody>
    </cdr:sp>
  </cdr:relSizeAnchor>
  <cdr:relSizeAnchor xmlns:cdr="http://schemas.openxmlformats.org/drawingml/2006/chartDrawing">
    <cdr:from>
      <cdr:x>0.50469</cdr:x>
      <cdr:y>0.141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0.10684</cdr:x>
      <cdr:y>0.96067</cdr:y>
    </cdr:from>
    <cdr:to>
      <cdr:x>0.53732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19200" y="6048400"/>
          <a:ext cx="4912151" cy="2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0.0077</cdr:x>
      <cdr:y>0.07146</cdr:y>
    </cdr:from>
    <cdr:to>
      <cdr:x>0.9578</cdr:x>
      <cdr:y>0.12857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9461" y="377372"/>
          <a:ext cx="8572476" cy="3016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</a:t>
          </a:r>
          <a:r>
            <a:rPr lang="he-IL" sz="18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ר 2016 עד ינואר 2024</a:t>
          </a:r>
          <a:endParaRPr lang="he-IL" sz="18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0.15925</cdr:y>
    </cdr:from>
    <cdr:to>
      <cdr:x>1</cdr:x>
      <cdr:y>0.20408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809012"/>
          <a:ext cx="588162" cy="227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5.375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0.22329</cdr:y>
    </cdr:from>
    <cdr:to>
      <cdr:x>1</cdr:x>
      <cdr:y>0.26813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1134288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4.5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0.70193</cdr:y>
    </cdr:from>
    <cdr:to>
      <cdr:x>1</cdr:x>
      <cdr:y>0.74677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565802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0.29829</cdr:y>
    </cdr:from>
    <cdr:to>
      <cdr:x>1</cdr:x>
      <cdr:y>0.34313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1515288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4.00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0.01301</cdr:x>
      <cdr:y>0.01626</cdr:y>
    </cdr:from>
    <cdr:to>
      <cdr:x>0.07474</cdr:x>
      <cdr:y>0.0812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183" y="64387"/>
          <a:ext cx="266674" cy="25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200">
              <a:latin typeface="Segoe UI Light" panose="020B0502040204020203" pitchFamily="34" charset="0"/>
              <a:cs typeface="Segoe UI Light" panose="020B0502040204020203" pitchFamily="34" charset="0"/>
            </a:rPr>
            <a:t>%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0.00556</cdr:x>
      <cdr:y>0.00986</cdr:y>
    </cdr:from>
    <cdr:to>
      <cdr:x>0.14074</cdr:x>
      <cdr:y>0.10883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50800"/>
          <a:ext cx="1236115" cy="50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21/02/23 = 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0.75026</cdr:x>
      <cdr:y>0.96522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81825" y="5865593"/>
          <a:ext cx="2324100" cy="211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endParaRPr lang="he-IL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0.76722</cdr:x>
      <cdr:y>0.12091</cdr:y>
    </cdr:from>
    <cdr:to>
      <cdr:x>0.76946</cdr:x>
      <cdr:y>0.67333</cdr:y>
    </cdr:to>
    <cdr:cxnSp macro="">
      <cdr:nvCxnSpPr>
        <cdr:cNvPr id="3" name="מחבר ישר 2"/>
        <cdr:cNvCxnSpPr/>
      </cdr:nvCxnSpPr>
      <cdr:spPr>
        <a:xfrm xmlns:a="http://schemas.openxmlformats.org/drawingml/2006/main">
          <a:off x="6875145" y="527029"/>
          <a:ext cx="20108" cy="2407819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0.47456</cdr:y>
    </cdr:from>
    <cdr:to>
      <cdr:x>1</cdr:x>
      <cdr:y>0.52544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74304" y="2410790"/>
          <a:ext cx="415696" cy="258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2.3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0.39105</cdr:y>
    </cdr:from>
    <cdr:to>
      <cdr:x>1</cdr:x>
      <cdr:y>0.45188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74304" y="1986559"/>
          <a:ext cx="415696" cy="30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2.6</a:t>
          </a:r>
        </a:p>
      </cdr:txBody>
    </cdr:sp>
  </cdr:relSizeAnchor>
  <cdr:relSizeAnchor xmlns:cdr="http://schemas.openxmlformats.org/drawingml/2006/chartDrawing">
    <cdr:from>
      <cdr:x>0.95324</cdr:x>
      <cdr:y>0.4425</cdr:y>
    </cdr:from>
    <cdr:to>
      <cdr:x>1</cdr:x>
      <cdr:y>0.5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74304" y="2247900"/>
          <a:ext cx="41569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2.4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0.34118</cdr:y>
    </cdr:from>
    <cdr:to>
      <cdr:x>1</cdr:x>
      <cdr:y>0.39208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89239" y="1733169"/>
          <a:ext cx="400761" cy="25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2.8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0.78419</cdr:x>
      <cdr:y>0.08574</cdr:y>
    </cdr:from>
    <cdr:to>
      <cdr:x>0.93619</cdr:x>
      <cdr:y>0.15649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71453" y="435557"/>
          <a:ext cx="1351280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0.85988</cdr:x>
      <cdr:y>0.10828</cdr:y>
    </cdr:from>
    <cdr:to>
      <cdr:x>1</cdr:x>
      <cdr:y>0.17575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44333" y="550062"/>
          <a:ext cx="1245667" cy="3427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0.87078</cdr:x>
      <cdr:y>0.14215</cdr:y>
    </cdr:from>
    <cdr:to>
      <cdr:x>0.96421</cdr:x>
      <cdr:y>0.75773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4171949" y="547689"/>
          <a:ext cx="447675" cy="2371725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י"ז/אדר א/תשפ"ד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465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9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94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09A9D-8A17-4C88-AD2C-C37047227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09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1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26.02.2024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20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מאז החלטת המדיניות המוניטרית הקודמת השקל נחלש מול הדולר בכ-0.25% תוך תנודתיות גבוהה, והתחזק מול האירו בכ-1.9% ובמונחי השער הנומינלי האפקטיבי ב-1.4</a:t>
            </a:r>
            <a:r>
              <a:rPr lang="he-IL" sz="2000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%.</a:t>
            </a:r>
            <a:endParaRPr lang="he-IL" sz="2000" dirty="0">
              <a:solidFill>
                <a:prstClr val="white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92157"/>
              </p:ext>
            </p:extLst>
          </p:nvPr>
        </p:nvGraphicFramePr>
        <p:xfrm>
          <a:off x="127000" y="1219200"/>
          <a:ext cx="8890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24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תשואות איגרות החוב הממשלתיות הארוכות עלו במתינות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449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8295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22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הריבית הריאלית </a:t>
            </a:r>
            <a:r>
              <a:rPr lang="he-IL" sz="2200" dirty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בישראל לטווחים </a:t>
            </a:r>
            <a:r>
              <a:rPr lang="he-IL" sz="2200" dirty="0" smtClean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ל-5 </a:t>
            </a:r>
            <a:r>
              <a:rPr lang="he-IL" sz="2200" dirty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ו-10 שנים </a:t>
            </a:r>
            <a:r>
              <a:rPr lang="he-IL" sz="2200" dirty="0" smtClean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עומדת על </a:t>
            </a:r>
            <a:r>
              <a:rPr lang="he-IL" sz="2200" dirty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מעל 1</a:t>
            </a:r>
            <a:r>
              <a:rPr lang="he-IL" sz="2200" dirty="0" smtClean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% </a:t>
            </a:r>
            <a:endParaRPr lang="he-IL" sz="2200" dirty="0">
              <a:solidFill>
                <a:schemeClr val="bg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2498"/>
              </p:ext>
            </p:extLst>
          </p:nvPr>
        </p:nvGraphicFramePr>
        <p:xfrm>
          <a:off x="325680" y="1156173"/>
          <a:ext cx="8653220" cy="519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68950" y="6492875"/>
            <a:ext cx="2895600" cy="365125"/>
          </a:xfrm>
        </p:spPr>
        <p:txBody>
          <a:bodyPr/>
          <a:lstStyle/>
          <a:p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" y="0"/>
            <a:ext cx="766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הפעילות בשוק הדיור הוסיפה להיות מתונה למרות העלייה שנרשמה בחודש האחרון במחירי </a:t>
            </a:r>
            <a:r>
              <a:rPr lang="he-IL" sz="24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הדירות </a:t>
            </a:r>
            <a:endParaRPr lang="he-IL" sz="2400" b="1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9B8591E6-A027-2199-7D7A-B7DF1246E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2102"/>
              </p:ext>
            </p:extLst>
          </p:nvPr>
        </p:nvGraphicFramePr>
        <p:xfrm>
          <a:off x="152400" y="1203961"/>
          <a:ext cx="8778240" cy="512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3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התייצבות בביצועי המשכנתאות בחודשים </a:t>
            </a:r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האחרונים ברמות נמוכות ביחס לשנים האחרונות</a:t>
            </a:r>
            <a:endParaRPr lang="he-IL" sz="3200" dirty="0">
              <a:solidFill>
                <a:prstClr val="white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75606"/>
              </p:ext>
            </p:extLst>
          </p:nvPr>
        </p:nvGraphicFramePr>
        <p:xfrm>
          <a:off x="0" y="1249680"/>
          <a:ext cx="9017000" cy="523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486400" y="6492866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</a:p>
        </p:txBody>
      </p:sp>
      <p:sp>
        <p:nvSpPr>
          <p:cNvPr id="6" name="מלבן 5"/>
          <p:cNvSpPr/>
          <p:nvPr/>
        </p:nvSpPr>
        <p:spPr>
          <a:xfrm>
            <a:off x="731520" y="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e-IL" sz="24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למרווחי אג"ח החברות ששררו טרם המלחמה במרבית הענפים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71109"/>
              </p:ext>
            </p:extLst>
          </p:nvPr>
        </p:nvGraphicFramePr>
        <p:xfrm>
          <a:off x="0" y="1082040"/>
          <a:ext cx="9082617" cy="524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32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2533650" y="6492875"/>
            <a:ext cx="5833110" cy="365125"/>
          </a:xfrm>
        </p:spPr>
        <p:txBody>
          <a:bodyPr/>
          <a:lstStyle/>
          <a:p>
            <a:pPr lvl="0" rtl="0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סקר מגמות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5725" y="189732"/>
            <a:ext cx="747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e-IL" sz="24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הקושי בהשגת אשראי ירד וחזר לרמה ששררה טרם המלחמה 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08579"/>
              </p:ext>
            </p:extLst>
          </p:nvPr>
        </p:nvGraphicFramePr>
        <p:xfrm>
          <a:off x="0" y="1143000"/>
          <a:ext cx="9144000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7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04775" y="40224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sz="24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בעקבות השפעות המלחמה התכווץ התוצר ברביע האחרון של שנת 2023 </a:t>
            </a:r>
            <a:r>
              <a:rPr lang="he-IL" sz="2400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ובסיכום </a:t>
            </a:r>
            <a:r>
              <a:rPr lang="he-IL" sz="24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השנה צמח </a:t>
            </a:r>
            <a:r>
              <a:rPr lang="he-IL" sz="2400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בקצב </a:t>
            </a:r>
            <a:r>
              <a:rPr lang="he-IL" sz="2400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של 2</a:t>
            </a:r>
            <a:r>
              <a:rPr lang="he-IL" sz="2400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%</a:t>
            </a:r>
            <a:endParaRPr lang="he-IL" sz="3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5889"/>
              </p:ext>
            </p:extLst>
          </p:nvPr>
        </p:nvGraphicFramePr>
        <p:xfrm>
          <a:off x="0" y="1152525"/>
          <a:ext cx="9144000" cy="533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815840" y="6540733"/>
            <a:ext cx="3557693" cy="212734"/>
          </a:xfrm>
        </p:spPr>
        <p:txBody>
          <a:bodyPr/>
          <a:lstStyle/>
          <a:p>
            <a:pPr lvl="0"/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10" name="מלבן 9"/>
          <p:cNvSpPr/>
          <p:nvPr/>
        </p:nvSpPr>
        <p:spPr>
          <a:xfrm>
            <a:off x="-106680" y="53245"/>
            <a:ext cx="7657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השימושים למעט הצריכה הציבורית ירדו, בפרט ניכרת ירידה חדה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בהשקעה.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00401"/>
              </p:ext>
            </p:extLst>
          </p:nvPr>
        </p:nvGraphicFramePr>
        <p:xfrm>
          <a:off x="0" y="1262747"/>
          <a:ext cx="9013371" cy="4996299"/>
        </p:xfrm>
        <a:graphic>
          <a:graphicData uri="http://schemas.openxmlformats.org/drawingml/2006/table">
            <a:tbl>
              <a:tblPr rtl="1"/>
              <a:tblGrid>
                <a:gridCol w="3329374">
                  <a:extLst>
                    <a:ext uri="{9D8B030D-6E8A-4147-A177-3AD203B41FA5}">
                      <a16:colId xmlns:a16="http://schemas.microsoft.com/office/drawing/2014/main" val="407635056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32041872"/>
                    </a:ext>
                  </a:extLst>
                </a:gridCol>
                <a:gridCol w="1000080">
                  <a:extLst>
                    <a:ext uri="{9D8B030D-6E8A-4147-A177-3AD203B41FA5}">
                      <a16:colId xmlns:a16="http://schemas.microsoft.com/office/drawing/2014/main" val="3161713304"/>
                    </a:ext>
                  </a:extLst>
                </a:gridCol>
                <a:gridCol w="771998">
                  <a:extLst>
                    <a:ext uri="{9D8B030D-6E8A-4147-A177-3AD203B41FA5}">
                      <a16:colId xmlns:a16="http://schemas.microsoft.com/office/drawing/2014/main" val="2611020823"/>
                    </a:ext>
                  </a:extLst>
                </a:gridCol>
                <a:gridCol w="1228162">
                  <a:extLst>
                    <a:ext uri="{9D8B030D-6E8A-4147-A177-3AD203B41FA5}">
                      <a16:colId xmlns:a16="http://schemas.microsoft.com/office/drawing/2014/main" val="456607265"/>
                    </a:ext>
                  </a:extLst>
                </a:gridCol>
                <a:gridCol w="1557086">
                  <a:extLst>
                    <a:ext uri="{9D8B030D-6E8A-4147-A177-3AD203B41FA5}">
                      <a16:colId xmlns:a16="http://schemas.microsoft.com/office/drawing/2014/main" val="4094375752"/>
                    </a:ext>
                  </a:extLst>
                </a:gridCol>
              </a:tblGrid>
              <a:tr h="274550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איור 16: </a:t>
                      </a:r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 החשבונאות הלאומית לרבעון הרביעי של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482072"/>
                  </a:ext>
                </a:extLst>
              </a:tr>
              <a:tr h="361652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(שיעורי שינוי במונחים שנתיים, מנוכה עונתיות)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07757"/>
                  </a:ext>
                </a:extLst>
              </a:tr>
              <a:tr h="29468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2023Q1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2023Q2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2023Q3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2023Q4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שינוי ביחס לרביע מקביל אשתקד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8501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144016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-19.4</a:t>
                      </a:r>
                      <a:endParaRPr lang="he-IL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-3.5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54727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עסקי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-32.3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-7.6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31396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פרטית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-3.0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-26.9</a:t>
                      </a:r>
                      <a:endParaRPr lang="he-IL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-7.9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11709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צריכה למעט בני קיימא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-0.9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-24.7</a:t>
                      </a:r>
                      <a:endParaRPr lang="he-IL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-7.0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16467"/>
                  </a:ext>
                </a:extLst>
              </a:tr>
              <a:tr h="37591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ציבורית למעט יבוא בטחוני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-0.9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97.1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86351"/>
                  </a:ext>
                </a:extLst>
              </a:tr>
              <a:tr h="4008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השקעה בנכסים קבועים למעט או"מ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-3.6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-66.7</a:t>
                      </a:r>
                      <a:endParaRPr lang="he-IL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-23.7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08832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בענפי המשק ללא או"מ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-2.3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-5.6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-40.1</a:t>
                      </a:r>
                      <a:endParaRPr lang="he-IL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67687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בבנייה למגורים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-95.2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51.9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7875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יצוא סחורות ושירותים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-18.3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01093"/>
                  </a:ext>
                </a:extLst>
              </a:tr>
              <a:tr h="30807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יצוא ללא יהלומים והזנק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-0.8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70189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יבוא סחורות ושירותים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-9.2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-4.9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-42.4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16339"/>
                  </a:ext>
                </a:extLst>
              </a:tr>
              <a:tr h="24506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יבוא אזרחי ללא </a:t>
                      </a:r>
                      <a:r>
                        <a:rPr lang="he-I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ויהלומים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-11.8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-2.4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45.7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16.8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5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84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471160" y="6492866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 </a:t>
            </a:r>
          </a:p>
        </p:txBody>
      </p:sp>
      <p:sp>
        <p:nvSpPr>
          <p:cNvPr id="5" name="מלבן 4"/>
          <p:cNvSpPr/>
          <p:nvPr/>
        </p:nvSpPr>
        <p:spPr>
          <a:xfrm>
            <a:off x="182879" y="1065654"/>
            <a:ext cx="86213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17: שאלת הסקר: </a:t>
            </a:r>
            <a:r>
              <a:rPr lang="he-IL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להערכתך מצבה העסקי</a:t>
            </a:r>
            <a:r>
              <a:rPr lang="en-US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כלכלי של החברה נכון להיום</a:t>
            </a:r>
            <a:r>
              <a:rPr lang="he-IL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 סה"כ ובענפים נבחרים </a:t>
            </a:r>
          </a:p>
          <a:p>
            <a:pPr algn="ctr" rtl="1"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(מאזן נטו של </a:t>
            </a:r>
            <a:r>
              <a:rPr lang="he-IL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תגובות, </a:t>
            </a:r>
            <a:r>
              <a:rPr lang="he-IL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ללא ניכוי עונתיות, ינואר 2019 - ינואר 2024, </a:t>
            </a:r>
          </a:p>
          <a:p>
            <a:pPr algn="ctr" rtl="1"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*אומדן הקצה של סך הפעילות  מתייחס למחצית הראשונה של פברואר)</a:t>
            </a:r>
          </a:p>
        </p:txBody>
      </p:sp>
      <p:sp>
        <p:nvSpPr>
          <p:cNvPr id="6" name="מלבן 5"/>
          <p:cNvSpPr/>
          <p:nvPr/>
        </p:nvSpPr>
        <p:spPr>
          <a:xfrm>
            <a:off x="182879" y="0"/>
            <a:ext cx="7359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התאוששות במצב הכלכלי לפי דיווח החברות בסקר מגמות בינואר, אך הרמה עדיין נמוכה מהשגרה, בעיקר בענף הבינוי.</a:t>
            </a:r>
            <a:endParaRPr kumimoji="0" lang="he-IL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429341"/>
              </p:ext>
            </p:extLst>
          </p:nvPr>
        </p:nvGraphicFramePr>
        <p:xfrm>
          <a:off x="1" y="2070100"/>
          <a:ext cx="89916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32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22422" y="6492875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5" name="מלבן 4"/>
          <p:cNvSpPr/>
          <p:nvPr/>
        </p:nvSpPr>
        <p:spPr>
          <a:xfrm>
            <a:off x="365760" y="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עלייה ברכישות בכרטיסי אשראי בחודש פברואר מעבר לרמה ששררה ערב המלחמה 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998451"/>
              </p:ext>
            </p:extLst>
          </p:nvPr>
        </p:nvGraphicFramePr>
        <p:xfrm>
          <a:off x="-1" y="1124635"/>
          <a:ext cx="9082617" cy="526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028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513921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159657" y="1478280"/>
            <a:ext cx="8990167" cy="5011189"/>
            <a:chOff x="0" y="0"/>
            <a:chExt cx="11912124" cy="5057114"/>
          </a:xfrm>
        </p:grpSpPr>
        <p:graphicFrame>
          <p:nvGraphicFramePr>
            <p:cNvPr id="11" name="תרשים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4298773"/>
                </p:ext>
              </p:extLst>
            </p:nvPr>
          </p:nvGraphicFramePr>
          <p:xfrm>
            <a:off x="4363" y="2535074"/>
            <a:ext cx="396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תרשים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783633"/>
                </p:ext>
              </p:extLst>
            </p:nvPr>
          </p:nvGraphicFramePr>
          <p:xfrm>
            <a:off x="3959678" y="2537114"/>
            <a:ext cx="396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תרשים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5190024"/>
                </p:ext>
              </p:extLst>
            </p:nvPr>
          </p:nvGraphicFramePr>
          <p:xfrm>
            <a:off x="7952124" y="2405970"/>
            <a:ext cx="3960000" cy="2520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תרשים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2184040"/>
                </p:ext>
              </p:extLst>
            </p:nvPr>
          </p:nvGraphicFramePr>
          <p:xfrm>
            <a:off x="3976690" y="9588"/>
            <a:ext cx="396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תרשים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6874870"/>
                </p:ext>
              </p:extLst>
            </p:nvPr>
          </p:nvGraphicFramePr>
          <p:xfrm>
            <a:off x="7944407" y="0"/>
            <a:ext cx="396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תרשים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0064164"/>
                </p:ext>
              </p:extLst>
            </p:nvPr>
          </p:nvGraphicFramePr>
          <p:xfrm>
            <a:off x="0" y="9588"/>
            <a:ext cx="3960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" name="מלבן 16"/>
          <p:cNvSpPr/>
          <p:nvPr/>
        </p:nvSpPr>
        <p:spPr>
          <a:xfrm>
            <a:off x="0" y="34894"/>
            <a:ext cx="7656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he-IL" sz="2800" b="1" kern="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במרבית הענפים </a:t>
            </a:r>
            <a:r>
              <a:rPr lang="he-IL" sz="2800" b="1" kern="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 </a:t>
            </a:r>
            <a:r>
              <a:rPr lang="he-IL" sz="2800" b="1" kern="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ההוצאות בכרטיסי אשראי גבוהה </a:t>
            </a:r>
          </a:p>
          <a:p>
            <a:pPr lvl="0" algn="r">
              <a:defRPr/>
            </a:pPr>
            <a:r>
              <a:rPr lang="he-IL" sz="2800" b="1" kern="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מזו שנרשמה לפני </a:t>
            </a:r>
            <a:r>
              <a:rPr lang="he-IL" sz="2800" b="1" kern="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המלחמה</a:t>
            </a:r>
            <a:endParaRPr lang="he-IL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9340" y="1108948"/>
            <a:ext cx="1661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19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5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08413" y="6492875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13360" y="123825"/>
            <a:ext cx="742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בינואר נרשמה ירידה בשיעור האבטלה בעיקר כתוצאה מחזרתם של עובדים שנעדרו מסיבות כלכליות לתעסוקה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59977"/>
              </p:ext>
            </p:extLst>
          </p:nvPr>
        </p:nvGraphicFramePr>
        <p:xfrm>
          <a:off x="0" y="1249680"/>
          <a:ext cx="9089813" cy="524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75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66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6" name="מלבן 5"/>
          <p:cNvSpPr/>
          <p:nvPr/>
        </p:nvSpPr>
        <p:spPr>
          <a:xfrm>
            <a:off x="411480" y="0"/>
            <a:ext cx="707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התאוששות בהיקף ההזמנות בעיקר לשוק המקומי 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24953"/>
              </p:ext>
            </p:extLst>
          </p:nvPr>
        </p:nvGraphicFramePr>
        <p:xfrm>
          <a:off x="248852" y="2020987"/>
          <a:ext cx="8773227" cy="43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לבן 2"/>
          <p:cNvSpPr/>
          <p:nvPr/>
        </p:nvSpPr>
        <p:spPr>
          <a:xfrm>
            <a:off x="1122645" y="1097657"/>
            <a:ext cx="7025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איור 21: שיעור החברות שדיווחו בסקר המגמות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על מגבלה מתונה או חמורה בהזמנות ליצוא ולשוק המקומי, ענפים נבחרים</a:t>
            </a:r>
          </a:p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(אחוז המשיבים, ללא ניכוי עונתיות, ינואר 2019 - ינואר 2024)</a:t>
            </a:r>
          </a:p>
        </p:txBody>
      </p:sp>
    </p:spTree>
    <p:extLst>
      <p:ext uri="{BB962C8B-B14F-4D97-AF65-F5344CB8AC3E}">
        <p14:creationId xmlns:p14="http://schemas.microsoft.com/office/powerpoint/2010/main" val="126559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23653" y="6549231"/>
            <a:ext cx="2895600" cy="365125"/>
          </a:xfrm>
        </p:spPr>
        <p:txBody>
          <a:bodyPr/>
          <a:lstStyle/>
          <a:p>
            <a:pPr lvl="0"/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25713" y="176574"/>
            <a:ext cx="677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נמשך </a:t>
            </a:r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המחסור בציוד וחומרי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גלם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62377"/>
              </p:ext>
            </p:extLst>
          </p:nvPr>
        </p:nvGraphicFramePr>
        <p:xfrm>
          <a:off x="0" y="1161143"/>
          <a:ext cx="8839199" cy="525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03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58511" y="6601368"/>
            <a:ext cx="2895600" cy="365125"/>
          </a:xfrm>
        </p:spPr>
        <p:txBody>
          <a:bodyPr/>
          <a:lstStyle/>
          <a:p>
            <a:pPr lvl="0"/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114299" y="65085"/>
            <a:ext cx="7780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מציין מיקום תוכן 5"/>
          <p:cNvSpPr>
            <a:spLocks noGrp="1"/>
          </p:cNvSpPr>
          <p:nvPr/>
        </p:nvSpPr>
        <p:spPr>
          <a:xfrm>
            <a:off x="7367404" y="1310521"/>
            <a:ext cx="1776596" cy="39033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800" dirty="0">
                <a:solidFill>
                  <a:prstClr val="black"/>
                </a:solidFill>
                <a:latin typeface="David"/>
                <a:cs typeface="David"/>
              </a:rPr>
              <a:t>חשיפת הסחר הישראלי: 16% </a:t>
            </a:r>
            <a:r>
              <a:rPr lang="he-IL" sz="1800" dirty="0" smtClean="0">
                <a:solidFill>
                  <a:prstClr val="black"/>
                </a:solidFill>
                <a:latin typeface="David"/>
                <a:cs typeface="David"/>
              </a:rPr>
              <a:t>מסך היבוא של </a:t>
            </a:r>
            <a:r>
              <a:rPr lang="he-IL" sz="1800" dirty="0">
                <a:solidFill>
                  <a:prstClr val="black"/>
                </a:solidFill>
                <a:latin typeface="David"/>
                <a:cs typeface="David"/>
              </a:rPr>
              <a:t>ישראל מגיע ממזרח בנתיב ימי</a:t>
            </a: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sz="24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sz="24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114298" y="136081"/>
            <a:ext cx="76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ירידה בתעבורה הימית לישראל חלה התאוששות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מסוימת 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04717"/>
              </p:ext>
            </p:extLst>
          </p:nvPr>
        </p:nvGraphicFramePr>
        <p:xfrm>
          <a:off x="245390" y="1310521"/>
          <a:ext cx="7320424" cy="487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9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75"/>
            <a:ext cx="2895600" cy="365125"/>
          </a:xfrm>
        </p:spPr>
        <p:txBody>
          <a:bodyPr/>
          <a:lstStyle/>
          <a:p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 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228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עלייה מסוימת במדד הלחץ בשרשראות האספקה</a:t>
            </a:r>
            <a:endParaRPr kumimoji="0" lang="he-IL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547" y="1165328"/>
            <a:ext cx="5011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24: מדד הלחץ בשרשרות האספקה בישראל</a:t>
            </a:r>
          </a:p>
          <a:p>
            <a:pPr algn="ctr" rtl="1"/>
            <a:r>
              <a:rPr lang="he-IL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דצמבר 2017- דצמבר 2023, במונחי סטיות תקן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/>
          </p:nvPr>
        </p:nvGraphicFramePr>
        <p:xfrm>
          <a:off x="0" y="1811659"/>
          <a:ext cx="9082617" cy="468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45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יצוא הסחורות נותר יציב בינואר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ויצוא השירותים ירד בדצמבר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71985"/>
              </p:ext>
            </p:extLst>
          </p:nvPr>
        </p:nvGraphicFramePr>
        <p:xfrm>
          <a:off x="0" y="1173480"/>
          <a:ext cx="9017000" cy="519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נמשכו הירידות בכל רכיבי יבוא הסחורות בחודשים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האחרונים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63176"/>
              </p:ext>
            </p:extLst>
          </p:nvPr>
        </p:nvGraphicFramePr>
        <p:xfrm>
          <a:off x="1" y="1225000"/>
          <a:ext cx="9144000" cy="514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בשנים-עשר החודשים האחרונים עומדת על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2.6%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5959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01640" y="6492875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4" name="מלבן 3"/>
          <p:cNvSpPr/>
          <p:nvPr/>
        </p:nvSpPr>
        <p:spPr>
          <a:xfrm>
            <a:off x="152400" y="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he-IL" sz="2400" b="1" kern="0" dirty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השכר הממוצע למשרת שכיר </a:t>
            </a:r>
            <a:r>
              <a:rPr lang="he-IL" sz="2400" b="1" kern="0" dirty="0" smtClean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בחודש נובמבר </a:t>
            </a:r>
            <a:r>
              <a:rPr lang="he-IL" sz="2400" b="1" kern="0" dirty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2023 עלה </a:t>
            </a:r>
            <a:r>
              <a:rPr lang="he-IL" sz="2400" b="1" kern="0" dirty="0" smtClean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ב-2.8% </a:t>
            </a:r>
            <a:r>
              <a:rPr lang="he-IL" sz="2400" b="1" kern="0" dirty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ביחס </a:t>
            </a:r>
            <a:r>
              <a:rPr lang="he-IL" sz="2400" b="1" kern="0" dirty="0" smtClean="0">
                <a:solidFill>
                  <a:prstClr val="white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לחודש הקודם</a:t>
            </a:r>
            <a:endParaRPr kumimoji="0" lang="he-IL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504754" y="1104647"/>
            <a:ext cx="6134491" cy="6479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27: השכר הנומינלי והראלי החודשי למשרת שכיר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(₪,מנוכה עונתיות, ינואר 2019 – נובמבר 2023 , אומדן בזק לדצמבר)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21048"/>
              </p:ext>
            </p:extLst>
          </p:nvPr>
        </p:nvGraphicFramePr>
        <p:xfrm>
          <a:off x="152399" y="1691640"/>
          <a:ext cx="8930217" cy="480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64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בשיעור ומספר המשרות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הפנויות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במשק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76638"/>
              </p:ext>
            </p:extLst>
          </p:nvPr>
        </p:nvGraphicFramePr>
        <p:xfrm>
          <a:off x="1" y="1220244"/>
          <a:ext cx="9144000" cy="514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9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66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4" name="מלבן 3"/>
          <p:cNvSpPr/>
          <p:nvPr/>
        </p:nvSpPr>
        <p:spPr>
          <a:xfrm>
            <a:off x="670560" y="0"/>
            <a:ext cx="704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בשיעור המשרות הפנויות בינואר בענפי הבניה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ואירוח ואוכל</a:t>
            </a:r>
            <a:endParaRPr kumimoji="0" lang="he-IL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760461" y="1162976"/>
            <a:ext cx="5477933" cy="6381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29: שיעור המשרות הפנויות, ענפים נבחרים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(שיעור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מסך המשרות, מנוכה עונתיות, מינואר 2019-ינואר 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2024)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291304"/>
              </p:ext>
            </p:extLst>
          </p:nvPr>
        </p:nvGraphicFramePr>
        <p:xfrm>
          <a:off x="159657" y="1861280"/>
          <a:ext cx="8679543" cy="451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586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76201"/>
            <a:ext cx="7667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 התעסוקה בענף הבניה נותרה נמוכה על אף שיפור בהיקף התעסוקה של עובדים ישראלים בחודש דצמבר. שיעור אתרי הבניה הפעילים נותר יציב ברמה נמוכה בחודש ינואר (</a:t>
            </a:r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58% </a:t>
            </a:r>
            <a:r>
              <a:rPr lang="he-IL" sz="2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במונחי אתרי </a:t>
            </a:r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בניה פעילים, במונחי יחידות </a:t>
            </a:r>
            <a:r>
              <a:rPr lang="he-IL" sz="2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דיור </a:t>
            </a:r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81</a:t>
            </a:r>
            <a:r>
              <a:rPr lang="he-IL" sz="2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%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0" y="1274116"/>
            <a:ext cx="2626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ענף הבנייה – מספר עובדים בסך התעסוקה, אלפים </a:t>
            </a:r>
            <a:r>
              <a:rPr lang="he-IL" sz="1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1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84340"/>
              </p:ext>
            </p:extLst>
          </p:nvPr>
        </p:nvGraphicFramePr>
        <p:xfrm>
          <a:off x="237445" y="1274117"/>
          <a:ext cx="3862115" cy="50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מלבן 12"/>
          <p:cNvSpPr/>
          <p:nvPr/>
        </p:nvSpPr>
        <p:spPr>
          <a:xfrm>
            <a:off x="6097536" y="6505099"/>
            <a:ext cx="2374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400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</p:txBody>
      </p:sp>
      <p:sp>
        <p:nvSpPr>
          <p:cNvPr id="2" name="מלבן 1"/>
          <p:cNvSpPr/>
          <p:nvPr/>
        </p:nvSpPr>
        <p:spPr>
          <a:xfrm>
            <a:off x="8324545" y="1091864"/>
            <a:ext cx="81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b="1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endParaRPr lang="he-IL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C7A772B6-811E-57D9-BF58-7B387B852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60062"/>
              </p:ext>
            </p:extLst>
          </p:nvPr>
        </p:nvGraphicFramePr>
        <p:xfrm>
          <a:off x="4644572" y="1920447"/>
          <a:ext cx="4310742" cy="442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00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853017" y="6675429"/>
            <a:ext cx="7672916" cy="198120"/>
          </a:xfrm>
        </p:spPr>
        <p:txBody>
          <a:bodyPr/>
          <a:lstStyle/>
          <a:p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על נתוני </a:t>
            </a:r>
            <a:r>
              <a:rPr lang="en-US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IVC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1000" dirty="0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591063"/>
              </p:ext>
            </p:extLst>
          </p:nvPr>
        </p:nvGraphicFramePr>
        <p:xfrm>
          <a:off x="1" y="1142999"/>
          <a:ext cx="9144000" cy="528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מלבן 5"/>
          <p:cNvSpPr/>
          <p:nvPr/>
        </p:nvSpPr>
        <p:spPr>
          <a:xfrm>
            <a:off x="426720" y="131543"/>
            <a:ext cx="726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התייצבות ברמה נמוכה בקצב הגיוסים של חברות הזנק</a:t>
            </a:r>
          </a:p>
        </p:txBody>
      </p:sp>
    </p:spTree>
    <p:extLst>
      <p:ext uri="{BB962C8B-B14F-4D97-AF65-F5344CB8AC3E}">
        <p14:creationId xmlns:p14="http://schemas.microsoft.com/office/powerpoint/2010/main" val="3189462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488516" y="6492875"/>
            <a:ext cx="2895600" cy="365125"/>
          </a:xfrm>
        </p:spPr>
        <p:txBody>
          <a:bodyPr/>
          <a:lstStyle/>
          <a:p>
            <a:pPr lvl="0"/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en-US" sz="1100" b="1" dirty="0"/>
          </a:p>
        </p:txBody>
      </p:sp>
      <p:sp>
        <p:nvSpPr>
          <p:cNvPr id="5" name="מלבן 4"/>
          <p:cNvSpPr/>
          <p:nvPr/>
        </p:nvSpPr>
        <p:spPr>
          <a:xfrm>
            <a:off x="167640" y="0"/>
            <a:ext cx="749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he-IL" sz="2400" b="1" kern="0" dirty="0" smtClean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גביית </a:t>
            </a:r>
            <a:r>
              <a:rPr lang="he-IL" sz="2400" b="1" kern="0" dirty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המסים </a:t>
            </a:r>
            <a:r>
              <a:rPr lang="he-IL" sz="2400" b="1" kern="0" dirty="0" smtClean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בינואר </a:t>
            </a:r>
            <a:r>
              <a:rPr lang="he-IL" sz="2400" b="1" kern="0" dirty="0">
                <a:solidFill>
                  <a:prstClr val="white"/>
                </a:solidFill>
                <a:latin typeface="David"/>
                <a:ea typeface="+mj-ea"/>
                <a:cs typeface="David"/>
              </a:rPr>
              <a:t>2024 הייתה נמוכה בכ-4% </a:t>
            </a:r>
            <a:r>
              <a:rPr lang="he-IL" sz="2400" b="1" kern="0" dirty="0" smtClean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ביחס </a:t>
            </a:r>
            <a:r>
              <a:rPr lang="he-IL" sz="2400" b="1" kern="0" dirty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לתקופה המקבילה </a:t>
            </a:r>
            <a:r>
              <a:rPr lang="he-IL" sz="2400" b="1" kern="0" dirty="0" smtClean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אשתקד תוך שיפור מסוים </a:t>
            </a:r>
            <a:r>
              <a:rPr lang="he-IL" sz="2400" b="1" kern="0" dirty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לעומת </a:t>
            </a:r>
            <a:r>
              <a:rPr lang="he-IL" sz="2400" b="1" kern="0" dirty="0" smtClean="0">
                <a:solidFill>
                  <a:prstClr val="white"/>
                </a:solidFill>
                <a:latin typeface="David"/>
                <a:ea typeface="+mj-ea"/>
                <a:cs typeface="David"/>
              </a:rPr>
              <a:t>החודשים הקודמים</a:t>
            </a:r>
            <a:endParaRPr kumimoji="0" lang="he-IL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295400" y="1184847"/>
            <a:ext cx="63703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he-IL" b="1" kern="100" dirty="0" smtClean="0">
                <a:solidFill>
                  <a:prstClr val="black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איור 32: תקבולי </a:t>
            </a:r>
            <a:r>
              <a:rPr lang="he-IL" b="1" kern="100" dirty="0">
                <a:solidFill>
                  <a:prstClr val="black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הממשלה ממסים ישירים ועקיפים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2969895" algn="ctr"/>
              </a:tabLst>
            </a:pPr>
            <a:r>
              <a:rPr lang="he-IL" kern="100" dirty="0" smtClean="0">
                <a:solidFill>
                  <a:prstClr val="black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(מיליארדי ₪ במחירים קבועים, </a:t>
            </a:r>
            <a:r>
              <a:rPr lang="he-IL" kern="100" dirty="0">
                <a:solidFill>
                  <a:prstClr val="black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ניכוי עונתיות, ינואר </a:t>
            </a:r>
            <a:r>
              <a:rPr lang="he-IL" kern="100" dirty="0" smtClean="0">
                <a:solidFill>
                  <a:prstClr val="black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2019 – ינואר 2024)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58006"/>
              </p:ext>
            </p:extLst>
          </p:nvPr>
        </p:nvGraphicFramePr>
        <p:xfrm>
          <a:off x="0" y="1738277"/>
          <a:ext cx="8940800" cy="475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192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75"/>
            <a:ext cx="2895600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נתוני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IMF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71621"/>
              </p:ext>
            </p:extLst>
          </p:nvPr>
        </p:nvGraphicFramePr>
        <p:xfrm>
          <a:off x="182880" y="1075739"/>
          <a:ext cx="8899737" cy="497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1320" y="6102300"/>
            <a:ext cx="61412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*הנתונים עודכנו לאחרונה בקרן המטבע ב 30.01.24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קרן המטבע מעריכה כי הצמיחה הגלובלית בשנת 2024 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</a:br>
            <a:r>
              <a:rPr lang="he-IL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תעמוד </a:t>
            </a:r>
            <a:r>
              <a:rPr lang="he-IL" sz="24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על 3.1%</a:t>
            </a:r>
            <a:endParaRPr lang="he-I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55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01035" y="45937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מנהלי הרכש של המדינות המפותחות עלה בחודש ינואר ושב לרמה המעידה על התרחבות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בפעילות</a:t>
            </a:r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94895"/>
              </p:ext>
            </p:extLst>
          </p:nvPr>
        </p:nvGraphicFramePr>
        <p:xfrm>
          <a:off x="0" y="1158239"/>
          <a:ext cx="9017000" cy="520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78C89-231D-4659-9827-F1BD2ACBD65B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27000" y="1645"/>
            <a:ext cx="756869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הסחר העולמי התאושש מעט בחודש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דצמבר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מקור: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CPB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9337"/>
              </p:ext>
            </p:extLst>
          </p:nvPr>
        </p:nvGraphicFramePr>
        <p:xfrm>
          <a:off x="0" y="1112520"/>
          <a:ext cx="9017000" cy="525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8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בניכוי אנרגיה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ופו"י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עמדה האינפלציה על 2.4%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27000" y="1245662"/>
            <a:ext cx="889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1800" b="0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600" b="1" dirty="0"/>
              <a:t>איור 2: מדד המחירים לצרכן והמדד בניכוי </a:t>
            </a:r>
            <a:r>
              <a:rPr lang="he-IL" b="1" dirty="0"/>
              <a:t>האנרגיה</a:t>
            </a:r>
            <a:r>
              <a:rPr lang="he-IL" sz="1600" b="1" dirty="0"/>
              <a:t>, הפירות והירקות והפחתות שיזמה הממשלה
</a:t>
            </a:r>
            <a:r>
              <a:rPr lang="he-IL" sz="1600" dirty="0"/>
              <a:t>שיעור השינוי השנתי, פברואר 2018 עד ינואר 2024</a:t>
            </a: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86786"/>
              </p:ext>
            </p:extLst>
          </p:nvPr>
        </p:nvGraphicFramePr>
        <p:xfrm>
          <a:off x="0" y="1965959"/>
          <a:ext cx="9017000" cy="451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78C89-231D-4659-9827-F1BD2ACBD65B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200722" y="97463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מחיר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הנפט עלה בתקופה </a:t>
            </a: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הנסקרת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מקור: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עיבודי בנק ישראל על נתוני בלומברג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34063"/>
              </p:ext>
            </p:extLst>
          </p:nvPr>
        </p:nvGraphicFramePr>
        <p:xfrm>
          <a:off x="127000" y="1092081"/>
          <a:ext cx="9017000" cy="531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6895519" y="1375617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</a:p>
        </p:txBody>
      </p:sp>
    </p:spTree>
    <p:extLst>
      <p:ext uri="{BB962C8B-B14F-4D97-AF65-F5344CB8AC3E}">
        <p14:creationId xmlns:p14="http://schemas.microsoft.com/office/powerpoint/2010/main" val="2713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סביבת האינפלציה בעולם ממשיכה לרדת, אך עדיין שוהה מעל יעדי הבנקים המרכזיים. התמתנות גם באינפלציית הליבה.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מקור: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עיבודי בנק ישראל על נתוני בלומברג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32573"/>
              </p:ext>
            </p:extLst>
          </p:nvPr>
        </p:nvGraphicFramePr>
        <p:xfrm>
          <a:off x="0" y="1063689"/>
          <a:ext cx="9022702" cy="528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9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הבנקים המרכזיים לא שינו את הריבית בהחלטתם האחרונה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עיבודי בנק ישראל על נתוני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0142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2575560" y="6356350"/>
            <a:ext cx="6011333" cy="65437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בנק ישראל על נתוני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761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בתוואי הריבית המתומחר בארה"ב ובגוש האירו</a:t>
            </a: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39047"/>
              </p:ext>
            </p:extLst>
          </p:nvPr>
        </p:nvGraphicFramePr>
        <p:xfrm>
          <a:off x="245390" y="1676399"/>
          <a:ext cx="8653220" cy="459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863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78C89-231D-4659-9827-F1BD2ACBD65B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-788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מדדי המניות בישראל ממשיכים להתאושש ועלו אל מעל לרמתם ערב המלחמה. עם זאת הם עדיין מציגים ביצועי חסר לעומת העולם.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מקור: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עיבודי בנק ישראל על נתוני בלומברג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58821"/>
              </p:ext>
            </p:extLst>
          </p:nvPr>
        </p:nvGraphicFramePr>
        <p:xfrm>
          <a:off x="0" y="1216198"/>
          <a:ext cx="9144000" cy="51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92866"/>
            <a:ext cx="2895600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81000" y="0"/>
            <a:ext cx="7184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דינמיקת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האינפלציה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מתמתנת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בחודשים האחרונים במרבית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הרכיבים 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3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22648"/>
              </p:ext>
            </p:extLst>
          </p:nvPr>
        </p:nvGraphicFramePr>
        <p:xfrm>
          <a:off x="3236684" y="1420403"/>
          <a:ext cx="3512459" cy="507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74751"/>
              </p:ext>
            </p:extLst>
          </p:nvPr>
        </p:nvGraphicFramePr>
        <p:xfrm>
          <a:off x="6429828" y="1420403"/>
          <a:ext cx="2569029" cy="507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342098"/>
              </p:ext>
            </p:extLst>
          </p:nvPr>
        </p:nvGraphicFramePr>
        <p:xfrm>
          <a:off x="1" y="1420402"/>
          <a:ext cx="3236683" cy="507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900" y="1097714"/>
            <a:ext cx="3848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3, נתונים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מנוכי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עונתיות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402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525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העלייה השנתי של הרכיבים הסחירים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ירד ל-1.4%.</a:t>
            </a:r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הקצב של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הלא-סחירים ירד אך נותר גבוה יחסית ועומד 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sz="2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3.3%. </a:t>
            </a:r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35157"/>
              </p:ext>
            </p:extLst>
          </p:nvPr>
        </p:nvGraphicFramePr>
        <p:xfrm>
          <a:off x="274320" y="1639332"/>
          <a:ext cx="8742680" cy="471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000" y="1129821"/>
            <a:ext cx="90153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4:</a:t>
            </a:r>
            <a:r>
              <a:rPr lang="he-IL" b="1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התרומה של רכיבים עיקריים במדד לאינפלציה השנתית של המוצרים הסחירים ושל המוצרים הלא סחירים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1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874434" y="6526320"/>
            <a:ext cx="3651499" cy="365126"/>
          </a:xfrm>
        </p:spPr>
        <p:txBody>
          <a:bodyPr/>
          <a:lstStyle/>
          <a:p>
            <a:pPr lvl="0"/>
            <a:r>
              <a:rPr lang="he-IL" sz="1800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 </a:t>
            </a: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80975" y="200024"/>
            <a:ext cx="740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e-IL" sz="20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</a:t>
            </a:r>
            <a:r>
              <a:rPr lang="he-IL" sz="20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לשנה </a:t>
            </a:r>
            <a:r>
              <a:rPr lang="he-IL" sz="20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הקרובה עלו במעט אך נמצאות בתוך תחום היעד</a:t>
            </a:r>
            <a:endParaRPr lang="he-IL" sz="20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08388"/>
              </p:ext>
            </p:extLst>
          </p:nvPr>
        </p:nvGraphicFramePr>
        <p:xfrm>
          <a:off x="180975" y="1143000"/>
          <a:ext cx="8703946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36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30333" y="6434173"/>
            <a:ext cx="2895600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46760" y="0"/>
            <a:ext cx="692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והתחזיות לשנה עלו מעט ומצויות מתחת לגבול העליון של 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981366"/>
              </p:ext>
            </p:extLst>
          </p:nvPr>
        </p:nvGraphicFramePr>
        <p:xfrm>
          <a:off x="182880" y="1551427"/>
          <a:ext cx="8961119" cy="435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לבן 2"/>
          <p:cNvSpPr/>
          <p:nvPr/>
        </p:nvSpPr>
        <p:spPr>
          <a:xfrm>
            <a:off x="7268165" y="6075622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400" kern="0" dirty="0" smtClean="0">
                <a:solidFill>
                  <a:srgbClr val="000000"/>
                </a:solidFill>
                <a:latin typeface="David"/>
                <a:cs typeface="David"/>
              </a:rPr>
              <a:t>*</a:t>
            </a:r>
            <a:r>
              <a:rPr lang="he-IL" sz="1400" kern="0" dirty="0" smtClean="0">
                <a:solidFill>
                  <a:srgbClr val="000000"/>
                </a:solidFill>
                <a:latin typeface="David"/>
                <a:cs typeface="David"/>
              </a:rPr>
              <a:t>מעודכן לתאריך 25.02.24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1447800" y="1232070"/>
            <a:ext cx="6598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איור 6: הציפיות לאינפלציה לשנה מהמקורות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השונים, נתונים יומיים, </a:t>
            </a:r>
          </a:p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מרץ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2023 עד פברואר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2024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25" y="1616791"/>
            <a:ext cx="12096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latin typeface="David" panose="020E0502060401010101" pitchFamily="34" charset="-79"/>
                <a:cs typeface="David" panose="020E0502060401010101" pitchFamily="34" charset="-79"/>
              </a:rPr>
              <a:t>החלטת הריבית האחרונה</a:t>
            </a:r>
          </a:p>
        </p:txBody>
      </p:sp>
    </p:spTree>
    <p:extLst>
      <p:ext uri="{BB962C8B-B14F-4D97-AF65-F5344CB8AC3E}">
        <p14:creationId xmlns:p14="http://schemas.microsoft.com/office/powerpoint/2010/main" val="87625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525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27000" y="1645"/>
            <a:ext cx="756869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he-IL" dirty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הציפיות לאינפלציה לטווחים שמעל לשנה מצויות בתוך תחום </a:t>
            </a:r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היעד</a:t>
            </a:r>
            <a:endParaRPr lang="he-IL" dirty="0">
              <a:solidFill>
                <a:prstClr val="white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84476"/>
              </p:ext>
            </p:extLst>
          </p:nvPr>
        </p:nvGraphicFramePr>
        <p:xfrm>
          <a:off x="127000" y="1219201"/>
          <a:ext cx="8890000" cy="515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התאמה אישית 1">
    <a:majorFont>
      <a:latin typeface="David"/>
      <a:ea typeface=""/>
      <a:cs typeface="David"/>
    </a:majorFont>
    <a:minorFont>
      <a:latin typeface="David"/>
      <a:ea typeface=""/>
      <a:cs typeface="David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התאמה אישית 1">
    <a:majorFont>
      <a:latin typeface="David"/>
      <a:ea typeface=""/>
      <a:cs typeface="David"/>
    </a:majorFont>
    <a:minorFont>
      <a:latin typeface="David"/>
      <a:ea typeface=""/>
      <a:cs typeface="David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אסף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47018</TotalTime>
  <Words>2112</Words>
  <Application>Microsoft Office PowerPoint</Application>
  <PresentationFormat>‫הצגה על המסך (4:3)</PresentationFormat>
  <Paragraphs>410</Paragraphs>
  <Slides>44</Slides>
  <Notes>22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44</vt:i4>
      </vt:variant>
    </vt:vector>
  </HeadingPairs>
  <TitlesOfParts>
    <vt:vector size="54" baseType="lpstr">
      <vt:lpstr>Arial</vt:lpstr>
      <vt:lpstr>Calibri</vt:lpstr>
      <vt:lpstr>David</vt:lpstr>
      <vt:lpstr>Segoe UI</vt:lpstr>
      <vt:lpstr>Segoe UI Light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26.02.2024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מיטל רולניצקי</cp:lastModifiedBy>
  <cp:revision>4429</cp:revision>
  <cp:lastPrinted>2015-12-27T10:07:57Z</cp:lastPrinted>
  <dcterms:created xsi:type="dcterms:W3CDTF">2015-06-21T09:58:57Z</dcterms:created>
  <dcterms:modified xsi:type="dcterms:W3CDTF">2024-02-26T15:41:50Z</dcterms:modified>
</cp:coreProperties>
</file>