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drawings/drawing2.xml" ContentType="application/vnd.openxmlformats-officedocument.drawingml.chartshapes+xml"/>
  <Override PartName="/ppt/drawings/drawing25.xml" ContentType="application/vnd.openxmlformats-officedocument.drawingml.chartshapes+xml"/>
  <Override PartName="/ppt/drawings/drawing24.xml" ContentType="application/vnd.openxmlformats-officedocument.drawingml.chartshapes+xml"/>
  <Override PartName="/ppt/drawings/drawing22.xml" ContentType="application/vnd.openxmlformats-officedocument.drawingml.chartshapes+xml"/>
  <Override PartName="/ppt/drawings/drawing21.xml" ContentType="application/vnd.openxmlformats-officedocument.drawingml.chartshapes+xml"/>
  <Override PartName="/ppt/drawings/drawing20.xml" ContentType="application/vnd.openxmlformats-officedocument.drawingml.chartshapes+xml"/>
  <Override PartName="/ppt/drawings/drawing23.xml" ContentType="application/vnd.openxmlformats-officedocument.drawingml.chartshapes+xml"/>
  <Override PartName="/ppt/drawings/drawing19.xml" ContentType="application/vnd.openxmlformats-officedocument.drawingml.chartshapes+xml"/>
  <Override PartName="/ppt/drawings/drawing17.xml" ContentType="application/vnd.openxmlformats-officedocument.drawingml.chartshapes+xml"/>
  <Override PartName="/ppt/drawings/drawing8.xml" ContentType="application/vnd.openxmlformats-officedocument.drawingml.chartshapes+xml"/>
  <Override PartName="/ppt/drawings/drawing7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16.xml" ContentType="application/vnd.openxmlformats-officedocument.drawingml.chartshapes+xml"/>
  <Override PartName="/ppt/drawings/drawing15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8.xml" ContentType="application/vnd.openxmlformats-officedocument.drawingml.chartshapes+xml"/>
  <Override PartName="/ppt/drawings/drawing3.xml" ContentType="application/vnd.openxmlformats-officedocument.drawingml.chartshape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drawings/drawing1.xml" ContentType="application/vnd.openxmlformats-officedocument.drawingml.chartshapes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notesSlides/notesSlide1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2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theme/themeOverride8.xml" ContentType="application/vnd.openxmlformats-officedocument.themeOverrid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colors5.xml" ContentType="application/vnd.ms-office.chartcolorstyle+xml"/>
  <Override PartName="/ppt/charts/colors6.xml" ContentType="application/vnd.ms-office.chartcolorstyle+xml"/>
  <Override PartName="/ppt/theme/theme1.xml" ContentType="application/vnd.openxmlformats-officedocument.theme+xml"/>
  <Override PartName="/ppt/theme/themeOverride20.xml" ContentType="application/vnd.openxmlformats-officedocument.themeOverride+xml"/>
  <Override PartName="/ppt/charts/chart31.xml" ContentType="application/vnd.openxmlformats-officedocument.drawingml.chart+xml"/>
  <Override PartName="/ppt/charts/chart30.xml" ContentType="application/vnd.openxmlformats-officedocument.drawingml.chart+xml"/>
  <Override PartName="/ppt/charts/chart32.xml" ContentType="application/vnd.openxmlformats-officedocument.drawingml.chart+xml"/>
  <Override PartName="/ppt/charts/style6.xml" ContentType="application/vnd.ms-office.chartstyle+xml"/>
  <Override PartName="/ppt/charts/chart33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Override21.xml" ContentType="application/vnd.openxmlformats-officedocument.themeOverride+xml"/>
  <Override PartName="/ppt/charts/chart34.xml" ContentType="application/vnd.openxmlformats-officedocument.drawingml.chart+xml"/>
  <Override PartName="/ppt/charts/chart21.xml" ContentType="application/vnd.openxmlformats-officedocument.drawingml.chart+xml"/>
  <Override PartName="/ppt/charts/chart29.xml" ContentType="application/vnd.openxmlformats-officedocument.drawingml.chart+xml"/>
  <Override PartName="/ppt/theme/themeOverride16.xml" ContentType="application/vnd.openxmlformats-officedocument.themeOverride+xml"/>
  <Override PartName="/ppt/charts/chart28.xml" ContentType="application/vnd.openxmlformats-officedocument.drawingml.chart+xml"/>
  <Override PartName="/ppt/theme/themeOverride18.xml" ContentType="application/vnd.openxmlformats-officedocument.themeOverride+xml"/>
  <Override PartName="/ppt/charts/colors8.xml" ContentType="application/vnd.ms-office.chartcolorstyle+xml"/>
  <Override PartName="/ppt/charts/style8.xml" ContentType="application/vnd.ms-office.chartstyle+xml"/>
  <Override PartName="/ppt/charts/chart25.xml" ContentType="application/vnd.openxmlformats-officedocument.drawingml.chart+xml"/>
  <Override PartName="/ppt/theme/themeOverride17.xml" ContentType="application/vnd.openxmlformats-officedocument.themeOverride+xml"/>
  <Override PartName="/ppt/charts/chart24.xml" ContentType="application/vnd.openxmlformats-officedocument.drawingml.chart+xml"/>
  <Override PartName="/ppt/charts/chart26.xml" ContentType="application/vnd.openxmlformats-officedocument.drawingml.chart+xml"/>
  <Override PartName="/ppt/charts/chart22.xml" ContentType="application/vnd.openxmlformats-officedocument.drawingml.chart+xml"/>
  <Override PartName="/ppt/charts/chart27.xml" ContentType="application/vnd.openxmlformats-officedocument.drawingml.chart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notesMasters/notesMaster1.xml" ContentType="application/vnd.openxmlformats-officedocument.presentationml.notesMaster+xml"/>
  <Override PartName="/ppt/charts/style5.xml" ContentType="application/vnd.ms-office.chartstyle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theme/theme4.xml" ContentType="application/vnd.openxmlformats-officedocument.them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3.xml" ContentType="application/vnd.openxmlformats-officedocument.theme+xml"/>
  <Override PartName="/ppt/charts/chart14.xml" ContentType="application/vnd.openxmlformats-officedocument.drawingml.chart+xml"/>
  <Override PartName="/ppt/charts/chart11.xml" ContentType="application/vnd.openxmlformats-officedocument.drawingml.chart+xml"/>
  <Override PartName="/ppt/theme/theme5.xml" ContentType="application/vnd.openxmlformats-officedocument.theme+xml"/>
  <Override PartName="/ppt/theme/themeOverride10.xml" ContentType="application/vnd.openxmlformats-officedocument.themeOverride+xml"/>
  <Override PartName="/ppt/theme/themeOverride9.xml" ContentType="application/vnd.openxmlformats-officedocument.themeOverride+xml"/>
  <Override PartName="/ppt/theme/theme6.xml" ContentType="application/vnd.openxmlformats-officedocument.theme+xml"/>
  <Override PartName="/ppt/charts/style7.xml" ContentType="application/vnd.ms-office.chart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theme/theme2.xml" ContentType="application/vnd.openxmlformats-officedocument.them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9"/>
  </p:notesMasterIdLst>
  <p:handoutMasterIdLst>
    <p:handoutMasterId r:id="rId40"/>
  </p:handoutMasterIdLst>
  <p:sldIdLst>
    <p:sldId id="529" r:id="rId5"/>
    <p:sldId id="607" r:id="rId6"/>
    <p:sldId id="616" r:id="rId7"/>
    <p:sldId id="658" r:id="rId8"/>
    <p:sldId id="683" r:id="rId9"/>
    <p:sldId id="660" r:id="rId10"/>
    <p:sldId id="618" r:id="rId11"/>
    <p:sldId id="656" r:id="rId12"/>
    <p:sldId id="679" r:id="rId13"/>
    <p:sldId id="657" r:id="rId14"/>
    <p:sldId id="662" r:id="rId15"/>
    <p:sldId id="682" r:id="rId16"/>
    <p:sldId id="677" r:id="rId17"/>
    <p:sldId id="664" r:id="rId18"/>
    <p:sldId id="665" r:id="rId19"/>
    <p:sldId id="666" r:id="rId20"/>
    <p:sldId id="667" r:id="rId21"/>
    <p:sldId id="668" r:id="rId22"/>
    <p:sldId id="669" r:id="rId23"/>
    <p:sldId id="670" r:id="rId24"/>
    <p:sldId id="671" r:id="rId25"/>
    <p:sldId id="672" r:id="rId26"/>
    <p:sldId id="674" r:id="rId27"/>
    <p:sldId id="675" r:id="rId28"/>
    <p:sldId id="686" r:id="rId29"/>
    <p:sldId id="681" r:id="rId30"/>
    <p:sldId id="608" r:id="rId31"/>
    <p:sldId id="680" r:id="rId32"/>
    <p:sldId id="622" r:id="rId33"/>
    <p:sldId id="623" r:id="rId34"/>
    <p:sldId id="624" r:id="rId35"/>
    <p:sldId id="625" r:id="rId36"/>
    <p:sldId id="626" r:id="rId37"/>
    <p:sldId id="629" r:id="rId38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7"/>
            <p14:sldId id="616"/>
            <p14:sldId id="658"/>
            <p14:sldId id="683"/>
            <p14:sldId id="660"/>
            <p14:sldId id="618"/>
            <p14:sldId id="656"/>
            <p14:sldId id="679"/>
            <p14:sldId id="657"/>
            <p14:sldId id="662"/>
            <p14:sldId id="682"/>
            <p14:sldId id="677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4"/>
            <p14:sldId id="675"/>
            <p14:sldId id="686"/>
            <p14:sldId id="681"/>
            <p14:sldId id="608"/>
            <p14:sldId id="680"/>
            <p14:sldId id="622"/>
            <p14:sldId id="623"/>
            <p14:sldId id="624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90C4"/>
    <a:srgbClr val="404040"/>
    <a:srgbClr val="5B9BD5"/>
    <a:srgbClr val="C00000"/>
    <a:srgbClr val="6600CC"/>
    <a:srgbClr val="0033CC"/>
    <a:srgbClr val="00FFFF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9800" autoAdjust="0"/>
  </p:normalViewPr>
  <p:slideViewPr>
    <p:cSldViewPr snapToGrid="0">
      <p:cViewPr varScale="1">
        <p:scale>
          <a:sx n="39" d="100"/>
          <a:sy n="39" d="100"/>
        </p:scale>
        <p:origin x="126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ustomXml" Target="../customXml/item2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88;&#1511;&#1505;&#1500;&#1497;&#1501;%20&#1513;&#1500;%20&#1490;&#1512;&#1508;&#1497;&#1501;\&#1514;&#1495;&#1494;&#1497;&#1514;%20&#1514;&#1493;&#1510;&#1512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88;&#1511;&#1505;&#1500;&#1497;&#1501;%20&#1513;&#1500;%20&#1490;&#1512;&#1508;&#1497;&#1501;\&#1492;&#1490;&#1493;&#1512;&#1502;&#1497;&#1501;%20&#1500;&#1508;&#1490;&#1497;&#1506;&#1492;%20&#1489;&#1508;&#1506;&#1497;&#1500;&#1493;&#1514;%20&#1492;&#1495;&#1489;&#1512;&#1492;%20&#1506;&#1500;%20&#1508;&#1497;%20&#1506;&#1504;&#1507;%20&#1499;&#1500;&#1499;&#1500;&#1497;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4.png"/><Relationship Id="rId1" Type="http://schemas.openxmlformats.org/officeDocument/2006/relationships/themeOverride" Target="../theme/themeOverride14.xml"/><Relationship Id="rId4" Type="http://schemas.openxmlformats.org/officeDocument/2006/relationships/chartUserShapes" Target="../drawings/drawing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7.xml"/><Relationship Id="rId4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88;&#1511;&#1505;&#1500;&#1497;&#1501;%20&#1513;&#1500;%20&#1490;&#1512;&#1508;&#1497;&#1501;\&#1490;&#1512;&#1507;%20&#1513;&#1489;&#1493;&#1506;&#1497;%20&#1506;&#1504;&#1508;&#1497;&#1501;%20&#1514;&#1510;&#1508;&#1497;&#1514;%20&#1488;&#1495;&#1514;%20&#1500;&#1513;&#1489;&#1493;&#1506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56q\AppData\Local\Microsoft\Windows\INetCache\Content.Outlook\Z9J7HH2W\&#1505;&#1511;&#1512;%20&#1495;&#1489;&#1512;&#1493;&#1514;%20-%20&#1511;&#1513;&#1497;&#1497;%20&#1502;&#1497;&#1502;&#1493;&#1503;.xlsm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9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88;&#1511;&#1505;&#1500;&#1497;&#1501;%20&#1513;&#1500;%20&#1490;&#1512;&#1508;&#1497;&#1501;\&#1490;&#1512;&#1507;%20&#1499;&#1512;&#1496;&#1497;&#1505;&#1497;%20&#1488;&#1513;&#1512;&#1488;&#1497;%20&#1513;&#1500;%20&#1492;&#1502;&#1495;&#1511;&#1512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88;&#1511;&#1505;&#1500;&#1497;&#1501;%20&#1513;&#1500;%20&#1490;&#1512;&#1508;&#1497;&#1501;\&#1502;&#1490;&#1502;&#1493;&#1514;%20&#1504;&#1497;&#1497;&#1491;&#1493;&#1514;%20&#1513;&#1500;%20&#1492;&#1510;&#1497;&#1489;&#1493;&#151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506;&#1493;&#1514;&#1511;%20&#1513;&#1500;%20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4.08.2020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88;&#1511;&#1505;&#1500;&#1497;&#1501;%20&#1513;&#1500;%20&#1490;&#1512;&#1508;&#1497;&#1501;\&#1506;&#1493;&#1514;&#1511;%20&#1513;&#1500;%20&#1497;&#1510;&#1493;&#1488;%20&#1500;&#1508;&#1497;%20&#1512;&#1499;&#1497;&#1489;&#1497;&#1501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90;&#1512;&#1508;&#1497;&#1501;%20&#1500;&#1492;&#1493;&#1491;&#1506;&#1514;%20&#1492;&#1512;&#1497;&#1489;&#1497;&#1514;%20-%20&#1511;&#1493;&#1512;&#1493;&#1504;&#1492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88;&#1511;&#1505;&#1500;&#1497;&#1501;%20&#1513;&#1500;%20&#1490;&#1512;&#1508;&#1497;&#1501;\&#1488;&#1497;&#1493;&#1512;&#1497;&#1501;%20&#1500;&#1505;&#1511;&#1512;%20&#1489;&#1494;&#1511;%20&#1500;&#1490;&#1500;%207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mvsrvyhmm\Vyhmm\KOMA7\znkh\Dover\7-12%202020\&#1512;&#1497;&#1489;&#1497;&#1514;\&#1488;&#1493;&#1490;&#1493;&#1505;&#1496;%2020\&#1496;&#1497;&#1493;&#1496;&#1493;&#1514;\&#1490;&#1512;&#1508;&#1497;&#1501;%20&#1500;&#1492;&#1493;&#1491;&#1506;&#1514;%20&#1492;&#1512;&#1497;&#1489;&#1497;&#1514;%20-%20&#1511;&#1493;&#1512;&#1493;&#1504;&#149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</a:t>
            </a:r>
            <a:r>
              <a:rPr lang="he-IL" sz="1800" b="1" i="0" baseline="0" dirty="0">
                <a:effectLst/>
              </a:rPr>
              <a:t>: 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2020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נתונים'!$A$4:$A$37</c:f>
              <c:strCache>
                <c:ptCount val="34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2020F O</c:v>
                </c:pt>
                <c:pt idx="31">
                  <c:v>2020F P</c:v>
                </c:pt>
                <c:pt idx="32">
                  <c:v>2021F O</c:v>
                </c:pt>
                <c:pt idx="33">
                  <c:v>2021F P</c:v>
                </c:pt>
              </c:strCache>
            </c:strRef>
          </c:cat>
          <c:val>
            <c:numRef>
              <c:f>'איור 11 נתונים'!$C$4:$C$33</c:f>
              <c:numCache>
                <c:formatCode>0.0</c:formatCode>
                <c:ptCount val="30"/>
                <c:pt idx="0">
                  <c:v>4.7194466548444058</c:v>
                </c:pt>
                <c:pt idx="1">
                  <c:v>7.5099863425719615</c:v>
                </c:pt>
                <c:pt idx="2">
                  <c:v>4.2996825791822957</c:v>
                </c:pt>
                <c:pt idx="3">
                  <c:v>3.2096538623114457</c:v>
                </c:pt>
                <c:pt idx="4">
                  <c:v>4.6614373409336274</c:v>
                </c:pt>
                <c:pt idx="5">
                  <c:v>3.8662084730992197</c:v>
                </c:pt>
                <c:pt idx="6">
                  <c:v>2.1559669029750816</c:v>
                </c:pt>
                <c:pt idx="7">
                  <c:v>6.428591513455828</c:v>
                </c:pt>
                <c:pt idx="8">
                  <c:v>0.87044716309023773</c:v>
                </c:pt>
                <c:pt idx="9">
                  <c:v>2.9544713024720615E-2</c:v>
                </c:pt>
                <c:pt idx="10">
                  <c:v>0.69763164957252766</c:v>
                </c:pt>
                <c:pt idx="11">
                  <c:v>3.3016405812401839</c:v>
                </c:pt>
                <c:pt idx="12">
                  <c:v>3.3016933810171789</c:v>
                </c:pt>
                <c:pt idx="13">
                  <c:v>7.2721464468125774</c:v>
                </c:pt>
                <c:pt idx="14">
                  <c:v>4.5720462826110531</c:v>
                </c:pt>
                <c:pt idx="15">
                  <c:v>3.8014130156505122</c:v>
                </c:pt>
                <c:pt idx="16">
                  <c:v>0.35234787779654386</c:v>
                </c:pt>
                <c:pt idx="17">
                  <c:v>5.0556179026070014</c:v>
                </c:pt>
                <c:pt idx="18">
                  <c:v>4.8730397734744857</c:v>
                </c:pt>
                <c:pt idx="19">
                  <c:v>4.2356910994191921</c:v>
                </c:pt>
                <c:pt idx="20">
                  <c:v>4.6554697342691354</c:v>
                </c:pt>
                <c:pt idx="21">
                  <c:v>1.3850817736616339</c:v>
                </c:pt>
                <c:pt idx="22">
                  <c:v>2.921831400896191</c:v>
                </c:pt>
                <c:pt idx="23">
                  <c:v>2.9683469870048329</c:v>
                </c:pt>
                <c:pt idx="24">
                  <c:v>5.3965494107771406</c:v>
                </c:pt>
                <c:pt idx="25">
                  <c:v>0.7206789551691406</c:v>
                </c:pt>
                <c:pt idx="26">
                  <c:v>4.0703015170682422</c:v>
                </c:pt>
                <c:pt idx="27">
                  <c:v>4.6432743559293055</c:v>
                </c:pt>
                <c:pt idx="28">
                  <c:v>-6.7545912801563741</c:v>
                </c:pt>
                <c:pt idx="29">
                  <c:v>-28.731579000463913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6-492F-A4DB-1C966396ACAE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F6B6-492F-A4DB-1C966396ACAE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6B6-492F-A4DB-1C966396ACAE}"/>
              </c:ext>
            </c:extLst>
          </c:dPt>
          <c:dPt>
            <c:idx val="30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F6B6-492F-A4DB-1C966396ACAE}"/>
              </c:ext>
            </c:extLst>
          </c:dPt>
          <c:dPt>
            <c:idx val="31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F6B6-492F-A4DB-1C966396ACAE}"/>
              </c:ext>
            </c:extLst>
          </c:dPt>
          <c:dPt>
            <c:idx val="32"/>
            <c:invertIfNegative val="0"/>
            <c:bubble3D val="0"/>
            <c:spPr>
              <a:pattFill prst="wdDnDiag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F6B6-492F-A4DB-1C966396ACAE}"/>
              </c:ext>
            </c:extLst>
          </c:dPt>
          <c:dPt>
            <c:idx val="33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F6B6-492F-A4DB-1C966396AC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11 נתונים'!$A$4:$A$37</c:f>
              <c:strCache>
                <c:ptCount val="34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2020F O</c:v>
                </c:pt>
                <c:pt idx="31">
                  <c:v>2020F P</c:v>
                </c:pt>
                <c:pt idx="32">
                  <c:v>2021F O</c:v>
                </c:pt>
                <c:pt idx="33">
                  <c:v>2021F P</c:v>
                </c:pt>
              </c:strCache>
            </c:strRef>
          </c:cat>
          <c:val>
            <c:numRef>
              <c:f>'איור 11 נתונים'!$E$4:$E$37</c:f>
              <c:numCache>
                <c:formatCode>General</c:formatCode>
                <c:ptCount val="34"/>
                <c:pt idx="30" formatCode="0.0">
                  <c:v>-4.5</c:v>
                </c:pt>
                <c:pt idx="31" formatCode="0.0">
                  <c:v>-7</c:v>
                </c:pt>
                <c:pt idx="32" formatCode="0.0">
                  <c:v>6</c:v>
                </c:pt>
                <c:pt idx="33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6B6-492F-A4DB-1C966396A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1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281056835299541E-2"/>
          <c:y val="5.916923428049755E-2"/>
          <c:w val="0.91982840328893689"/>
          <c:h val="0.67856955380577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'[הגורמים לפגיעה בפעילות החברה על פי ענף כלכלי.xls]תרשים 5'!$B$4</c:f>
              <c:strCache>
                <c:ptCount val="1"/>
                <c:pt idx="0">
                  <c:v>ירידה בביקוש* 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cat>
            <c:strRef>
              <c:f>'[הגורמים לפגיעה בפעילות החברה על פי ענף כלכלי.xls]תרשים 5'!$A$5:$A$10</c:f>
              <c:strCache>
                <c:ptCount val="6"/>
                <c:pt idx="0">
                  <c:v>תעשייה ללא תעשייה עילית</c:v>
                </c:pt>
                <c:pt idx="1">
                  <c:v>הייטק </c:v>
                </c:pt>
                <c:pt idx="2">
                  <c:v>מסחר קמעוני</c:v>
                </c:pt>
                <c:pt idx="3">
                  <c:v>בינוי</c:v>
                </c:pt>
                <c:pt idx="4">
                  <c:v>שירותים מקצועיים וטכניים,שירותי תחבורה אחסנה, דואר, בלדרות ועוד</c:v>
                </c:pt>
                <c:pt idx="5">
                  <c:v>שירותי מזון ומשקאות</c:v>
                </c:pt>
              </c:strCache>
            </c:strRef>
          </c:cat>
          <c:val>
            <c:numRef>
              <c:f>'[הגורמים לפגיעה בפעילות החברה על פי ענף כלכלי.xls]תרשים 5'!$B$5:$B$10</c:f>
              <c:numCache>
                <c:formatCode>0.0%</c:formatCode>
                <c:ptCount val="6"/>
                <c:pt idx="0">
                  <c:v>0.54163625696219753</c:v>
                </c:pt>
                <c:pt idx="1">
                  <c:v>0.48516171506687206</c:v>
                </c:pt>
                <c:pt idx="2">
                  <c:v>0.52668383254456708</c:v>
                </c:pt>
                <c:pt idx="3">
                  <c:v>0.38420589517465387</c:v>
                </c:pt>
                <c:pt idx="4">
                  <c:v>0.47717560759286554</c:v>
                </c:pt>
                <c:pt idx="5">
                  <c:v>0.19817173261421356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B-4363-B721-4661759341EC}"/>
            </c:ext>
          </c:extLst>
        </c:ser>
        <c:ser>
          <c:idx val="1"/>
          <c:order val="1"/>
          <c:tx>
            <c:strRef>
              <c:f>'[הגורמים לפגיעה בפעילות החברה על פי ענף כלכלי.xls]תרשים 5'!$C$4</c:f>
              <c:strCache>
                <c:ptCount val="1"/>
                <c:pt idx="0">
                  <c:v>בעיות בתזרים המזומנים ובאשראי 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'[הגורמים לפגיעה בפעילות החברה על פי ענף כלכלי.xls]תרשים 5'!$A$5:$A$10</c:f>
              <c:strCache>
                <c:ptCount val="6"/>
                <c:pt idx="0">
                  <c:v>תעשייה ללא תעשייה עילית</c:v>
                </c:pt>
                <c:pt idx="1">
                  <c:v>הייטק </c:v>
                </c:pt>
                <c:pt idx="2">
                  <c:v>מסחר קמעוני</c:v>
                </c:pt>
                <c:pt idx="3">
                  <c:v>בינוי</c:v>
                </c:pt>
                <c:pt idx="4">
                  <c:v>שירותים מקצועיים וטכניים,שירותי תחבורה אחסנה, דואר, בלדרות ועוד</c:v>
                </c:pt>
                <c:pt idx="5">
                  <c:v>שירותי מזון ומשקאות</c:v>
                </c:pt>
              </c:strCache>
            </c:strRef>
          </c:cat>
          <c:val>
            <c:numRef>
              <c:f>'[הגורמים לפגיעה בפעילות החברה על פי ענף כלכלי.xls]תרשים 5'!$C$5:$C$10</c:f>
              <c:numCache>
                <c:formatCode>0.0%</c:formatCode>
                <c:ptCount val="6"/>
                <c:pt idx="0">
                  <c:v>0.10173128816258815</c:v>
                </c:pt>
                <c:pt idx="1">
                  <c:v>2.811649852916169E-2</c:v>
                </c:pt>
                <c:pt idx="2">
                  <c:v>8.5856117210862448E-2</c:v>
                </c:pt>
                <c:pt idx="3">
                  <c:v>0.24796027830770298</c:v>
                </c:pt>
                <c:pt idx="4">
                  <c:v>0.15447824905514423</c:v>
                </c:pt>
                <c:pt idx="5">
                  <c:v>0.18323607785957213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B-4363-B721-4661759341EC}"/>
            </c:ext>
          </c:extLst>
        </c:ser>
        <c:ser>
          <c:idx val="2"/>
          <c:order val="2"/>
          <c:tx>
            <c:strRef>
              <c:f>'[הגורמים לפגיעה בפעילות החברה על פי ענף כלכלי.xls]תרשים 5'!$D$4</c:f>
              <c:strCache>
                <c:ptCount val="1"/>
                <c:pt idx="0">
                  <c:v>הנחיות הממשלה ומשרד הבריאות </c:v>
                </c:pt>
              </c:strCache>
            </c:strRef>
          </c:tx>
          <c:spPr>
            <a:solidFill>
              <a:srgbClr val="AABAD7"/>
            </a:solidFill>
            <a:ln w="25400">
              <a:noFill/>
            </a:ln>
          </c:spPr>
          <c:invertIfNegative val="0"/>
          <c:cat>
            <c:strRef>
              <c:f>'[הגורמים לפגיעה בפעילות החברה על פי ענף כלכלי.xls]תרשים 5'!$A$5:$A$10</c:f>
              <c:strCache>
                <c:ptCount val="6"/>
                <c:pt idx="0">
                  <c:v>תעשייה ללא תעשייה עילית</c:v>
                </c:pt>
                <c:pt idx="1">
                  <c:v>הייטק </c:v>
                </c:pt>
                <c:pt idx="2">
                  <c:v>מסחר קמעוני</c:v>
                </c:pt>
                <c:pt idx="3">
                  <c:v>בינוי</c:v>
                </c:pt>
                <c:pt idx="4">
                  <c:v>שירותים מקצועיים וטכניים,שירותי תחבורה אחסנה, דואר, בלדרות ועוד</c:v>
                </c:pt>
                <c:pt idx="5">
                  <c:v>שירותי מזון ומשקאות</c:v>
                </c:pt>
              </c:strCache>
            </c:strRef>
          </c:cat>
          <c:val>
            <c:numRef>
              <c:f>'[הגורמים לפגיעה בפעילות החברה על פי ענף כלכלי.xls]תרשים 5'!$D$5:$D$10</c:f>
              <c:numCache>
                <c:formatCode>0.0%</c:formatCode>
                <c:ptCount val="6"/>
                <c:pt idx="0">
                  <c:v>6.7707789331995144E-2</c:v>
                </c:pt>
                <c:pt idx="1">
                  <c:v>8.0712522236131248E-2</c:v>
                </c:pt>
                <c:pt idx="2">
                  <c:v>0.18894582819120526</c:v>
                </c:pt>
                <c:pt idx="3">
                  <c:v>0.18101235857808379</c:v>
                </c:pt>
                <c:pt idx="4">
                  <c:v>5.7959677739949159E-2</c:v>
                </c:pt>
                <c:pt idx="5">
                  <c:v>0.4683083928568908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EB-4363-B721-466175934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848880"/>
        <c:axId val="1"/>
      </c:barChart>
      <c:catAx>
        <c:axId val="114684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</a:defRPr>
            </a:pPr>
            <a:endParaRPr lang="he-I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David" panose="020E0502060401010101" pitchFamily="34" charset="-79"/>
                <a:ea typeface="Arial"/>
                <a:cs typeface="David" panose="020E0502060401010101" pitchFamily="34" charset="-79"/>
              </a:defRPr>
            </a:pPr>
            <a:endParaRPr lang="he-IL"/>
          </a:p>
        </c:txPr>
        <c:crossAx val="114684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462175234520083"/>
          <c:y val="0.93621587299035691"/>
          <c:w val="0.72642648975603541"/>
          <c:h val="5.3498049885163254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 panose="020E0502060401010101" pitchFamily="34" charset="-79"/>
              <a:ea typeface="Arial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</a:t>
            </a:r>
            <a:r>
              <a:rPr lang="he-IL" dirty="0" smtClean="0"/>
              <a:t>11: </a:t>
            </a:r>
            <a:r>
              <a:rPr lang="he-IL" dirty="0"/>
              <a:t>התרומה של הרכיבים העיקריים במדד לאינפלציה השנתית
</a:t>
            </a:r>
            <a:r>
              <a:rPr lang="he-IL" b="0" dirty="0" smtClean="0"/>
              <a:t>ינואר 2016 </a:t>
            </a:r>
            <a:r>
              <a:rPr lang="he-IL" b="0" dirty="0"/>
              <a:t>עד </a:t>
            </a:r>
            <a:r>
              <a:rPr lang="he-IL" b="0" dirty="0" smtClean="0"/>
              <a:t>יולי 2020</a:t>
            </a:r>
            <a:endParaRPr lang="he-IL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(24.1%)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0.6438284619854856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0.6951420725141978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0.53973943765378818</c:v>
                </c:pt>
                <c:pt idx="80">
                  <c:v>0.44605462913638072</c:v>
                </c:pt>
                <c:pt idx="81">
                  <c:v>0.32836712517071598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0.54015490376885678</c:v>
                </c:pt>
                <c:pt idx="85">
                  <c:v>0.46515662695751692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0.39166106077165885</c:v>
                </c:pt>
                <c:pt idx="89">
                  <c:v>0.34239847775014903</c:v>
                </c:pt>
                <c:pt idx="90">
                  <c:v>0.292344798434445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-0.33441418497868419</c:v>
                </c:pt>
                <c:pt idx="1">
                  <c:v>-0.37257053907712995</c:v>
                </c:pt>
                <c:pt idx="2">
                  <c:v>-0.43296331838647739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-0.37439566252531375</c:v>
                </c:pt>
                <c:pt idx="10">
                  <c:v>-0.32708563794874707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-0.18985765929821546</c:v>
                </c:pt>
                <c:pt idx="22">
                  <c:v>-0.18985765929821546</c:v>
                </c:pt>
                <c:pt idx="23">
                  <c:v>-0.18774125596184418</c:v>
                </c:pt>
                <c:pt idx="24">
                  <c:v>-0.16634884502517194</c:v>
                </c:pt>
                <c:pt idx="25">
                  <c:v>-0.16335612373478614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-0.18720611695932404</c:v>
                </c:pt>
                <c:pt idx="35">
                  <c:v>-0.19134370064185208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-7.1991602828954837E-2</c:v>
                </c:pt>
                <c:pt idx="49">
                  <c:v>-9.2213187399107208E-2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-0.14047733416493696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-0.13904206649798617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-9.7493424134557069E-2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-9.3001082990350134E-2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-9.1167296099691778E-2</c:v>
                </c:pt>
                <c:pt idx="77">
                  <c:v>-7.8200255615392011E-2</c:v>
                </c:pt>
                <c:pt idx="78">
                  <c:v>-7.8592888414597939E-2</c:v>
                </c:pt>
                <c:pt idx="79">
                  <c:v>-6.9534875154924375E-2</c:v>
                </c:pt>
                <c:pt idx="80">
                  <c:v>-6.9096371268680221E-2</c:v>
                </c:pt>
                <c:pt idx="81">
                  <c:v>-7.7580283970763927E-2</c:v>
                </c:pt>
                <c:pt idx="82">
                  <c:v>-8.0780000324056508E-2</c:v>
                </c:pt>
                <c:pt idx="83">
                  <c:v>-8.7310615078596179E-2</c:v>
                </c:pt>
                <c:pt idx="84">
                  <c:v>-8.0268613867565466E-2</c:v>
                </c:pt>
                <c:pt idx="85">
                  <c:v>-8.1006522196507391E-2</c:v>
                </c:pt>
                <c:pt idx="86">
                  <c:v>-7.4744684100667064E-2</c:v>
                </c:pt>
                <c:pt idx="87">
                  <c:v>-6.8901979457179977E-2</c:v>
                </c:pt>
                <c:pt idx="88">
                  <c:v>-6.4878563885955587E-2</c:v>
                </c:pt>
                <c:pt idx="89">
                  <c:v>-6.2986487588820458E-2</c:v>
                </c:pt>
                <c:pt idx="90">
                  <c:v>-6.6484039577233298E-2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(14.3%)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-0.36188367605711547</c:v>
                </c:pt>
                <c:pt idx="22">
                  <c:v>-0.30037082019218431</c:v>
                </c:pt>
                <c:pt idx="23">
                  <c:v>-0.33923982789322182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-0.23081976151295311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9.5057678023934111E-2</c:v>
                </c:pt>
                <c:pt idx="34">
                  <c:v>1.0560834301078735E-2</c:v>
                </c:pt>
                <c:pt idx="35">
                  <c:v>-1.8622073214607279E-2</c:v>
                </c:pt>
                <c:pt idx="36">
                  <c:v>-1.3993939393937945E-2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-0.23550651187746621</c:v>
                </c:pt>
                <c:pt idx="42">
                  <c:v>-0.27427339037307591</c:v>
                </c:pt>
                <c:pt idx="43">
                  <c:v>-0.23242376944965476</c:v>
                </c:pt>
                <c:pt idx="44">
                  <c:v>-0.21985842113794754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2.808622228064599E-2</c:v>
                </c:pt>
                <c:pt idx="54">
                  <c:v>1.4772373041470483E-2</c:v>
                </c:pt>
                <c:pt idx="55">
                  <c:v>2.8226203562663345E-2</c:v>
                </c:pt>
                <c:pt idx="56">
                  <c:v>2.8198146717339227E-2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-4.1162999999998034E-2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0.20107128251565096</c:v>
                </c:pt>
                <c:pt idx="73">
                  <c:v>0.18763664613377504</c:v>
                </c:pt>
                <c:pt idx="74">
                  <c:v>0.20267664205669408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  <c:pt idx="86">
                  <c:v>0.11434007501305565</c:v>
                </c:pt>
                <c:pt idx="87">
                  <c:v>0.25853494790199888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0.11304495482991521</c:v>
                </c:pt>
                <c:pt idx="2">
                  <c:v>5.3900957178854923E-2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-2.3500987334254077E-2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-6.325942713968441E-2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-6.3809743845680902E-2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0.38872684034158406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-8.9448816136815087E-2</c:v>
                </c:pt>
                <c:pt idx="84">
                  <c:v>-9.4422473320778355E-2</c:v>
                </c:pt>
                <c:pt idx="85">
                  <c:v>-0.12731760743984608</c:v>
                </c:pt>
                <c:pt idx="86">
                  <c:v>-0.13581815327498151</c:v>
                </c:pt>
                <c:pt idx="87">
                  <c:v>1.4959112181579911E-2</c:v>
                </c:pt>
                <c:pt idx="88">
                  <c:v>-7.8792494617802272E-2</c:v>
                </c:pt>
                <c:pt idx="89">
                  <c:v>3.0354023537438199E-2</c:v>
                </c:pt>
                <c:pt idx="90">
                  <c:v>0.17104536842105245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(6.1%)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-0.11600208490863299</c:v>
                </c:pt>
                <c:pt idx="4">
                  <c:v>-0.13156561997152422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-2.5642376880437003E-2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9.9989118284565161E-3</c:v>
                </c:pt>
                <c:pt idx="18">
                  <c:v>0.10079797943126233</c:v>
                </c:pt>
                <c:pt idx="19">
                  <c:v>-0.10172088359486289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-0.81453496930866209</c:v>
                </c:pt>
                <c:pt idx="28">
                  <c:v>-0.790415870282555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-0.8538068241661585</c:v>
                </c:pt>
                <c:pt idx="32">
                  <c:v>-1.0911452082116049</c:v>
                </c:pt>
                <c:pt idx="33">
                  <c:v>-1.1582642470476197</c:v>
                </c:pt>
                <c:pt idx="34">
                  <c:v>-1.0952287977745681</c:v>
                </c:pt>
                <c:pt idx="35">
                  <c:v>-1.0047952196977494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-0.6764651904397766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-8.565060922985579E-2</c:v>
                </c:pt>
                <c:pt idx="72">
                  <c:v>-0.10848728971807964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-8.7514812904078393E-2</c:v>
                </c:pt>
                <c:pt idx="80">
                  <c:v>-0.19547196678591469</c:v>
                </c:pt>
                <c:pt idx="81">
                  <c:v>-0.14032023993842829</c:v>
                </c:pt>
                <c:pt idx="82">
                  <c:v>-0.11996214937372628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-0.84092335412064434</c:v>
                </c:pt>
                <c:pt idx="88">
                  <c:v>-0.99247750458308825</c:v>
                </c:pt>
                <c:pt idx="89">
                  <c:v>-0.7124403681678132</c:v>
                </c:pt>
                <c:pt idx="90">
                  <c:v>-0.53525083689789865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(50.4%)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-2.2235957002453288E-3</c:v>
                </c:pt>
                <c:pt idx="1">
                  <c:v>2.2922400124347986E-2</c:v>
                </c:pt>
                <c:pt idx="2">
                  <c:v>2.5767026168729612E-2</c:v>
                </c:pt>
                <c:pt idx="3">
                  <c:v>-0.27071650990837459</c:v>
                </c:pt>
                <c:pt idx="4">
                  <c:v>-4.0130997932660617E-2</c:v>
                </c:pt>
                <c:pt idx="5">
                  <c:v>0.25711417299101436</c:v>
                </c:pt>
                <c:pt idx="6">
                  <c:v>0.1737715907676296</c:v>
                </c:pt>
                <c:pt idx="7">
                  <c:v>-4.0168863154926404E-2</c:v>
                </c:pt>
                <c:pt idx="8">
                  <c:v>0.30122160413506371</c:v>
                </c:pt>
                <c:pt idx="9">
                  <c:v>0.45720891947297726</c:v>
                </c:pt>
                <c:pt idx="10">
                  <c:v>0.48245088793981372</c:v>
                </c:pt>
                <c:pt idx="11">
                  <c:v>0.36520361039144167</c:v>
                </c:pt>
                <c:pt idx="12">
                  <c:v>0.27835188204356853</c:v>
                </c:pt>
                <c:pt idx="13">
                  <c:v>0.45262429347525912</c:v>
                </c:pt>
                <c:pt idx="14">
                  <c:v>0.28657709304125256</c:v>
                </c:pt>
                <c:pt idx="15">
                  <c:v>0.31980477779563754</c:v>
                </c:pt>
                <c:pt idx="16">
                  <c:v>0.11558221387549306</c:v>
                </c:pt>
                <c:pt idx="17">
                  <c:v>0.14678990930573305</c:v>
                </c:pt>
                <c:pt idx="18">
                  <c:v>3.0656039224835813E-2</c:v>
                </c:pt>
                <c:pt idx="19">
                  <c:v>-0.11949208960968269</c:v>
                </c:pt>
                <c:pt idx="20">
                  <c:v>-1.8247922554439244E-2</c:v>
                </c:pt>
                <c:pt idx="21">
                  <c:v>-0.12321621145611417</c:v>
                </c:pt>
                <c:pt idx="22">
                  <c:v>-6.8625754514672788E-2</c:v>
                </c:pt>
                <c:pt idx="23">
                  <c:v>7.8714998689794813E-2</c:v>
                </c:pt>
                <c:pt idx="24">
                  <c:v>0.15795735364625463</c:v>
                </c:pt>
                <c:pt idx="25">
                  <c:v>-0.10976677071974589</c:v>
                </c:pt>
                <c:pt idx="26">
                  <c:v>-0.11091875304539714</c:v>
                </c:pt>
                <c:pt idx="27">
                  <c:v>8.1967300656180436E-2</c:v>
                </c:pt>
                <c:pt idx="28">
                  <c:v>3.094151651684901E-2</c:v>
                </c:pt>
                <c:pt idx="29">
                  <c:v>-5.9378510191466255E-2</c:v>
                </c:pt>
                <c:pt idx="30">
                  <c:v>5.7836962970204729E-3</c:v>
                </c:pt>
                <c:pt idx="31">
                  <c:v>8.6347917085358383E-2</c:v>
                </c:pt>
                <c:pt idx="32">
                  <c:v>-0.25637515703745073</c:v>
                </c:pt>
                <c:pt idx="33">
                  <c:v>-0.39419773936847974</c:v>
                </c:pt>
                <c:pt idx="34">
                  <c:v>-0.5533748002501091</c:v>
                </c:pt>
                <c:pt idx="35">
                  <c:v>-0.76094755812085457</c:v>
                </c:pt>
                <c:pt idx="36">
                  <c:v>-0.59903929473444184</c:v>
                </c:pt>
                <c:pt idx="37">
                  <c:v>-0.524448352875442</c:v>
                </c:pt>
                <c:pt idx="38">
                  <c:v>-0.50880598504236607</c:v>
                </c:pt>
                <c:pt idx="39">
                  <c:v>-0.62226844925632352</c:v>
                </c:pt>
                <c:pt idx="40">
                  <c:v>-0.44104837552674636</c:v>
                </c:pt>
                <c:pt idx="41">
                  <c:v>-0.36140958609563512</c:v>
                </c:pt>
                <c:pt idx="42">
                  <c:v>-0.27852617475059754</c:v>
                </c:pt>
                <c:pt idx="43">
                  <c:v>-0.44904027899883164</c:v>
                </c:pt>
                <c:pt idx="44">
                  <c:v>-0.30440250876616992</c:v>
                </c:pt>
                <c:pt idx="45">
                  <c:v>-0.19746613937065302</c:v>
                </c:pt>
                <c:pt idx="46">
                  <c:v>-0.31579557015292248</c:v>
                </c:pt>
                <c:pt idx="47">
                  <c:v>-0.20154845533296131</c:v>
                </c:pt>
                <c:pt idx="48">
                  <c:v>-0.30461011069476501</c:v>
                </c:pt>
                <c:pt idx="49">
                  <c:v>-0.26771057479409127</c:v>
                </c:pt>
                <c:pt idx="50">
                  <c:v>-0.12932511044613526</c:v>
                </c:pt>
                <c:pt idx="51">
                  <c:v>-0.13505463548615049</c:v>
                </c:pt>
                <c:pt idx="52">
                  <c:v>0.19484788188811428</c:v>
                </c:pt>
                <c:pt idx="53">
                  <c:v>-0.66673358315200248</c:v>
                </c:pt>
                <c:pt idx="54">
                  <c:v>-0.812301920024603</c:v>
                </c:pt>
                <c:pt idx="55">
                  <c:v>-0.51259037988996348</c:v>
                </c:pt>
                <c:pt idx="56">
                  <c:v>-0.42233922220638309</c:v>
                </c:pt>
                <c:pt idx="57">
                  <c:v>-0.43893135825294155</c:v>
                </c:pt>
                <c:pt idx="58">
                  <c:v>-0.24786405798574285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1.4210937401309853E-2</c:v>
                </c:pt>
                <c:pt idx="62">
                  <c:v>0.13977446640387534</c:v>
                </c:pt>
                <c:pt idx="63">
                  <c:v>-3.8062946391954226E-2</c:v>
                </c:pt>
                <c:pt idx="64">
                  <c:v>-0.17630563456950754</c:v>
                </c:pt>
                <c:pt idx="65">
                  <c:v>0.10289277760839061</c:v>
                </c:pt>
                <c:pt idx="66">
                  <c:v>0.18801251474846065</c:v>
                </c:pt>
                <c:pt idx="67">
                  <c:v>0.25329401036007815</c:v>
                </c:pt>
                <c:pt idx="68">
                  <c:v>0.16058374662835004</c:v>
                </c:pt>
                <c:pt idx="69">
                  <c:v>0.13909919889946598</c:v>
                </c:pt>
                <c:pt idx="70">
                  <c:v>0.11450739185867093</c:v>
                </c:pt>
                <c:pt idx="71">
                  <c:v>-9.4442300221281444E-2</c:v>
                </c:pt>
                <c:pt idx="72">
                  <c:v>0.20225156815112236</c:v>
                </c:pt>
                <c:pt idx="73">
                  <c:v>6.715731508688344E-3</c:v>
                </c:pt>
                <c:pt idx="74">
                  <c:v>-7.4861910843435159E-2</c:v>
                </c:pt>
                <c:pt idx="75">
                  <c:v>0.16881963880920395</c:v>
                </c:pt>
                <c:pt idx="76">
                  <c:v>0.30553867589560513</c:v>
                </c:pt>
                <c:pt idx="77">
                  <c:v>0.30717783624346412</c:v>
                </c:pt>
                <c:pt idx="78">
                  <c:v>0.10826231513048815</c:v>
                </c:pt>
                <c:pt idx="79">
                  <c:v>3.2191764157491781E-2</c:v>
                </c:pt>
                <c:pt idx="80">
                  <c:v>9.6025762018022709E-2</c:v>
                </c:pt>
                <c:pt idx="81">
                  <c:v>0.15024531415314218</c:v>
                </c:pt>
                <c:pt idx="82">
                  <c:v>-5.1251140013984842E-2</c:v>
                </c:pt>
                <c:pt idx="83">
                  <c:v>-5.302328573312004E-2</c:v>
                </c:pt>
                <c:pt idx="84">
                  <c:v>-0.16599779390960101</c:v>
                </c:pt>
                <c:pt idx="85">
                  <c:v>-8.1017313259303059E-2</c:v>
                </c:pt>
                <c:pt idx="86">
                  <c:v>-0.16908227470959086</c:v>
                </c:pt>
                <c:pt idx="87">
                  <c:v>-0.42233524548691237</c:v>
                </c:pt>
                <c:pt idx="88">
                  <c:v>-0.87202458668225269</c:v>
                </c:pt>
                <c:pt idx="89">
                  <c:v>-0.68535729736082185</c:v>
                </c:pt>
                <c:pt idx="90">
                  <c:v>-0.42836395901747309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37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 dirty="0"/>
              <a:t>איור </a:t>
            </a:r>
            <a:r>
              <a:rPr lang="he-IL" sz="1600" b="1" dirty="0" smtClean="0"/>
              <a:t>12: </a:t>
            </a:r>
            <a:r>
              <a:rPr lang="he-IL" sz="1600" b="1" dirty="0"/>
              <a:t>מדד המחירים לצרכן והמדד בניכוי האנרגיה, הפירות והירקות 
</a:t>
            </a:r>
            <a:r>
              <a:rPr lang="he-IL" sz="1600" b="0" dirty="0"/>
              <a:t>שיעור השינוי השנתי, </a:t>
            </a:r>
            <a:r>
              <a:rPr lang="he-IL" sz="1600" b="0" i="0" u="none" strike="noStrike" baseline="0" dirty="0" smtClean="0">
                <a:effectLst/>
              </a:rPr>
              <a:t>ינואר</a:t>
            </a:r>
            <a:r>
              <a:rPr lang="he-IL" sz="1600" b="0" dirty="0" smtClean="0"/>
              <a:t> 2016 </a:t>
            </a:r>
            <a:r>
              <a:rPr lang="he-IL" sz="1600" b="0" dirty="0"/>
              <a:t>עד </a:t>
            </a:r>
            <a:r>
              <a:rPr lang="he-IL" sz="1600" b="0" dirty="0" smtClean="0"/>
              <a:t>יולי 2020</a:t>
            </a:r>
            <a:endParaRPr lang="he-IL" sz="16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0.33009422649723508</c:v>
                </c:pt>
                <c:pt idx="28" formatCode="0.0">
                  <c:v>0.20267394578386</c:v>
                </c:pt>
                <c:pt idx="29" formatCode="0.0">
                  <c:v>0.28058276630880119</c:v>
                </c:pt>
                <c:pt idx="30" formatCode="0.0">
                  <c:v>0.55590555472122549</c:v>
                </c:pt>
                <c:pt idx="31" formatCode="0.0">
                  <c:v>0.58909796237913703</c:v>
                </c:pt>
                <c:pt idx="32" formatCode="0.0">
                  <c:v>0.41569787556159365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-0.19945025273818695</c:v>
                </c:pt>
                <c:pt idx="39" formatCode="0.0">
                  <c:v>-0.23270452426137345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-0.14599949801819001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0.29662009488531371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-0.57288185146693316</c:v>
                </c:pt>
                <c:pt idx="55" formatCode="0.0">
                  <c:v>-0.30769232326621765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0.81906502241533286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0.85064754793140462</c:v>
                </c:pt>
                <c:pt idx="79" formatCode="0.0">
                  <c:v>0.90153183998711306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0.51049940808778338</c:v>
                </c:pt>
                <c:pt idx="83" formatCode="0.0">
                  <c:v>0.63667183889599688</c:v>
                </c:pt>
                <c:pt idx="84" formatCode="0.0">
                  <c:v>0.35024476655911574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-0.47694645770207655</c:v>
                </c:pt>
                <c:pt idx="89" formatCode="0.0">
                  <c:v>-0.48204689585212845</c:v>
                </c:pt>
                <c:pt idx="90" formatCode="0.0">
                  <c:v>-0.36701744319262986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8-45F0-AF8E-3B5010F98E5B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F8-45F0-AF8E-3B5010F98E5B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F8-45F0-AF8E-3B5010F98E5B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9-407C-B655-CC4BFABC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in val="4237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At val="-2"/>
        <c:auto val="0"/>
        <c:lblOffset val="100"/>
        <c:baseTimeUnit val="months"/>
      </c:dateAx>
      <c:valAx>
        <c:axId val="21474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(9.2%)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0.37558035151699753</c:v>
                </c:pt>
                <c:pt idx="1">
                  <c:v>0.49719454319860285</c:v>
                </c:pt>
                <c:pt idx="2">
                  <c:v>0.2205382449897548</c:v>
                </c:pt>
                <c:pt idx="3">
                  <c:v>-0.40756276978056427</c:v>
                </c:pt>
                <c:pt idx="4">
                  <c:v>-0.6884402205552016</c:v>
                </c:pt>
                <c:pt idx="5">
                  <c:v>6.6313654567725491E-2</c:v>
                </c:pt>
                <c:pt idx="6">
                  <c:v>0.20242952382021112</c:v>
                </c:pt>
                <c:pt idx="7">
                  <c:v>-0.21537147402740556</c:v>
                </c:pt>
                <c:pt idx="8">
                  <c:v>-0.59603579676263274</c:v>
                </c:pt>
                <c:pt idx="9">
                  <c:v>-0.79298506687755321</c:v>
                </c:pt>
                <c:pt idx="10">
                  <c:v>-0.45453634085675026</c:v>
                </c:pt>
                <c:pt idx="11">
                  <c:v>-0.22702859994697244</c:v>
                </c:pt>
                <c:pt idx="12">
                  <c:v>-0.13562449060793255</c:v>
                </c:pt>
                <c:pt idx="13">
                  <c:v>-0.71384794810166119</c:v>
                </c:pt>
                <c:pt idx="14">
                  <c:v>-0.62526929584565838</c:v>
                </c:pt>
                <c:pt idx="15">
                  <c:v>-0.1246712498697088</c:v>
                </c:pt>
                <c:pt idx="16">
                  <c:v>0.4746312485595327</c:v>
                </c:pt>
                <c:pt idx="17">
                  <c:v>-1.6227000912775989E-2</c:v>
                </c:pt>
                <c:pt idx="18">
                  <c:v>0.26739911175004777</c:v>
                </c:pt>
                <c:pt idx="19">
                  <c:v>-0.31448378770043395</c:v>
                </c:pt>
                <c:pt idx="20">
                  <c:v>-0.6893761316168181</c:v>
                </c:pt>
                <c:pt idx="21">
                  <c:v>-0.17116066946648281</c:v>
                </c:pt>
                <c:pt idx="22">
                  <c:v>-0.43929318761184244</c:v>
                </c:pt>
                <c:pt idx="23">
                  <c:v>-0.83060056259513504</c:v>
                </c:pt>
                <c:pt idx="24">
                  <c:v>-1.7727495731860885</c:v>
                </c:pt>
                <c:pt idx="25">
                  <c:v>-1.9632582603880409</c:v>
                </c:pt>
                <c:pt idx="26">
                  <c:v>-1.5934462042482094</c:v>
                </c:pt>
                <c:pt idx="27">
                  <c:v>-1.4764107437265763</c:v>
                </c:pt>
                <c:pt idx="28">
                  <c:v>-1.4008496864466584</c:v>
                </c:pt>
                <c:pt idx="29">
                  <c:v>-1.3194791743498782</c:v>
                </c:pt>
                <c:pt idx="30">
                  <c:v>-1.4409618198743199</c:v>
                </c:pt>
                <c:pt idx="31">
                  <c:v>-1.5736337218954195</c:v>
                </c:pt>
                <c:pt idx="32">
                  <c:v>-1.9857751628287255</c:v>
                </c:pt>
                <c:pt idx="33">
                  <c:v>-1.9301202566349602</c:v>
                </c:pt>
                <c:pt idx="34">
                  <c:v>-1.7593612402341383</c:v>
                </c:pt>
                <c:pt idx="35">
                  <c:v>-1.5091085192008307</c:v>
                </c:pt>
                <c:pt idx="36">
                  <c:v>-0.97093586680748634</c:v>
                </c:pt>
                <c:pt idx="37">
                  <c:v>-0.72681090052155983</c:v>
                </c:pt>
                <c:pt idx="38">
                  <c:v>-1.6545096214181714</c:v>
                </c:pt>
                <c:pt idx="39">
                  <c:v>-1.2189643763303015</c:v>
                </c:pt>
                <c:pt idx="40">
                  <c:v>-1.3396240184384574</c:v>
                </c:pt>
                <c:pt idx="41">
                  <c:v>-1.0784666552002602</c:v>
                </c:pt>
                <c:pt idx="42">
                  <c:v>-1.1665251425138723</c:v>
                </c:pt>
                <c:pt idx="43">
                  <c:v>-1.199907822398165</c:v>
                </c:pt>
                <c:pt idx="44">
                  <c:v>-0.26312036052432963</c:v>
                </c:pt>
                <c:pt idx="45">
                  <c:v>-0.36107202172940484</c:v>
                </c:pt>
                <c:pt idx="46">
                  <c:v>0.11184481353288976</c:v>
                </c:pt>
                <c:pt idx="47">
                  <c:v>-6.7751435475436453E-2</c:v>
                </c:pt>
                <c:pt idx="48">
                  <c:v>0.60418349812736616</c:v>
                </c:pt>
                <c:pt idx="49">
                  <c:v>0.69185590604755975</c:v>
                </c:pt>
                <c:pt idx="50">
                  <c:v>0.90074218572169451</c:v>
                </c:pt>
                <c:pt idx="51">
                  <c:v>0.20572218467435663</c:v>
                </c:pt>
                <c:pt idx="52">
                  <c:v>0.26848300895985416</c:v>
                </c:pt>
                <c:pt idx="53">
                  <c:v>-2.2867631157068642E-2</c:v>
                </c:pt>
                <c:pt idx="54">
                  <c:v>-0.28639334412764939</c:v>
                </c:pt>
                <c:pt idx="55">
                  <c:v>0.38305187971254262</c:v>
                </c:pt>
                <c:pt idx="56">
                  <c:v>7.0121616588467717E-2</c:v>
                </c:pt>
                <c:pt idx="57">
                  <c:v>0.28573847054854901</c:v>
                </c:pt>
                <c:pt idx="58">
                  <c:v>7.2795060096422434E-2</c:v>
                </c:pt>
                <c:pt idx="59">
                  <c:v>0.30458854642915145</c:v>
                </c:pt>
                <c:pt idx="60">
                  <c:v>8.4680216474468523E-2</c:v>
                </c:pt>
                <c:pt idx="61">
                  <c:v>0.22925598424243346</c:v>
                </c:pt>
                <c:pt idx="62">
                  <c:v>0.15454816805549526</c:v>
                </c:pt>
                <c:pt idx="63">
                  <c:v>0.6114695665462998</c:v>
                </c:pt>
                <c:pt idx="64">
                  <c:v>0.70164980879111449</c:v>
                </c:pt>
                <c:pt idx="65">
                  <c:v>0.95402260350310242</c:v>
                </c:pt>
                <c:pt idx="66">
                  <c:v>1.1717418551093199</c:v>
                </c:pt>
                <c:pt idx="67">
                  <c:v>0.98605449357719588</c:v>
                </c:pt>
                <c:pt idx="68">
                  <c:v>0.92686032576822985</c:v>
                </c:pt>
                <c:pt idx="69">
                  <c:v>0.81298795733005125</c:v>
                </c:pt>
                <c:pt idx="70">
                  <c:v>0.67964034280444019</c:v>
                </c:pt>
                <c:pt idx="71">
                  <c:v>-0.12021744245377712</c:v>
                </c:pt>
                <c:pt idx="72">
                  <c:v>-0.47696818685150472</c:v>
                </c:pt>
                <c:pt idx="73">
                  <c:v>-0.48275003833027841</c:v>
                </c:pt>
                <c:pt idx="74">
                  <c:v>-3.2165163180426261E-2</c:v>
                </c:pt>
                <c:pt idx="75">
                  <c:v>-9.2414943825224072E-3</c:v>
                </c:pt>
                <c:pt idx="76">
                  <c:v>7.0442097287157404E-2</c:v>
                </c:pt>
                <c:pt idx="77">
                  <c:v>-0.3032180033980662</c:v>
                </c:pt>
                <c:pt idx="78">
                  <c:v>-0.31378446921741343</c:v>
                </c:pt>
                <c:pt idx="79">
                  <c:v>-0.41536310297493173</c:v>
                </c:pt>
                <c:pt idx="80">
                  <c:v>-0.69527923527092872</c:v>
                </c:pt>
                <c:pt idx="81">
                  <c:v>-0.55178437212932685</c:v>
                </c:pt>
                <c:pt idx="82">
                  <c:v>-0.51168047545289586</c:v>
                </c:pt>
                <c:pt idx="83">
                  <c:v>0.19400983858533516</c:v>
                </c:pt>
                <c:pt idx="84">
                  <c:v>0.48160335676760219</c:v>
                </c:pt>
                <c:pt idx="85">
                  <c:v>6.6163706927336974E-2</c:v>
                </c:pt>
                <c:pt idx="86">
                  <c:v>-0.32877169126105432</c:v>
                </c:pt>
                <c:pt idx="87">
                  <c:v>-1.9968102507348375</c:v>
                </c:pt>
                <c:pt idx="88">
                  <c:v>-2.3686640065410649</c:v>
                </c:pt>
                <c:pt idx="89">
                  <c:v>-1.6433074776641687</c:v>
                </c:pt>
                <c:pt idx="90">
                  <c:v>-1.1787757286421081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(90.8%)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-5.0666756998344914E-2</c:v>
                </c:pt>
                <c:pt idx="13">
                  <c:v>-0.2299789061273122</c:v>
                </c:pt>
                <c:pt idx="14">
                  <c:v>-0.36296289953169147</c:v>
                </c:pt>
                <c:pt idx="15">
                  <c:v>-0.72191563319837593</c:v>
                </c:pt>
                <c:pt idx="16">
                  <c:v>-1.1930270181556326</c:v>
                </c:pt>
                <c:pt idx="17">
                  <c:v>-1.1856715739163255</c:v>
                </c:pt>
                <c:pt idx="18">
                  <c:v>-1.5670814905189687</c:v>
                </c:pt>
                <c:pt idx="19">
                  <c:v>-1.7005053499491023</c:v>
                </c:pt>
                <c:pt idx="20">
                  <c:v>-1.8095533689630159</c:v>
                </c:pt>
                <c:pt idx="21">
                  <c:v>-1.6156133698020108</c:v>
                </c:pt>
                <c:pt idx="22">
                  <c:v>-1.3148239436213729</c:v>
                </c:pt>
                <c:pt idx="23">
                  <c:v>-1.116829332805866</c:v>
                </c:pt>
                <c:pt idx="24">
                  <c:v>-0.53880915026361853</c:v>
                </c:pt>
                <c:pt idx="25">
                  <c:v>-0.71768689761671989</c:v>
                </c:pt>
                <c:pt idx="26">
                  <c:v>-0.78972606938765488</c:v>
                </c:pt>
                <c:pt idx="27">
                  <c:v>-0.14635360525718832</c:v>
                </c:pt>
                <c:pt idx="28">
                  <c:v>-0.35159970682574149</c:v>
                </c:pt>
                <c:pt idx="29">
                  <c:v>-0.49687188174905983</c:v>
                </c:pt>
                <c:pt idx="30">
                  <c:v>-0.10730566383692275</c:v>
                </c:pt>
                <c:pt idx="31">
                  <c:v>-7.6556393079556084E-2</c:v>
                </c:pt>
                <c:pt idx="32">
                  <c:v>-0.45624692236109388</c:v>
                </c:pt>
                <c:pt idx="33">
                  <c:v>-1.1484691827571296</c:v>
                </c:pt>
                <c:pt idx="34">
                  <c:v>-1.3636718064882738</c:v>
                </c:pt>
                <c:pt idx="35">
                  <c:v>-1.825830483789892</c:v>
                </c:pt>
                <c:pt idx="36">
                  <c:v>-1.8751320386185391</c:v>
                </c:pt>
                <c:pt idx="37">
                  <c:v>-1.7747547942874</c:v>
                </c:pt>
                <c:pt idx="38">
                  <c:v>-1.7744223301046558</c:v>
                </c:pt>
                <c:pt idx="39">
                  <c:v>-2.3632011033297324</c:v>
                </c:pt>
                <c:pt idx="40">
                  <c:v>-1.8163961460512887</c:v>
                </c:pt>
                <c:pt idx="41">
                  <c:v>-1.7327916608397789</c:v>
                </c:pt>
                <c:pt idx="42">
                  <c:v>-2.0285787412294138</c:v>
                </c:pt>
                <c:pt idx="43">
                  <c:v>-2.2218913604936805</c:v>
                </c:pt>
                <c:pt idx="44">
                  <c:v>-1.9284902141979603</c:v>
                </c:pt>
                <c:pt idx="45">
                  <c:v>-1.4690486609869648</c:v>
                </c:pt>
                <c:pt idx="46">
                  <c:v>-1.7642885801268229</c:v>
                </c:pt>
                <c:pt idx="47">
                  <c:v>-1.6161766965817534</c:v>
                </c:pt>
                <c:pt idx="48">
                  <c:v>-1.955634060604478</c:v>
                </c:pt>
                <c:pt idx="49">
                  <c:v>-1.9627158627888928</c:v>
                </c:pt>
                <c:pt idx="50">
                  <c:v>-1.5291538959839932</c:v>
                </c:pt>
                <c:pt idx="51">
                  <c:v>-1.3341881947680456</c:v>
                </c:pt>
                <c:pt idx="52">
                  <c:v>-0.74547361932095346</c:v>
                </c:pt>
                <c:pt idx="53">
                  <c:v>-2.4066610820692498</c:v>
                </c:pt>
                <c:pt idx="54">
                  <c:v>-2.3866241577034053</c:v>
                </c:pt>
                <c:pt idx="55">
                  <c:v>-1.9057256057943908</c:v>
                </c:pt>
                <c:pt idx="56">
                  <c:v>-1.783360332713956</c:v>
                </c:pt>
                <c:pt idx="57">
                  <c:v>-1.7512599253596453</c:v>
                </c:pt>
                <c:pt idx="58">
                  <c:v>-1.4176794556957877</c:v>
                </c:pt>
                <c:pt idx="59">
                  <c:v>-1.3961125513653698</c:v>
                </c:pt>
                <c:pt idx="60">
                  <c:v>-1.1499087979029963</c:v>
                </c:pt>
                <c:pt idx="61">
                  <c:v>-0.71355048816966427</c:v>
                </c:pt>
                <c:pt idx="62">
                  <c:v>-0.45830330239959621</c:v>
                </c:pt>
                <c:pt idx="63">
                  <c:v>-0.68208742114148413</c:v>
                </c:pt>
                <c:pt idx="64">
                  <c:v>-1.1172651587991254</c:v>
                </c:pt>
                <c:pt idx="65">
                  <c:v>-0.76180899368845856</c:v>
                </c:pt>
                <c:pt idx="66">
                  <c:v>-0.14026166197119738</c:v>
                </c:pt>
                <c:pt idx="67">
                  <c:v>-0.19811399141044783</c:v>
                </c:pt>
                <c:pt idx="68">
                  <c:v>-0.21967309041285266</c:v>
                </c:pt>
                <c:pt idx="69">
                  <c:v>-0.27053216490298826</c:v>
                </c:pt>
                <c:pt idx="70">
                  <c:v>-0.41879250607157581</c:v>
                </c:pt>
                <c:pt idx="71">
                  <c:v>-0.41791570192488497</c:v>
                </c:pt>
                <c:pt idx="72">
                  <c:v>7.3814081903460893E-2</c:v>
                </c:pt>
                <c:pt idx="73">
                  <c:v>-0.2077297766759777</c:v>
                </c:pt>
                <c:pt idx="74">
                  <c:v>-0.2176380371836866</c:v>
                </c:pt>
                <c:pt idx="75">
                  <c:v>-2.8302182411052881E-2</c:v>
                </c:pt>
                <c:pt idx="76">
                  <c:v>0.33535764922620931</c:v>
                </c:pt>
                <c:pt idx="77">
                  <c:v>0.32223219055522029</c:v>
                </c:pt>
                <c:pt idx="78">
                  <c:v>-0.42256630554760122</c:v>
                </c:pt>
                <c:pt idx="79">
                  <c:v>-0.46934744733329581</c:v>
                </c:pt>
                <c:pt idx="80">
                  <c:v>-0.52143800792365136</c:v>
                </c:pt>
                <c:pt idx="81">
                  <c:v>-0.25483217259418389</c:v>
                </c:pt>
                <c:pt idx="82">
                  <c:v>-0.57664490582609584</c:v>
                </c:pt>
                <c:pt idx="83">
                  <c:v>-0.95517808008618965</c:v>
                </c:pt>
                <c:pt idx="84">
                  <c:v>-1.4735449280032589</c:v>
                </c:pt>
                <c:pt idx="85">
                  <c:v>-1.2985181094694513</c:v>
                </c:pt>
                <c:pt idx="86">
                  <c:v>-1.0774444533007133</c:v>
                </c:pt>
                <c:pt idx="87">
                  <c:v>-1.1834651894812269</c:v>
                </c:pt>
                <c:pt idx="88">
                  <c:v>-2.3712303835651363</c:v>
                </c:pt>
                <c:pt idx="89">
                  <c:v>-1.9858569796569983</c:v>
                </c:pt>
                <c:pt idx="90">
                  <c:v>-1.6160083404191712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-0.18629124760627747</c:v>
                </c:pt>
                <c:pt idx="13" formatCode="0.0">
                  <c:v>-0.94382685422897339</c:v>
                </c:pt>
                <c:pt idx="14" formatCode="0.0">
                  <c:v>-0.98823219537734985</c:v>
                </c:pt>
                <c:pt idx="15" formatCode="0.0">
                  <c:v>-0.84658688306808472</c:v>
                </c:pt>
                <c:pt idx="16" formatCode="0.0">
                  <c:v>-0.71839576959609985</c:v>
                </c:pt>
                <c:pt idx="17" formatCode="0.0">
                  <c:v>-1.2018985748291016</c:v>
                </c:pt>
                <c:pt idx="18" formatCode="0.0">
                  <c:v>-1.2996823787689209</c:v>
                </c:pt>
                <c:pt idx="19" formatCode="0.0">
                  <c:v>-2.0149891376495361</c:v>
                </c:pt>
                <c:pt idx="20" formatCode="0.0">
                  <c:v>-2.498929500579834</c:v>
                </c:pt>
                <c:pt idx="21" formatCode="0.0">
                  <c:v>-1.7867740392684937</c:v>
                </c:pt>
                <c:pt idx="22" formatCode="0.0">
                  <c:v>-1.7541171312332153</c:v>
                </c:pt>
                <c:pt idx="23" formatCode="0.0">
                  <c:v>-1.947429895401001</c:v>
                </c:pt>
                <c:pt idx="24" formatCode="0.0">
                  <c:v>-2.311558723449707</c:v>
                </c:pt>
                <c:pt idx="25" formatCode="0.0">
                  <c:v>-2.6809451580047607</c:v>
                </c:pt>
                <c:pt idx="26" formatCode="0.0">
                  <c:v>-2.3831722736358643</c:v>
                </c:pt>
                <c:pt idx="27" formatCode="0.0">
                  <c:v>-1.6227643489837646</c:v>
                </c:pt>
                <c:pt idx="28" formatCode="0.0">
                  <c:v>-1.7524493932723999</c:v>
                </c:pt>
                <c:pt idx="29" formatCode="0.0">
                  <c:v>-1.816351056098938</c:v>
                </c:pt>
                <c:pt idx="30" formatCode="0.0">
                  <c:v>-1.5482674837112427</c:v>
                </c:pt>
                <c:pt idx="31" formatCode="0.0">
                  <c:v>-1.6501901149749756</c:v>
                </c:pt>
                <c:pt idx="32" formatCode="0.0">
                  <c:v>-2.4420220851898193</c:v>
                </c:pt>
                <c:pt idx="33" formatCode="0.0">
                  <c:v>-3.0785894393920898</c:v>
                </c:pt>
                <c:pt idx="34" formatCode="0.0">
                  <c:v>-3.1230330467224121</c:v>
                </c:pt>
                <c:pt idx="35" formatCode="0.0">
                  <c:v>-3.3349390029907227</c:v>
                </c:pt>
                <c:pt idx="36" formatCode="0.0">
                  <c:v>-2.8460679054260254</c:v>
                </c:pt>
                <c:pt idx="37" formatCode="0.0">
                  <c:v>-2.50156569480896</c:v>
                </c:pt>
                <c:pt idx="38" formatCode="0.0">
                  <c:v>-3.4289319515228271</c:v>
                </c:pt>
                <c:pt idx="39" formatCode="0.0">
                  <c:v>-3.5821654796600342</c:v>
                </c:pt>
                <c:pt idx="40" formatCode="0.0">
                  <c:v>-3.1560201644897461</c:v>
                </c:pt>
                <c:pt idx="41" formatCode="0.0">
                  <c:v>-2.8112583160400391</c:v>
                </c:pt>
                <c:pt idx="42" formatCode="0.0">
                  <c:v>-3.1951038837432861</c:v>
                </c:pt>
                <c:pt idx="43" formatCode="0.0">
                  <c:v>-3.4217991828918457</c:v>
                </c:pt>
                <c:pt idx="44" formatCode="0.0">
                  <c:v>-2.19161057472229</c:v>
                </c:pt>
                <c:pt idx="45" formatCode="0.0">
                  <c:v>-1.8301206827163696</c:v>
                </c:pt>
                <c:pt idx="46" formatCode="0.0">
                  <c:v>-1.6524437665939331</c:v>
                </c:pt>
                <c:pt idx="47" formatCode="0.0">
                  <c:v>-1.6839281320571899</c:v>
                </c:pt>
                <c:pt idx="48" formatCode="0.0">
                  <c:v>-1.3514505624771118</c:v>
                </c:pt>
                <c:pt idx="49" formatCode="0.0">
                  <c:v>-1.270859956741333</c:v>
                </c:pt>
                <c:pt idx="50" formatCode="0.0">
                  <c:v>-0.62841171026229858</c:v>
                </c:pt>
                <c:pt idx="51" formatCode="0.0">
                  <c:v>-1.128466010093689</c:v>
                </c:pt>
                <c:pt idx="52" formatCode="0.0">
                  <c:v>-0.47699061036109924</c:v>
                </c:pt>
                <c:pt idx="53" formatCode="0.0">
                  <c:v>-2.4295287132263184</c:v>
                </c:pt>
                <c:pt idx="54" formatCode="0.0">
                  <c:v>-2.6730175018310547</c:v>
                </c:pt>
                <c:pt idx="55" formatCode="0.0">
                  <c:v>-1.5226737260818481</c:v>
                </c:pt>
                <c:pt idx="56" formatCode="0.0">
                  <c:v>-1.7132387161254883</c:v>
                </c:pt>
                <c:pt idx="57" formatCode="0.0">
                  <c:v>-1.4655214548110962</c:v>
                </c:pt>
                <c:pt idx="58" formatCode="0.0">
                  <c:v>-1.3448843955993652</c:v>
                </c:pt>
                <c:pt idx="59" formatCode="0.0">
                  <c:v>-1.0915240049362183</c:v>
                </c:pt>
                <c:pt idx="60" formatCode="0.0">
                  <c:v>-1.0652285814285278</c:v>
                </c:pt>
                <c:pt idx="61" formatCode="0.0">
                  <c:v>-0.48429450392723083</c:v>
                </c:pt>
                <c:pt idx="62" formatCode="0.0">
                  <c:v>-0.30375513434410095</c:v>
                </c:pt>
                <c:pt idx="63" formatCode="0.0">
                  <c:v>-7.0617854595184326E-2</c:v>
                </c:pt>
                <c:pt idx="64" formatCode="0.0">
                  <c:v>-0.41561535000801086</c:v>
                </c:pt>
                <c:pt idx="65" formatCode="0.0">
                  <c:v>0.19221360981464386</c:v>
                </c:pt>
                <c:pt idx="66" formatCode="0.0">
                  <c:v>1.0314801931381226</c:v>
                </c:pt>
                <c:pt idx="67" formatCode="0.0">
                  <c:v>0.78794050216674805</c:v>
                </c:pt>
                <c:pt idx="68" formatCode="0.0">
                  <c:v>0.7071872353553772</c:v>
                </c:pt>
                <c:pt idx="69" formatCode="0.0">
                  <c:v>0.54245579242706299</c:v>
                </c:pt>
                <c:pt idx="70" formatCode="0.0">
                  <c:v>0.26084783673286438</c:v>
                </c:pt>
                <c:pt idx="71" formatCode="0.0">
                  <c:v>-0.53813314437866211</c:v>
                </c:pt>
                <c:pt idx="72" formatCode="0.0">
                  <c:v>-0.40315410494804382</c:v>
                </c:pt>
                <c:pt idx="73" formatCode="0.0">
                  <c:v>-0.6904798150062561</c:v>
                </c:pt>
                <c:pt idx="74" formatCode="0.0">
                  <c:v>-0.24980320036411285</c:v>
                </c:pt>
                <c:pt idx="75" formatCode="0.0">
                  <c:v>-3.7543676793575287E-2</c:v>
                </c:pt>
                <c:pt idx="76" formatCode="0.0">
                  <c:v>0.4057997465133667</c:v>
                </c:pt>
                <c:pt idx="77" formatCode="0.0">
                  <c:v>1.9014187157154083E-2</c:v>
                </c:pt>
                <c:pt idx="78" formatCode="0.0">
                  <c:v>-0.73635077476501465</c:v>
                </c:pt>
                <c:pt idx="79" formatCode="0.0">
                  <c:v>-0.88471055030822754</c:v>
                </c:pt>
                <c:pt idx="80" formatCode="0.0">
                  <c:v>-1.2167172431945801</c:v>
                </c:pt>
                <c:pt idx="81" formatCode="0.0">
                  <c:v>-0.80661654472351074</c:v>
                </c:pt>
                <c:pt idx="82" formatCode="0.0">
                  <c:v>-1.0883253812789917</c:v>
                </c:pt>
                <c:pt idx="83" formatCode="0.0">
                  <c:v>-0.76116824150085449</c:v>
                </c:pt>
                <c:pt idx="84" formatCode="0.0">
                  <c:v>-0.99194157123565674</c:v>
                </c:pt>
                <c:pt idx="85" formatCode="0.0">
                  <c:v>-1.2323544025421143</c:v>
                </c:pt>
                <c:pt idx="86" formatCode="0.0">
                  <c:v>-1.4062161445617676</c:v>
                </c:pt>
                <c:pt idx="87" formatCode="0.0">
                  <c:v>-3.1802754402160645</c:v>
                </c:pt>
                <c:pt idx="88" formatCode="0.0">
                  <c:v>-4.7398943901062012</c:v>
                </c:pt>
                <c:pt idx="89" formatCode="0.0">
                  <c:v>-3.629164457321167</c:v>
                </c:pt>
                <c:pt idx="90" formatCode="0.0">
                  <c:v>-2.7947840690612793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in val="4273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0.97824139386600872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1.0373563108667017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0.86018985962374528</c:v>
                </c:pt>
                <c:pt idx="80">
                  <c:v>0.70951665404203301</c:v>
                </c:pt>
                <c:pt idx="81">
                  <c:v>0.52026860323842994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  <c:pt idx="85">
                  <c:v>0.73336145614521664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0.61331683130500336</c:v>
                </c:pt>
                <c:pt idx="89">
                  <c:v>0.53612506410368088</c:v>
                </c:pt>
                <c:pt idx="90">
                  <c:v>0.45773719479246583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(3.3%)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-0.52187803851283354</c:v>
                </c:pt>
                <c:pt idx="1">
                  <c:v>-0.60816312621189594</c:v>
                </c:pt>
                <c:pt idx="2">
                  <c:v>-0.72130481057375984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-0.64539391455618922</c:v>
                </c:pt>
                <c:pt idx="10">
                  <c:v>-0.55642700217936081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-0.33937033702223618</c:v>
                </c:pt>
                <c:pt idx="22">
                  <c:v>-0.33937033702223618</c:v>
                </c:pt>
                <c:pt idx="23">
                  <c:v>-0.33244441177688544</c:v>
                </c:pt>
                <c:pt idx="24">
                  <c:v>-0.25982261605677281</c:v>
                </c:pt>
                <c:pt idx="25">
                  <c:v>-0.25384380343856872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-0.30165708594790142</c:v>
                </c:pt>
                <c:pt idx="35">
                  <c:v>-0.30670144958420126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-0.1135568135507555</c:v>
                </c:pt>
                <c:pt idx="49">
                  <c:v>-0.14633958280845447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-0.23299562972207913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-0.23405186063644157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-0.17183439352524527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-0.16433289731925749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-0.15357786726887568</c:v>
                </c:pt>
                <c:pt idx="77">
                  <c:v>-0.13280263396579375</c:v>
                </c:pt>
                <c:pt idx="78">
                  <c:v>-0.13280263396579375</c:v>
                </c:pt>
                <c:pt idx="79">
                  <c:v>-0.1170296372156361</c:v>
                </c:pt>
                <c:pt idx="80">
                  <c:v>-0.11679328848434774</c:v>
                </c:pt>
                <c:pt idx="81">
                  <c:v>-0.12995704026157429</c:v>
                </c:pt>
                <c:pt idx="82">
                  <c:v>-0.13644255405065123</c:v>
                </c:pt>
                <c:pt idx="83">
                  <c:v>-0.14630037816077188</c:v>
                </c:pt>
                <c:pt idx="84">
                  <c:v>-0.13507170997156248</c:v>
                </c:pt>
                <c:pt idx="85">
                  <c:v>-0.13646420182693914</c:v>
                </c:pt>
                <c:pt idx="86">
                  <c:v>-0.12649019120787341</c:v>
                </c:pt>
                <c:pt idx="87">
                  <c:v>-0.11671652946712836</c:v>
                </c:pt>
                <c:pt idx="88">
                  <c:v>-0.10675022239687981</c:v>
                </c:pt>
                <c:pt idx="89">
                  <c:v>-0.10319927944812697</c:v>
                </c:pt>
                <c:pt idx="90">
                  <c:v>-0.11007923141133563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(4.5%)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0.33844569979892458</c:v>
                </c:pt>
                <c:pt idx="1">
                  <c:v>0.21840526431946644</c:v>
                </c:pt>
                <c:pt idx="2">
                  <c:v>0.14206989329592631</c:v>
                </c:pt>
                <c:pt idx="3">
                  <c:v>0.25365242510702024</c:v>
                </c:pt>
                <c:pt idx="4">
                  <c:v>6.7046526367867593E-2</c:v>
                </c:pt>
                <c:pt idx="5">
                  <c:v>0.3527802110577285</c:v>
                </c:pt>
                <c:pt idx="6">
                  <c:v>0.44210094328573396</c:v>
                </c:pt>
                <c:pt idx="7">
                  <c:v>-5.3023899070563166E-2</c:v>
                </c:pt>
                <c:pt idx="8">
                  <c:v>-0.1926278184190291</c:v>
                </c:pt>
                <c:pt idx="9">
                  <c:v>0.19713761720042181</c:v>
                </c:pt>
                <c:pt idx="10">
                  <c:v>0.38591205236542603</c:v>
                </c:pt>
                <c:pt idx="11">
                  <c:v>0.56008939437570759</c:v>
                </c:pt>
                <c:pt idx="12">
                  <c:v>0.25839582504657371</c:v>
                </c:pt>
                <c:pt idx="13">
                  <c:v>7.6054071379209456E-2</c:v>
                </c:pt>
                <c:pt idx="14">
                  <c:v>0.17431048891944576</c:v>
                </c:pt>
                <c:pt idx="15">
                  <c:v>-1.8289380210146838E-2</c:v>
                </c:pt>
                <c:pt idx="16">
                  <c:v>-8.665151771421695E-3</c:v>
                </c:pt>
                <c:pt idx="17">
                  <c:v>-0.11108479083700624</c:v>
                </c:pt>
                <c:pt idx="18">
                  <c:v>-0.16872318976500067</c:v>
                </c:pt>
                <c:pt idx="19">
                  <c:v>0.12998037173032276</c:v>
                </c:pt>
                <c:pt idx="20">
                  <c:v>-1.506700645125195E-2</c:v>
                </c:pt>
                <c:pt idx="21">
                  <c:v>-0.22408784541622806</c:v>
                </c:pt>
                <c:pt idx="22">
                  <c:v>-0.15275824419493664</c:v>
                </c:pt>
                <c:pt idx="23">
                  <c:v>-0.43386556110721974</c:v>
                </c:pt>
                <c:pt idx="24">
                  <c:v>-0.47650154485344653</c:v>
                </c:pt>
                <c:pt idx="25">
                  <c:v>-0.31688168262915495</c:v>
                </c:pt>
                <c:pt idx="26">
                  <c:v>-0.35943114579218727</c:v>
                </c:pt>
                <c:pt idx="27">
                  <c:v>1.3728434966643464E-2</c:v>
                </c:pt>
                <c:pt idx="28">
                  <c:v>0.18792882992400625</c:v>
                </c:pt>
                <c:pt idx="29">
                  <c:v>0.10952143717119352</c:v>
                </c:pt>
                <c:pt idx="30">
                  <c:v>8.8330831347430042E-2</c:v>
                </c:pt>
                <c:pt idx="31">
                  <c:v>-0.14881233355448273</c:v>
                </c:pt>
                <c:pt idx="32">
                  <c:v>0.32514872465326777</c:v>
                </c:pt>
                <c:pt idx="33">
                  <c:v>0.50989473742627822</c:v>
                </c:pt>
                <c:pt idx="34">
                  <c:v>0.51846465179549983</c:v>
                </c:pt>
                <c:pt idx="35">
                  <c:v>0.49510625552077075</c:v>
                </c:pt>
                <c:pt idx="36">
                  <c:v>0.51905553247218073</c:v>
                </c:pt>
                <c:pt idx="37">
                  <c:v>0.38497823340591081</c:v>
                </c:pt>
                <c:pt idx="38">
                  <c:v>0.27966396199129967</c:v>
                </c:pt>
                <c:pt idx="39">
                  <c:v>-5.504631670370868E-2</c:v>
                </c:pt>
                <c:pt idx="40">
                  <c:v>-4.5610489216304471E-2</c:v>
                </c:pt>
                <c:pt idx="41">
                  <c:v>-2.9367854718569272E-2</c:v>
                </c:pt>
                <c:pt idx="42">
                  <c:v>0.16036265545083683</c:v>
                </c:pt>
                <c:pt idx="43">
                  <c:v>0.26383448777720275</c:v>
                </c:pt>
                <c:pt idx="44">
                  <c:v>-0.15271047272099378</c:v>
                </c:pt>
                <c:pt idx="45">
                  <c:v>-0.26691320288474207</c:v>
                </c:pt>
                <c:pt idx="46">
                  <c:v>-0.37811915736897289</c:v>
                </c:pt>
                <c:pt idx="47">
                  <c:v>-0.10968944032129214</c:v>
                </c:pt>
                <c:pt idx="48">
                  <c:v>-0.12956104808154051</c:v>
                </c:pt>
                <c:pt idx="49">
                  <c:v>0.13902542104981599</c:v>
                </c:pt>
                <c:pt idx="50">
                  <c:v>0.3161254981783283</c:v>
                </c:pt>
                <c:pt idx="51">
                  <c:v>0.3991517776669829</c:v>
                </c:pt>
                <c:pt idx="52">
                  <c:v>0.28167725744209399</c:v>
                </c:pt>
                <c:pt idx="53">
                  <c:v>0.10639144338848913</c:v>
                </c:pt>
                <c:pt idx="54">
                  <c:v>-0.1458166764337463</c:v>
                </c:pt>
                <c:pt idx="55">
                  <c:v>-0.11067393489488597</c:v>
                </c:pt>
                <c:pt idx="56">
                  <c:v>0.10760422106690973</c:v>
                </c:pt>
                <c:pt idx="57">
                  <c:v>8.1296289341761682E-2</c:v>
                </c:pt>
                <c:pt idx="58">
                  <c:v>2.8910545353658904E-2</c:v>
                </c:pt>
                <c:pt idx="59">
                  <c:v>-0.17810949125396658</c:v>
                </c:pt>
                <c:pt idx="60">
                  <c:v>-0.17915598162595234</c:v>
                </c:pt>
                <c:pt idx="61">
                  <c:v>-0.25960573434874923</c:v>
                </c:pt>
                <c:pt idx="62">
                  <c:v>-0.36841442142304304</c:v>
                </c:pt>
                <c:pt idx="63">
                  <c:v>-0.29808696840665488</c:v>
                </c:pt>
                <c:pt idx="64">
                  <c:v>-5.39278615511719E-2</c:v>
                </c:pt>
                <c:pt idx="65">
                  <c:v>0.38649765441544748</c:v>
                </c:pt>
                <c:pt idx="66">
                  <c:v>0.48498777768733442</c:v>
                </c:pt>
                <c:pt idx="67">
                  <c:v>0.30210408506084252</c:v>
                </c:pt>
                <c:pt idx="68">
                  <c:v>0.2416961833506118</c:v>
                </c:pt>
                <c:pt idx="69">
                  <c:v>0.19970944181851491</c:v>
                </c:pt>
                <c:pt idx="70">
                  <c:v>0.41747255765643115</c:v>
                </c:pt>
                <c:pt idx="71">
                  <c:v>0.57352491136768868</c:v>
                </c:pt>
                <c:pt idx="72">
                  <c:v>0.8068811512504237</c:v>
                </c:pt>
                <c:pt idx="73">
                  <c:v>0.82624193387536349</c:v>
                </c:pt>
                <c:pt idx="74">
                  <c:v>0.98452329629946811</c:v>
                </c:pt>
                <c:pt idx="75">
                  <c:v>0.79407944796554386</c:v>
                </c:pt>
                <c:pt idx="76">
                  <c:v>0.59930334144129593</c:v>
                </c:pt>
                <c:pt idx="77">
                  <c:v>-1.5997047313981508E-2</c:v>
                </c:pt>
                <c:pt idx="78">
                  <c:v>-0.28410497673062857</c:v>
                </c:pt>
                <c:pt idx="79">
                  <c:v>-3.1825874614743864E-2</c:v>
                </c:pt>
                <c:pt idx="80">
                  <c:v>1.3783532267490753E-2</c:v>
                </c:pt>
                <c:pt idx="81">
                  <c:v>8.5540149633264936E-2</c:v>
                </c:pt>
                <c:pt idx="82">
                  <c:v>-8.1877564895818725E-3</c:v>
                </c:pt>
                <c:pt idx="83">
                  <c:v>-0.13633343868829345</c:v>
                </c:pt>
                <c:pt idx="84">
                  <c:v>-0.15454826006949279</c:v>
                </c:pt>
                <c:pt idx="85">
                  <c:v>-0.192448536390641</c:v>
                </c:pt>
                <c:pt idx="86">
                  <c:v>-0.20143538756730264</c:v>
                </c:pt>
                <c:pt idx="87">
                  <c:v>2.5225556325858808E-2</c:v>
                </c:pt>
                <c:pt idx="88">
                  <c:v>-0.11128928764739439</c:v>
                </c:pt>
                <c:pt idx="89">
                  <c:v>4.4062531816297282E-2</c:v>
                </c:pt>
                <c:pt idx="90">
                  <c:v>0.26381306207688848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(53.2%)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1.440083822492447</c:v>
                </c:pt>
                <c:pt idx="13">
                  <c:v>1.4207571087857109</c:v>
                </c:pt>
                <c:pt idx="14">
                  <c:v>1.3245747822606575</c:v>
                </c:pt>
                <c:pt idx="15">
                  <c:v>1.3976075240067085</c:v>
                </c:pt>
                <c:pt idx="16">
                  <c:v>1.2572844398120531</c:v>
                </c:pt>
                <c:pt idx="17">
                  <c:v>0.82439816164538948</c:v>
                </c:pt>
                <c:pt idx="18">
                  <c:v>0.59570942628443968</c:v>
                </c:pt>
                <c:pt idx="19">
                  <c:v>0.5780115539731886</c:v>
                </c:pt>
                <c:pt idx="20">
                  <c:v>0.37931584168039462</c:v>
                </c:pt>
                <c:pt idx="21">
                  <c:v>0.32390701052058513</c:v>
                </c:pt>
                <c:pt idx="22">
                  <c:v>0.33239191838657367</c:v>
                </c:pt>
                <c:pt idx="23">
                  <c:v>0.25720825204513753</c:v>
                </c:pt>
                <c:pt idx="24">
                  <c:v>0.12502946996739972</c:v>
                </c:pt>
                <c:pt idx="25">
                  <c:v>-0.39038613705857073</c:v>
                </c:pt>
                <c:pt idx="26">
                  <c:v>-0.35191448338529263</c:v>
                </c:pt>
                <c:pt idx="27">
                  <c:v>-0.30221667411160125</c:v>
                </c:pt>
                <c:pt idx="28">
                  <c:v>-0.28097874344282092</c:v>
                </c:pt>
                <c:pt idx="29">
                  <c:v>-0.17031175100016799</c:v>
                </c:pt>
                <c:pt idx="30">
                  <c:v>-0.18391051632342914</c:v>
                </c:pt>
                <c:pt idx="31">
                  <c:v>-0.19898681419319939</c:v>
                </c:pt>
                <c:pt idx="32">
                  <c:v>-0.33142823197556009</c:v>
                </c:pt>
                <c:pt idx="33">
                  <c:v>-0.38524643580636564</c:v>
                </c:pt>
                <c:pt idx="34">
                  <c:v>-0.49093876098662581</c:v>
                </c:pt>
                <c:pt idx="35">
                  <c:v>-0.51392445180169921</c:v>
                </c:pt>
                <c:pt idx="36">
                  <c:v>-0.51118988977763169</c:v>
                </c:pt>
                <c:pt idx="37">
                  <c:v>-8.948532801488368E-2</c:v>
                </c:pt>
                <c:pt idx="38">
                  <c:v>-0.20784405206598291</c:v>
                </c:pt>
                <c:pt idx="39">
                  <c:v>-0.14436116944010244</c:v>
                </c:pt>
                <c:pt idx="40">
                  <c:v>-0.1945792948509035</c:v>
                </c:pt>
                <c:pt idx="41">
                  <c:v>-0.22987801377844902</c:v>
                </c:pt>
                <c:pt idx="42">
                  <c:v>-1.1544868325989638E-2</c:v>
                </c:pt>
                <c:pt idx="43">
                  <c:v>-5.0655372631014856E-2</c:v>
                </c:pt>
                <c:pt idx="44">
                  <c:v>9.3465138718658886E-2</c:v>
                </c:pt>
                <c:pt idx="45">
                  <c:v>0.10663268856363778</c:v>
                </c:pt>
                <c:pt idx="46">
                  <c:v>0.19803720969396957</c:v>
                </c:pt>
                <c:pt idx="47">
                  <c:v>0.26872449705875279</c:v>
                </c:pt>
                <c:pt idx="48">
                  <c:v>0.50598175297856085</c:v>
                </c:pt>
                <c:pt idx="49">
                  <c:v>0.66705716824709793</c:v>
                </c:pt>
                <c:pt idx="50">
                  <c:v>0.85016484341180654</c:v>
                </c:pt>
                <c:pt idx="51">
                  <c:v>0.78606794910559485</c:v>
                </c:pt>
                <c:pt idx="52">
                  <c:v>0.71162542460563505</c:v>
                </c:pt>
                <c:pt idx="53">
                  <c:v>0.47331279635659806</c:v>
                </c:pt>
                <c:pt idx="54">
                  <c:v>0.33682970700963777</c:v>
                </c:pt>
                <c:pt idx="55">
                  <c:v>0.47894432073810722</c:v>
                </c:pt>
                <c:pt idx="56">
                  <c:v>0.48624890461005887</c:v>
                </c:pt>
                <c:pt idx="57">
                  <c:v>0.49608158559120796</c:v>
                </c:pt>
                <c:pt idx="58">
                  <c:v>0.57838421937986761</c:v>
                </c:pt>
                <c:pt idx="59">
                  <c:v>0.58171343425462052</c:v>
                </c:pt>
                <c:pt idx="60">
                  <c:v>0.40911628181104231</c:v>
                </c:pt>
                <c:pt idx="61">
                  <c:v>0.37929270351716082</c:v>
                </c:pt>
                <c:pt idx="62">
                  <c:v>0.39698280815659914</c:v>
                </c:pt>
                <c:pt idx="63">
                  <c:v>0.23922400879100211</c:v>
                </c:pt>
                <c:pt idx="64">
                  <c:v>0.39357405264701389</c:v>
                </c:pt>
                <c:pt idx="65">
                  <c:v>0.60670624455549038</c:v>
                </c:pt>
                <c:pt idx="66">
                  <c:v>0.55329599984605671</c:v>
                </c:pt>
                <c:pt idx="67">
                  <c:v>0.54477639510045472</c:v>
                </c:pt>
                <c:pt idx="68">
                  <c:v>0.64297003203028946</c:v>
                </c:pt>
                <c:pt idx="69">
                  <c:v>0.73347620514025214</c:v>
                </c:pt>
                <c:pt idx="70">
                  <c:v>0.599782554261304</c:v>
                </c:pt>
                <c:pt idx="71">
                  <c:v>0.50209811092750078</c:v>
                </c:pt>
                <c:pt idx="72">
                  <c:v>0.64676390122290273</c:v>
                </c:pt>
                <c:pt idx="73">
                  <c:v>0.71515636035504038</c:v>
                </c:pt>
                <c:pt idx="74">
                  <c:v>0.59439998276266581</c:v>
                </c:pt>
                <c:pt idx="75">
                  <c:v>0.71989906460558262</c:v>
                </c:pt>
                <c:pt idx="76">
                  <c:v>0.8458897601151697</c:v>
                </c:pt>
                <c:pt idx="77">
                  <c:v>0.83016296441807447</c:v>
                </c:pt>
                <c:pt idx="78">
                  <c:v>0.88356371248130805</c:v>
                </c:pt>
                <c:pt idx="79">
                  <c:v>0.92271542542288221</c:v>
                </c:pt>
                <c:pt idx="80">
                  <c:v>0.7983507376728709</c:v>
                </c:pt>
                <c:pt idx="81">
                  <c:v>0.6548330207806875</c:v>
                </c:pt>
                <c:pt idx="82">
                  <c:v>0.8064455845733306</c:v>
                </c:pt>
                <c:pt idx="83">
                  <c:v>0.84632868744279066</c:v>
                </c:pt>
                <c:pt idx="84">
                  <c:v>0.46816703304728452</c:v>
                </c:pt>
                <c:pt idx="85">
                  <c:v>0.43399813761740746</c:v>
                </c:pt>
                <c:pt idx="86">
                  <c:v>0.39366351565667934</c:v>
                </c:pt>
                <c:pt idx="87">
                  <c:v>0.30821978653038329</c:v>
                </c:pt>
                <c:pt idx="88">
                  <c:v>2.90026069466683E-2</c:v>
                </c:pt>
                <c:pt idx="89">
                  <c:v>-4.3230832512653194E-2</c:v>
                </c:pt>
                <c:pt idx="90">
                  <c:v>-3.9048476130174592E-3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2.3254828453063965</c:v>
                </c:pt>
                <c:pt idx="13" formatCode="0.0">
                  <c:v>2.3557507991790771</c:v>
                </c:pt>
                <c:pt idx="14" formatCode="0.0">
                  <c:v>2.4964323043823242</c:v>
                </c:pt>
                <c:pt idx="15" formatCode="0.0">
                  <c:v>2.0578329563140869</c:v>
                </c:pt>
                <c:pt idx="16" formatCode="0.0">
                  <c:v>1.9974057674407959</c:v>
                </c:pt>
                <c:pt idx="17" formatCode="0.0">
                  <c:v>1.432442307472229</c:v>
                </c:pt>
                <c:pt idx="18" formatCode="0.0">
                  <c:v>1.0993461608886719</c:v>
                </c:pt>
                <c:pt idx="19" formatCode="0.0">
                  <c:v>1.1599230766296387</c:v>
                </c:pt>
                <c:pt idx="20" formatCode="0.0">
                  <c:v>0.84771835803985596</c:v>
                </c:pt>
                <c:pt idx="21" formatCode="0.0">
                  <c:v>0.62669426202774048</c:v>
                </c:pt>
                <c:pt idx="22" formatCode="0.0">
                  <c:v>0.89785915613174438</c:v>
                </c:pt>
                <c:pt idx="23" formatCode="0.0">
                  <c:v>0.70306915044784546</c:v>
                </c:pt>
                <c:pt idx="24" formatCode="0.0">
                  <c:v>0.44870957732200623</c:v>
                </c:pt>
                <c:pt idx="25" formatCode="0.0">
                  <c:v>-1.6100980341434479E-2</c:v>
                </c:pt>
                <c:pt idx="26" formatCode="0.0">
                  <c:v>-0.11949308961629868</c:v>
                </c:pt>
                <c:pt idx="27" formatCode="0.0">
                  <c:v>0.2176072895526886</c:v>
                </c:pt>
                <c:pt idx="28" formatCode="0.0">
                  <c:v>0.41234451532363892</c:v>
                </c:pt>
                <c:pt idx="29" formatCode="0.0">
                  <c:v>0.49204203486442566</c:v>
                </c:pt>
                <c:pt idx="30" formatCode="0.0">
                  <c:v>0.50653547048568726</c:v>
                </c:pt>
                <c:pt idx="31" formatCode="0.0">
                  <c:v>0.36536920070648193</c:v>
                </c:pt>
                <c:pt idx="32" formatCode="0.0">
                  <c:v>0.74560421705245972</c:v>
                </c:pt>
                <c:pt idx="33" formatCode="0.0">
                  <c:v>0.61710923910140991</c:v>
                </c:pt>
                <c:pt idx="34" formatCode="0.0">
                  <c:v>0.44163516163825989</c:v>
                </c:pt>
                <c:pt idx="35" formatCode="0.0">
                  <c:v>0.50578439235687256</c:v>
                </c:pt>
                <c:pt idx="36" formatCode="0.0">
                  <c:v>0.70049369335174561</c:v>
                </c:pt>
                <c:pt idx="37" formatCode="0.0">
                  <c:v>1.0997179746627808</c:v>
                </c:pt>
                <c:pt idx="38" formatCode="0.0">
                  <c:v>0.78623872995376587</c:v>
                </c:pt>
                <c:pt idx="39" formatCode="0.0">
                  <c:v>0.63006860017776489</c:v>
                </c:pt>
                <c:pt idx="40" formatCode="0.0">
                  <c:v>0.47178491950035095</c:v>
                </c:pt>
                <c:pt idx="41" formatCode="0.0">
                  <c:v>0.33534997701644897</c:v>
                </c:pt>
                <c:pt idx="42" formatCode="0.0">
                  <c:v>0.82041275501251221</c:v>
                </c:pt>
                <c:pt idx="43" formatCode="0.0">
                  <c:v>0.82179677486419678</c:v>
                </c:pt>
                <c:pt idx="44" formatCode="0.0">
                  <c:v>0.54358619451522827</c:v>
                </c:pt>
                <c:pt idx="45" formatCode="0.0">
                  <c:v>0.49662956595420837</c:v>
                </c:pt>
                <c:pt idx="46" formatCode="0.0">
                  <c:v>0.43927094340324402</c:v>
                </c:pt>
                <c:pt idx="47" formatCode="0.0">
                  <c:v>0.5891411304473877</c:v>
                </c:pt>
                <c:pt idx="48" formatCode="0.0">
                  <c:v>0.83850187063217163</c:v>
                </c:pt>
                <c:pt idx="49" formatCode="0.0">
                  <c:v>1.3161889314651489</c:v>
                </c:pt>
                <c:pt idx="50" formatCode="0.0">
                  <c:v>1.8277308940887451</c:v>
                </c:pt>
                <c:pt idx="51" formatCode="0.0">
                  <c:v>1.7341253757476807</c:v>
                </c:pt>
                <c:pt idx="52" formatCode="0.0">
                  <c:v>1.4042041301727295</c:v>
                </c:pt>
                <c:pt idx="53" formatCode="0.0">
                  <c:v>1.0274076461791992</c:v>
                </c:pt>
                <c:pt idx="54" formatCode="0.0">
                  <c:v>0.51844686269760132</c:v>
                </c:pt>
                <c:pt idx="55" formatCode="0.0">
                  <c:v>0.72131460905075073</c:v>
                </c:pt>
                <c:pt idx="56" formatCode="0.0">
                  <c:v>1.069022536277771</c:v>
                </c:pt>
                <c:pt idx="57" formatCode="0.0">
                  <c:v>1.179172158241272</c:v>
                </c:pt>
                <c:pt idx="58" formatCode="0.0">
                  <c:v>1.2004730701446533</c:v>
                </c:pt>
                <c:pt idx="59" formatCode="0.0">
                  <c:v>1.1052999496459961</c:v>
                </c:pt>
                <c:pt idx="60" formatCode="0.0">
                  <c:v>0.88748306035995483</c:v>
                </c:pt>
                <c:pt idx="61" formatCode="0.0">
                  <c:v>0.55155807733535767</c:v>
                </c:pt>
                <c:pt idx="62" formatCode="0.0">
                  <c:v>0.4973641037940979</c:v>
                </c:pt>
                <c:pt idx="63" formatCode="0.0">
                  <c:v>0.56598883867263794</c:v>
                </c:pt>
                <c:pt idx="64" formatCode="0.0">
                  <c:v>1.1071121692657471</c:v>
                </c:pt>
                <c:pt idx="65" formatCode="0.0">
                  <c:v>1.8590147495269775</c:v>
                </c:pt>
                <c:pt idx="66" formatCode="0.0">
                  <c:v>1.5548222064971924</c:v>
                </c:pt>
                <c:pt idx="67" formatCode="0.0">
                  <c:v>1.3273390531539917</c:v>
                </c:pt>
                <c:pt idx="68" formatCode="0.0">
                  <c:v>1.4388495683670044</c:v>
                </c:pt>
                <c:pt idx="69" formatCode="0.0">
                  <c:v>1.6400688886642456</c:v>
                </c:pt>
                <c:pt idx="70" formatCode="0.0">
                  <c:v>1.6946049928665161</c:v>
                </c:pt>
                <c:pt idx="71" formatCode="0.0">
                  <c:v>1.6788398027420044</c:v>
                </c:pt>
                <c:pt idx="72" formatCode="0.0">
                  <c:v>2.1192402839660645</c:v>
                </c:pt>
                <c:pt idx="73" formatCode="0.0">
                  <c:v>2.4516713619232178</c:v>
                </c:pt>
                <c:pt idx="74" formatCode="0.0">
                  <c:v>2.4544863700866699</c:v>
                </c:pt>
                <c:pt idx="75" formatCode="0.0">
                  <c:v>2.2246954441070557</c:v>
                </c:pt>
                <c:pt idx="76" formatCode="0.0">
                  <c:v>2.1460587978363037</c:v>
                </c:pt>
                <c:pt idx="77" formatCode="0.0">
                  <c:v>1.3830757141113281</c:v>
                </c:pt>
                <c:pt idx="78" formatCode="0.0">
                  <c:v>1.3243043422698975</c:v>
                </c:pt>
                <c:pt idx="79" formatCode="0.0">
                  <c:v>1.6340497732162476</c:v>
                </c:pt>
                <c:pt idx="80" formatCode="0.0">
                  <c:v>1.4048576354980469</c:v>
                </c:pt>
                <c:pt idx="81" formatCode="0.0">
                  <c:v>1.1306847333908081</c:v>
                </c:pt>
                <c:pt idx="82" formatCode="0.0">
                  <c:v>1.257258415222168</c:v>
                </c:pt>
                <c:pt idx="83" formatCode="0.0">
                  <c:v>1.3903710842132568</c:v>
                </c:pt>
                <c:pt idx="84" formatCode="0.0">
                  <c:v>1.0302321910858154</c:v>
                </c:pt>
                <c:pt idx="85" formatCode="0.0">
                  <c:v>0.83844685554504395</c:v>
                </c:pt>
                <c:pt idx="86" formatCode="0.0">
                  <c:v>0.8316308856010437</c:v>
                </c:pt>
                <c:pt idx="87" formatCode="0.0">
                  <c:v>0.94504255056381226</c:v>
                </c:pt>
                <c:pt idx="88" formatCode="0.0">
                  <c:v>0.42427992820739746</c:v>
                </c:pt>
                <c:pt idx="89" formatCode="0.0">
                  <c:v>0.433757483959198</c:v>
                </c:pt>
                <c:pt idx="90" formatCode="0.0">
                  <c:v>0.60756617784500122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in val="4273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 dirty="0">
                <a:effectLst/>
              </a:rPr>
              <a:t>איור </a:t>
            </a:r>
            <a:r>
              <a:rPr lang="he-IL" sz="2000" b="1" dirty="0" smtClean="0">
                <a:effectLst/>
              </a:rPr>
              <a:t>14: </a:t>
            </a:r>
            <a:r>
              <a:rPr lang="he-IL" sz="2000" b="1" dirty="0">
                <a:effectLst/>
              </a:rPr>
              <a:t>הציפיות לאינפלציה לשנה מהמקורות השונים
</a:t>
            </a:r>
            <a:r>
              <a:rPr lang="he-IL" sz="2000" b="0" dirty="0">
                <a:effectLst/>
              </a:rPr>
              <a:t>נתונים יומיים, ספטמבר 2019 עד אוגוסט 2020</a:t>
            </a:r>
            <a:endParaRPr lang="he-IL" sz="1600" b="0" dirty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0.67108316907142862</c:v>
                </c:pt>
                <c:pt idx="1524">
                  <c:v>0.66577441335714294</c:v>
                </c:pt>
                <c:pt idx="1525">
                  <c:v>0.65786725557142856</c:v>
                </c:pt>
                <c:pt idx="1526">
                  <c:v>0.64861434978571431</c:v>
                </c:pt>
                <c:pt idx="1527">
                  <c:v>0.63936144400000006</c:v>
                </c:pt>
                <c:pt idx="1528">
                  <c:v>0.63010853821428581</c:v>
                </c:pt>
                <c:pt idx="1529">
                  <c:v>0.61126740507142852</c:v>
                </c:pt>
                <c:pt idx="1530">
                  <c:v>0.59323567299999991</c:v>
                </c:pt>
                <c:pt idx="1531">
                  <c:v>0.55036357999999996</c:v>
                </c:pt>
                <c:pt idx="1532">
                  <c:v>0.50774633671428571</c:v>
                </c:pt>
                <c:pt idx="1533">
                  <c:v>0.46586100071428571</c:v>
                </c:pt>
                <c:pt idx="1534">
                  <c:v>0.42397566471428577</c:v>
                </c:pt>
                <c:pt idx="1535">
                  <c:v>0.38084562428571428</c:v>
                </c:pt>
                <c:pt idx="1536">
                  <c:v>0.33757307800000008</c:v>
                </c:pt>
                <c:pt idx="1537">
                  <c:v>0.29715494978571433</c:v>
                </c:pt>
                <c:pt idx="1538">
                  <c:v>0.25566906721428573</c:v>
                </c:pt>
                <c:pt idx="1539">
                  <c:v>0.2149314182857143</c:v>
                </c:pt>
                <c:pt idx="1540">
                  <c:v>0.17714213250000002</c:v>
                </c:pt>
                <c:pt idx="1541">
                  <c:v>0.13935284671428572</c:v>
                </c:pt>
                <c:pt idx="1542">
                  <c:v>0.10142148521428571</c:v>
                </c:pt>
                <c:pt idx="1543">
                  <c:v>7.2943795142857162E-2</c:v>
                </c:pt>
                <c:pt idx="1544">
                  <c:v>4.6881563142857144E-2</c:v>
                </c:pt>
                <c:pt idx="1545">
                  <c:v>4.5234160428571431E-2</c:v>
                </c:pt>
                <c:pt idx="1546">
                  <c:v>4.1522018285714286E-2</c:v>
                </c:pt>
                <c:pt idx="1547">
                  <c:v>3.9229926214285712E-2</c:v>
                </c:pt>
                <c:pt idx="1548">
                  <c:v>3.6937834142857152E-2</c:v>
                </c:pt>
                <c:pt idx="1549">
                  <c:v>3.7930209785714285E-2</c:v>
                </c:pt>
                <c:pt idx="1550">
                  <c:v>3.9776318571428569E-2</c:v>
                </c:pt>
                <c:pt idx="1551">
                  <c:v>3.2015395000000009E-2</c:v>
                </c:pt>
                <c:pt idx="1552">
                  <c:v>2.3408209071428581E-2</c:v>
                </c:pt>
                <c:pt idx="1553">
                  <c:v>1.5512427500000007E-2</c:v>
                </c:pt>
                <c:pt idx="1554">
                  <c:v>6.1935930714285782E-3</c:v>
                </c:pt>
                <c:pt idx="1555">
                  <c:v>-3.1252413571428517E-3</c:v>
                </c:pt>
                <c:pt idx="1556">
                  <c:v>-1.3647614071428569E-2</c:v>
                </c:pt>
                <c:pt idx="1557">
                  <c:v>-2.4460811928571431E-2</c:v>
                </c:pt>
                <c:pt idx="1558">
                  <c:v>-3.6135968714285718E-2</c:v>
                </c:pt>
                <c:pt idx="1559">
                  <c:v>-4.9515417071428577E-2</c:v>
                </c:pt>
                <c:pt idx="1560">
                  <c:v>-6.0187612142857137E-2</c:v>
                </c:pt>
                <c:pt idx="1561">
                  <c:v>-7.0859807214285711E-2</c:v>
                </c:pt>
                <c:pt idx="1562">
                  <c:v>-8.1532002285714264E-2</c:v>
                </c:pt>
                <c:pt idx="1563">
                  <c:v>-9.3341227357142828E-2</c:v>
                </c:pt>
                <c:pt idx="1564">
                  <c:v>-0.10671354078571425</c:v>
                </c:pt>
                <c:pt idx="1565">
                  <c:v>-0.11289958985714284</c:v>
                </c:pt>
                <c:pt idx="1566">
                  <c:v>-0.11752368178571426</c:v>
                </c:pt>
                <c:pt idx="1567">
                  <c:v>-0.12100900964285712</c:v>
                </c:pt>
                <c:pt idx="1568">
                  <c:v>-0.1230716829285714</c:v>
                </c:pt>
                <c:pt idx="1569">
                  <c:v>-0.1251343562142857</c:v>
                </c:pt>
                <c:pt idx="1570">
                  <c:v>-0.12655981692857143</c:v>
                </c:pt>
                <c:pt idx="1571">
                  <c:v>-0.12784639285714286</c:v>
                </c:pt>
                <c:pt idx="1572">
                  <c:v>-0.13111156642857141</c:v>
                </c:pt>
                <c:pt idx="1573">
                  <c:v>-0.1319620115</c:v>
                </c:pt>
                <c:pt idx="1574">
                  <c:v>-0.13478926307142855</c:v>
                </c:pt>
                <c:pt idx="1575">
                  <c:v>-0.14116707192857142</c:v>
                </c:pt>
                <c:pt idx="1576">
                  <c:v>-0.14754488078571429</c:v>
                </c:pt>
                <c:pt idx="1577">
                  <c:v>-0.15576002571428571</c:v>
                </c:pt>
                <c:pt idx="1578">
                  <c:v>-0.16340675628571427</c:v>
                </c:pt>
                <c:pt idx="1579">
                  <c:v>-0.17217887699999998</c:v>
                </c:pt>
                <c:pt idx="1580">
                  <c:v>-0.18095099771428572</c:v>
                </c:pt>
                <c:pt idx="1581">
                  <c:v>-0.18943967171428569</c:v>
                </c:pt>
                <c:pt idx="1582">
                  <c:v>-0.20148035514285714</c:v>
                </c:pt>
                <c:pt idx="1583">
                  <c:v>-0.21352103857142854</c:v>
                </c:pt>
                <c:pt idx="1584">
                  <c:v>-0.22527849064285713</c:v>
                </c:pt>
                <c:pt idx="1585">
                  <c:v>-0.2367494464285714</c:v>
                </c:pt>
                <c:pt idx="1586">
                  <c:v>-0.24850041035714285</c:v>
                </c:pt>
                <c:pt idx="1587">
                  <c:v>-0.26053043578571428</c:v>
                </c:pt>
                <c:pt idx="1588">
                  <c:v>-0.26966506964285714</c:v>
                </c:pt>
                <c:pt idx="1589">
                  <c:v>-0.27780599685714286</c:v>
                </c:pt>
                <c:pt idx="1590">
                  <c:v>-0.28594692407142863</c:v>
                </c:pt>
                <c:pt idx="1591">
                  <c:v>-0.29225051521428569</c:v>
                </c:pt>
                <c:pt idx="1592">
                  <c:v>-0.29827065964285715</c:v>
                </c:pt>
                <c:pt idx="1593">
                  <c:v>-0.30401165185714285</c:v>
                </c:pt>
                <c:pt idx="1594">
                  <c:v>-0.30933155007142854</c:v>
                </c:pt>
                <c:pt idx="1595">
                  <c:v>-0.31620983257142854</c:v>
                </c:pt>
                <c:pt idx="1596">
                  <c:v>-0.3145301887857142</c:v>
                </c:pt>
                <c:pt idx="1597">
                  <c:v>-0.31285054499999998</c:v>
                </c:pt>
                <c:pt idx="1598">
                  <c:v>-0.30593330964285709</c:v>
                </c:pt>
                <c:pt idx="1599">
                  <c:v>-0.30116700585714284</c:v>
                </c:pt>
                <c:pt idx="1600">
                  <c:v>-0.28292755964285715</c:v>
                </c:pt>
                <c:pt idx="1601">
                  <c:v>-0.26085306507142858</c:v>
                </c:pt>
                <c:pt idx="1602">
                  <c:v>-0.2375752576428572</c:v>
                </c:pt>
                <c:pt idx="1603">
                  <c:v>-0.20560161028571433</c:v>
                </c:pt>
                <c:pt idx="1604">
                  <c:v>-0.17362796292857152</c:v>
                </c:pt>
                <c:pt idx="1605">
                  <c:v>-0.13936625800000008</c:v>
                </c:pt>
                <c:pt idx="1606">
                  <c:v>-0.10475107664285714</c:v>
                </c:pt>
                <c:pt idx="1607">
                  <c:v>-6.5015362357142809E-2</c:v>
                </c:pt>
                <c:pt idx="1608">
                  <c:v>-2.4699828142857132E-2</c:v>
                </c:pt>
                <c:pt idx="1609">
                  <c:v>1.7601012285714281E-2</c:v>
                </c:pt>
                <c:pt idx="1610">
                  <c:v>5.3473281285714276E-2</c:v>
                </c:pt>
                <c:pt idx="1611">
                  <c:v>8.9345550285714295E-2</c:v>
                </c:pt>
                <c:pt idx="1612">
                  <c:v>0.120690955</c:v>
                </c:pt>
                <c:pt idx="1613">
                  <c:v>0.15390173407142857</c:v>
                </c:pt>
                <c:pt idx="1614">
                  <c:v>0.17634640885714287</c:v>
                </c:pt>
                <c:pt idx="1615">
                  <c:v>0.19667029442857145</c:v>
                </c:pt>
                <c:pt idx="1616">
                  <c:v>0.21558761250000003</c:v>
                </c:pt>
                <c:pt idx="1617">
                  <c:v>0.23122939614285715</c:v>
                </c:pt>
                <c:pt idx="1618">
                  <c:v>0.24687117978571432</c:v>
                </c:pt>
                <c:pt idx="1619">
                  <c:v>0.26036768450000003</c:v>
                </c:pt>
                <c:pt idx="1620">
                  <c:v>0.27351071278571432</c:v>
                </c:pt>
                <c:pt idx="1621">
                  <c:v>0.28575301800000003</c:v>
                </c:pt>
                <c:pt idx="1622">
                  <c:v>0.29843257007142859</c:v>
                </c:pt>
                <c:pt idx="1623">
                  <c:v>0.31075971699999994</c:v>
                </c:pt>
                <c:pt idx="1624">
                  <c:v>0.32237033649999997</c:v>
                </c:pt>
                <c:pt idx="1625">
                  <c:v>0.333980956</c:v>
                </c:pt>
                <c:pt idx="1626">
                  <c:v>0.34587727549999997</c:v>
                </c:pt>
                <c:pt idx="1627">
                  <c:v>0.35627053742857145</c:v>
                </c:pt>
                <c:pt idx="1628">
                  <c:v>0.3650903107857143</c:v>
                </c:pt>
                <c:pt idx="1629">
                  <c:v>0.36974570257142858</c:v>
                </c:pt>
                <c:pt idx="1630">
                  <c:v>0.37138792749999999</c:v>
                </c:pt>
                <c:pt idx="1631">
                  <c:v>0.36930787107142854</c:v>
                </c:pt>
                <c:pt idx="1632">
                  <c:v>0.3672278146428572</c:v>
                </c:pt>
                <c:pt idx="1633">
                  <c:v>0.36500497957142847</c:v>
                </c:pt>
                <c:pt idx="1634">
                  <c:v>0.3617074322142857</c:v>
                </c:pt>
                <c:pt idx="1635">
                  <c:v>0.35417504578571429</c:v>
                </c:pt>
                <c:pt idx="1636">
                  <c:v>0.3460603115</c:v>
                </c:pt>
                <c:pt idx="1637">
                  <c:v>0.33888065000000001</c:v>
                </c:pt>
                <c:pt idx="1638">
                  <c:v>0.33141536671428568</c:v>
                </c:pt>
                <c:pt idx="1639">
                  <c:v>0.32395008342857146</c:v>
                </c:pt>
                <c:pt idx="1640">
                  <c:v>0.31598475028571427</c:v>
                </c:pt>
                <c:pt idx="1641">
                  <c:v>0.30551914549999998</c:v>
                </c:pt>
                <c:pt idx="1642">
                  <c:v>0.29169350499999996</c:v>
                </c:pt>
                <c:pt idx="1643">
                  <c:v>0.28174150199999998</c:v>
                </c:pt>
                <c:pt idx="1644">
                  <c:v>0.27351656328571428</c:v>
                </c:pt>
                <c:pt idx="1645">
                  <c:v>0.2661504510714286</c:v>
                </c:pt>
                <c:pt idx="1646">
                  <c:v>0.25878433885714286</c:v>
                </c:pt>
                <c:pt idx="1647">
                  <c:v>0.25198993978571432</c:v>
                </c:pt>
                <c:pt idx="1648">
                  <c:v>0.24598380735714284</c:v>
                </c:pt>
                <c:pt idx="1649">
                  <c:v>0.24055271535714287</c:v>
                </c:pt>
                <c:pt idx="1650">
                  <c:v>0.23426082099999998</c:v>
                </c:pt>
                <c:pt idx="1651">
                  <c:v>0.22524790249999996</c:v>
                </c:pt>
                <c:pt idx="1652">
                  <c:v>0.21538289157142851</c:v>
                </c:pt>
                <c:pt idx="1653">
                  <c:v>0.20551788064285709</c:v>
                </c:pt>
                <c:pt idx="1654">
                  <c:v>0.19529660371428567</c:v>
                </c:pt>
                <c:pt idx="1655">
                  <c:v>0.18893550478571428</c:v>
                </c:pt>
                <c:pt idx="1656">
                  <c:v>0.18507841778571429</c:v>
                </c:pt>
                <c:pt idx="1657">
                  <c:v>0.17850970028571431</c:v>
                </c:pt>
                <c:pt idx="1658">
                  <c:v>0.17122709550000001</c:v>
                </c:pt>
                <c:pt idx="1659">
                  <c:v>0.16637047878571429</c:v>
                </c:pt>
                <c:pt idx="1660">
                  <c:v>0.16151386207142854</c:v>
                </c:pt>
                <c:pt idx="1661">
                  <c:v>0.1565128857142857</c:v>
                </c:pt>
                <c:pt idx="1662">
                  <c:v>0.15151342428571429</c:v>
                </c:pt>
                <c:pt idx="1663">
                  <c:v>0.13197147300000001</c:v>
                </c:pt>
                <c:pt idx="1664">
                  <c:v>9.0144741E-2</c:v>
                </c:pt>
                <c:pt idx="1665">
                  <c:v>8.8152114000000004E-2</c:v>
                </c:pt>
                <c:pt idx="1666">
                  <c:v>7.8147161000000007E-2</c:v>
                </c:pt>
                <c:pt idx="1667">
                  <c:v>7.8147161000000007E-2</c:v>
                </c:pt>
                <c:pt idx="1668">
                  <c:v>8.4130706999999999E-2</c:v>
                </c:pt>
                <c:pt idx="1669">
                  <c:v>7.6153639999999995E-2</c:v>
                </c:pt>
                <c:pt idx="1670">
                  <c:v>7.6180216999999995E-2</c:v>
                </c:pt>
                <c:pt idx="1671">
                  <c:v>7.6180018000000002E-2</c:v>
                </c:pt>
                <c:pt idx="1672">
                  <c:v>7.6180018000000002E-2</c:v>
                </c:pt>
                <c:pt idx="1673">
                  <c:v>7.6180018000000002E-2</c:v>
                </c:pt>
                <c:pt idx="1674">
                  <c:v>7.6180018000000002E-2</c:v>
                </c:pt>
                <c:pt idx="1675">
                  <c:v>8.4157282999999999E-2</c:v>
                </c:pt>
                <c:pt idx="1676">
                  <c:v>8.2162767999999997E-2</c:v>
                </c:pt>
                <c:pt idx="1677">
                  <c:v>7.4186695999999996E-2</c:v>
                </c:pt>
                <c:pt idx="1678">
                  <c:v>7.4187092999999996E-2</c:v>
                </c:pt>
                <c:pt idx="1679">
                  <c:v>7.6183015000000007E-2</c:v>
                </c:pt>
                <c:pt idx="1680">
                  <c:v>6.6222854999999997E-2</c:v>
                </c:pt>
                <c:pt idx="1681">
                  <c:v>6.6222854999999997E-2</c:v>
                </c:pt>
                <c:pt idx="1682">
                  <c:v>6.8216375999999995E-2</c:v>
                </c:pt>
                <c:pt idx="1683">
                  <c:v>6.6222854999999997E-2</c:v>
                </c:pt>
                <c:pt idx="1684">
                  <c:v>7.0210295000000006E-2</c:v>
                </c:pt>
                <c:pt idx="1685">
                  <c:v>7.0210295000000006E-2</c:v>
                </c:pt>
                <c:pt idx="1686">
                  <c:v>9.8131636999999994E-2</c:v>
                </c:pt>
                <c:pt idx="1687">
                  <c:v>0.10810172699999999</c:v>
                </c:pt>
                <c:pt idx="1688">
                  <c:v>0.10810172699999999</c:v>
                </c:pt>
                <c:pt idx="1689">
                  <c:v>0.13610586</c:v>
                </c:pt>
                <c:pt idx="1690">
                  <c:v>0.146065852</c:v>
                </c:pt>
                <c:pt idx="1691">
                  <c:v>0.146065852</c:v>
                </c:pt>
                <c:pt idx="1692">
                  <c:v>0.146065852</c:v>
                </c:pt>
                <c:pt idx="1693">
                  <c:v>0.146065852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D-4A98-8CC2-5E1F470EA450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0.56938551677435711</c:v>
                </c:pt>
                <c:pt idx="760">
                  <c:v>0.58254750193964278</c:v>
                </c:pt>
                <c:pt idx="761">
                  <c:v>0.59833640386664277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0.84213593765264272</c:v>
                </c:pt>
                <c:pt idx="1524">
                  <c:v>0.79790430094892861</c:v>
                </c:pt>
                <c:pt idx="1525">
                  <c:v>0.75048478089049997</c:v>
                </c:pt>
                <c:pt idx="1526">
                  <c:v>0.70306526083207133</c:v>
                </c:pt>
                <c:pt idx="1527">
                  <c:v>0.6556457407736429</c:v>
                </c:pt>
                <c:pt idx="1528">
                  <c:v>0.58332016934485709</c:v>
                </c:pt>
                <c:pt idx="1529">
                  <c:v>0.48465480176521425</c:v>
                </c:pt>
                <c:pt idx="1530">
                  <c:v>0.37966325962685715</c:v>
                </c:pt>
                <c:pt idx="1531">
                  <c:v>0.26311277068157141</c:v>
                </c:pt>
                <c:pt idx="1532">
                  <c:v>9.918353326450001E-2</c:v>
                </c:pt>
                <c:pt idx="1533">
                  <c:v>-6.4745704152571415E-2</c:v>
                </c:pt>
                <c:pt idx="1534">
                  <c:v>-0.22867494156964283</c:v>
                </c:pt>
                <c:pt idx="1535">
                  <c:v>-0.38734930167642856</c:v>
                </c:pt>
                <c:pt idx="1536">
                  <c:v>-0.54617198629871433</c:v>
                </c:pt>
                <c:pt idx="1537">
                  <c:v>-0.71862964939585716</c:v>
                </c:pt>
                <c:pt idx="1538">
                  <c:v>-0.91151225088950016</c:v>
                </c:pt>
                <c:pt idx="1539">
                  <c:v>-1.1051829484646429</c:v>
                </c:pt>
                <c:pt idx="1540">
                  <c:v>-1.2988536460397857</c:v>
                </c:pt>
                <c:pt idx="1541">
                  <c:v>-1.4925243436149285</c:v>
                </c:pt>
                <c:pt idx="1542">
                  <c:v>-1.6668721153687858</c:v>
                </c:pt>
                <c:pt idx="1543">
                  <c:v>-1.7466897897281428</c:v>
                </c:pt>
                <c:pt idx="1544">
                  <c:v>-1.8096270501359999</c:v>
                </c:pt>
                <c:pt idx="1545">
                  <c:v>-1.8503764673699286</c:v>
                </c:pt>
                <c:pt idx="1546">
                  <c:v>-1.8209248529001429</c:v>
                </c:pt>
                <c:pt idx="1547">
                  <c:v>-1.7914732384303567</c:v>
                </c:pt>
                <c:pt idx="1548">
                  <c:v>-1.762021623960571</c:v>
                </c:pt>
                <c:pt idx="1549">
                  <c:v>-1.7537908725640712</c:v>
                </c:pt>
                <c:pt idx="1550">
                  <c:v>-1.7541644873410707</c:v>
                </c:pt>
                <c:pt idx="1551">
                  <c:v>-1.7314188195004996</c:v>
                </c:pt>
                <c:pt idx="1552">
                  <c:v>-1.6759925655589283</c:v>
                </c:pt>
                <c:pt idx="1553">
                  <c:v>-1.6146741978105712</c:v>
                </c:pt>
                <c:pt idx="1554">
                  <c:v>-1.5533558300622141</c:v>
                </c:pt>
                <c:pt idx="1555">
                  <c:v>-1.4920374623138568</c:v>
                </c:pt>
                <c:pt idx="1556">
                  <c:v>-1.4033187811801429</c:v>
                </c:pt>
                <c:pt idx="1557">
                  <c:v>-1.342509747791643</c:v>
                </c:pt>
                <c:pt idx="1558">
                  <c:v>-1.304346213635643</c:v>
                </c:pt>
                <c:pt idx="1559">
                  <c:v>-1.2766365302026428</c:v>
                </c:pt>
                <c:pt idx="1560">
                  <c:v>-1.2626432568875001</c:v>
                </c:pt>
                <c:pt idx="1561">
                  <c:v>-1.248649983572357</c:v>
                </c:pt>
                <c:pt idx="1562">
                  <c:v>-1.2346567102572144</c:v>
                </c:pt>
                <c:pt idx="1563">
                  <c:v>-1.1967669294387144</c:v>
                </c:pt>
                <c:pt idx="1564">
                  <c:v>-1.1527913741145002</c:v>
                </c:pt>
                <c:pt idx="1565">
                  <c:v>-1.114949330305143</c:v>
                </c:pt>
                <c:pt idx="1566">
                  <c:v>-1.0761918912549999</c:v>
                </c:pt>
                <c:pt idx="1567">
                  <c:v>-0.98263468458207126</c:v>
                </c:pt>
                <c:pt idx="1568">
                  <c:v>-0.88907747790914271</c:v>
                </c:pt>
                <c:pt idx="1569">
                  <c:v>-0.79552027123621427</c:v>
                </c:pt>
                <c:pt idx="1570">
                  <c:v>-0.72783375921178561</c:v>
                </c:pt>
                <c:pt idx="1571">
                  <c:v>-0.70030487644921424</c:v>
                </c:pt>
                <c:pt idx="1572">
                  <c:v>-0.67260697575099992</c:v>
                </c:pt>
                <c:pt idx="1573">
                  <c:v>-0.65573775462864259</c:v>
                </c:pt>
                <c:pt idx="1574">
                  <c:v>-0.64407679553628561</c:v>
                </c:pt>
                <c:pt idx="1575">
                  <c:v>-0.63241583644392851</c:v>
                </c:pt>
                <c:pt idx="1576">
                  <c:v>-0.62075487735157142</c:v>
                </c:pt>
                <c:pt idx="1577">
                  <c:v>-0.61142515132664299</c:v>
                </c:pt>
                <c:pt idx="1578">
                  <c:v>-0.60460896387107144</c:v>
                </c:pt>
                <c:pt idx="1579">
                  <c:v>-0.59779277641549999</c:v>
                </c:pt>
                <c:pt idx="1580">
                  <c:v>-0.59097658895992855</c:v>
                </c:pt>
                <c:pt idx="1581">
                  <c:v>-0.64249403335950006</c:v>
                </c:pt>
                <c:pt idx="1582">
                  <c:v>-0.69401147775907135</c:v>
                </c:pt>
                <c:pt idx="1583">
                  <c:v>-0.74552892215864286</c:v>
                </c:pt>
                <c:pt idx="1584">
                  <c:v>-0.78788109877949986</c:v>
                </c:pt>
                <c:pt idx="1585">
                  <c:v>-0.81883672618250003</c:v>
                </c:pt>
                <c:pt idx="1586">
                  <c:v>-0.83138502613085719</c:v>
                </c:pt>
                <c:pt idx="1587">
                  <c:v>-0.82770215480871412</c:v>
                </c:pt>
                <c:pt idx="1588">
                  <c:v>-0.81209714676799993</c:v>
                </c:pt>
                <c:pt idx="1589">
                  <c:v>-0.79649213872728575</c:v>
                </c:pt>
                <c:pt idx="1590">
                  <c:v>-0.78088713068657156</c:v>
                </c:pt>
                <c:pt idx="1591">
                  <c:v>-0.75775683441014297</c:v>
                </c:pt>
                <c:pt idx="1592">
                  <c:v>-0.73155940644664297</c:v>
                </c:pt>
                <c:pt idx="1593">
                  <c:v>-0.71218892251314292</c:v>
                </c:pt>
                <c:pt idx="1594">
                  <c:v>-0.6923745108142858</c:v>
                </c:pt>
                <c:pt idx="1595">
                  <c:v>-0.67315055014657144</c:v>
                </c:pt>
                <c:pt idx="1596">
                  <c:v>-0.65392658947885718</c:v>
                </c:pt>
                <c:pt idx="1597">
                  <c:v>-0.6347026288111427</c:v>
                </c:pt>
                <c:pt idx="1598">
                  <c:v>-0.58954856170007142</c:v>
                </c:pt>
                <c:pt idx="1599">
                  <c:v>-0.53281988442107142</c:v>
                </c:pt>
                <c:pt idx="1600">
                  <c:v>-0.47919210482435715</c:v>
                </c:pt>
                <c:pt idx="1601">
                  <c:v>-0.42202932233178564</c:v>
                </c:pt>
                <c:pt idx="1602">
                  <c:v>-0.35674301741942854</c:v>
                </c:pt>
                <c:pt idx="1603">
                  <c:v>-0.29145671250707139</c:v>
                </c:pt>
                <c:pt idx="1604">
                  <c:v>-0.22617040759471432</c:v>
                </c:pt>
                <c:pt idx="1605">
                  <c:v>-0.15617204800457155</c:v>
                </c:pt>
                <c:pt idx="1606">
                  <c:v>-7.6738095127928618E-2</c:v>
                </c:pt>
                <c:pt idx="1607">
                  <c:v>9.8526233206428192E-3</c:v>
                </c:pt>
                <c:pt idx="1608">
                  <c:v>9.3814267367142837E-2</c:v>
                </c:pt>
                <c:pt idx="1609">
                  <c:v>0.18078145794964287</c:v>
                </c:pt>
                <c:pt idx="1610">
                  <c:v>0.26774864853214286</c:v>
                </c:pt>
                <c:pt idx="1611">
                  <c:v>0.35471583911464288</c:v>
                </c:pt>
                <c:pt idx="1612">
                  <c:v>0.41668644474771427</c:v>
                </c:pt>
                <c:pt idx="1613">
                  <c:v>0.46523041201307141</c:v>
                </c:pt>
                <c:pt idx="1614">
                  <c:v>0.50433058426985711</c:v>
                </c:pt>
                <c:pt idx="1615">
                  <c:v>0.53990047075985714</c:v>
                </c:pt>
                <c:pt idx="1616">
                  <c:v>0.56500624417607148</c:v>
                </c:pt>
                <c:pt idx="1617">
                  <c:v>0.59011201759228571</c:v>
                </c:pt>
                <c:pt idx="1618">
                  <c:v>0.61521779100850005</c:v>
                </c:pt>
                <c:pt idx="1619">
                  <c:v>0.62714643350757127</c:v>
                </c:pt>
                <c:pt idx="1620">
                  <c:v>0.63517814617914292</c:v>
                </c:pt>
                <c:pt idx="1621">
                  <c:v>0.64411564673228572</c:v>
                </c:pt>
                <c:pt idx="1622">
                  <c:v>0.64816163926335713</c:v>
                </c:pt>
                <c:pt idx="1623">
                  <c:v>0.64449523826828581</c:v>
                </c:pt>
                <c:pt idx="1624">
                  <c:v>0.64082883727321438</c:v>
                </c:pt>
                <c:pt idx="1625">
                  <c:v>0.63716243627814306</c:v>
                </c:pt>
                <c:pt idx="1626">
                  <c:v>0.62947490860049993</c:v>
                </c:pt>
                <c:pt idx="1627">
                  <c:v>0.61945550337449995</c:v>
                </c:pt>
                <c:pt idx="1628">
                  <c:v>0.61271305199542858</c:v>
                </c:pt>
                <c:pt idx="1629">
                  <c:v>0.5940953644707857</c:v>
                </c:pt>
                <c:pt idx="1630">
                  <c:v>0.56011016812992864</c:v>
                </c:pt>
                <c:pt idx="1631">
                  <c:v>0.52612497178907147</c:v>
                </c:pt>
                <c:pt idx="1632">
                  <c:v>0.4921397754482143</c:v>
                </c:pt>
                <c:pt idx="1633">
                  <c:v>0.45970397953157149</c:v>
                </c:pt>
                <c:pt idx="1634">
                  <c:v>0.42296257334471427</c:v>
                </c:pt>
                <c:pt idx="1635">
                  <c:v>0.38706401500035703</c:v>
                </c:pt>
                <c:pt idx="1636">
                  <c:v>0.35881131416992851</c:v>
                </c:pt>
                <c:pt idx="1637">
                  <c:v>0.33044228803757142</c:v>
                </c:pt>
                <c:pt idx="1638">
                  <c:v>0.30207326190521433</c:v>
                </c:pt>
                <c:pt idx="1639">
                  <c:v>0.27370423577285719</c:v>
                </c:pt>
                <c:pt idx="1640">
                  <c:v>0.23324764840600001</c:v>
                </c:pt>
                <c:pt idx="1641">
                  <c:v>0.19745870681557148</c:v>
                </c:pt>
                <c:pt idx="1642">
                  <c:v>0.17146139459892856</c:v>
                </c:pt>
                <c:pt idx="1643">
                  <c:v>0.15285222319414285</c:v>
                </c:pt>
                <c:pt idx="1644">
                  <c:v>0.15144927214185716</c:v>
                </c:pt>
                <c:pt idx="1645">
                  <c:v>0.15004632108957142</c:v>
                </c:pt>
                <c:pt idx="1646">
                  <c:v>0.1486433700372857</c:v>
                </c:pt>
                <c:pt idx="1647">
                  <c:v>0.1414666491077857</c:v>
                </c:pt>
                <c:pt idx="1648">
                  <c:v>0.13167177671442856</c:v>
                </c:pt>
                <c:pt idx="1649">
                  <c:v>0.11845937967264285</c:v>
                </c:pt>
                <c:pt idx="1650">
                  <c:v>0.10184602578550002</c:v>
                </c:pt>
                <c:pt idx="1651">
                  <c:v>8.8885827127571426E-2</c:v>
                </c:pt>
                <c:pt idx="1652">
                  <c:v>7.5925628469642875E-2</c:v>
                </c:pt>
                <c:pt idx="1653">
                  <c:v>6.2965429811714282E-2</c:v>
                </c:pt>
                <c:pt idx="1654">
                  <c:v>7.1019310380285722E-2</c:v>
                </c:pt>
                <c:pt idx="1655">
                  <c:v>7.6878639865500004E-2</c:v>
                </c:pt>
                <c:pt idx="1656">
                  <c:v>6.2370341585428556E-2</c:v>
                </c:pt>
                <c:pt idx="1657">
                  <c:v>4.5203237666928561E-2</c:v>
                </c:pt>
                <c:pt idx="1658">
                  <c:v>2.4228019883571421E-2</c:v>
                </c:pt>
                <c:pt idx="1659">
                  <c:v>3.2528021002142921E-3</c:v>
                </c:pt>
                <c:pt idx="1660">
                  <c:v>-1.7722415683142857E-2</c:v>
                </c:pt>
                <c:pt idx="1661">
                  <c:v>-3.6230732946071424E-2</c:v>
                </c:pt>
                <c:pt idx="1662">
                  <c:v>-5.050870532592857E-2</c:v>
                </c:pt>
                <c:pt idx="1663">
                  <c:v>-0.118546099387</c:v>
                </c:pt>
                <c:pt idx="1664">
                  <c:v>-0.12893733120600001</c:v>
                </c:pt>
                <c:pt idx="1665">
                  <c:v>-0.15963822497300001</c:v>
                </c:pt>
                <c:pt idx="1666">
                  <c:v>-0.15963822497300001</c:v>
                </c:pt>
                <c:pt idx="1667">
                  <c:v>-0.15963822497300001</c:v>
                </c:pt>
                <c:pt idx="1668">
                  <c:v>-0.195291094198</c:v>
                </c:pt>
                <c:pt idx="1669">
                  <c:v>-0.18982141643200001</c:v>
                </c:pt>
                <c:pt idx="1670">
                  <c:v>-0.18587800779399999</c:v>
                </c:pt>
                <c:pt idx="1671">
                  <c:v>-0.107878486706</c:v>
                </c:pt>
                <c:pt idx="1672">
                  <c:v>-0.107878486706</c:v>
                </c:pt>
                <c:pt idx="1673">
                  <c:v>-0.107878486706</c:v>
                </c:pt>
                <c:pt idx="1674">
                  <c:v>-0.107878486706</c:v>
                </c:pt>
                <c:pt idx="1675">
                  <c:v>-7.8334929462999997E-2</c:v>
                </c:pt>
                <c:pt idx="1676">
                  <c:v>-0.11658626604</c:v>
                </c:pt>
                <c:pt idx="1677">
                  <c:v>-0.11888421458200001</c:v>
                </c:pt>
                <c:pt idx="1678">
                  <c:v>-0.119495053972</c:v>
                </c:pt>
                <c:pt idx="1679">
                  <c:v>-0.101845073092</c:v>
                </c:pt>
                <c:pt idx="1680">
                  <c:v>-0.101845073092</c:v>
                </c:pt>
                <c:pt idx="1681">
                  <c:v>-0.101845073092</c:v>
                </c:pt>
                <c:pt idx="1682">
                  <c:v>-0.11413649253200001</c:v>
                </c:pt>
                <c:pt idx="1683">
                  <c:v>-9.4054559839999996E-2</c:v>
                </c:pt>
                <c:pt idx="1684">
                  <c:v>-0.107857440761</c:v>
                </c:pt>
                <c:pt idx="1685">
                  <c:v>2.7887280085E-2</c:v>
                </c:pt>
                <c:pt idx="1686">
                  <c:v>5.2286957664000003E-2</c:v>
                </c:pt>
                <c:pt idx="1687">
                  <c:v>5.2286957664000003E-2</c:v>
                </c:pt>
                <c:pt idx="1688">
                  <c:v>5.2286957664000003E-2</c:v>
                </c:pt>
                <c:pt idx="1689">
                  <c:v>0.16004583613600001</c:v>
                </c:pt>
                <c:pt idx="1690">
                  <c:v>0.12676500285699999</c:v>
                </c:pt>
                <c:pt idx="1691">
                  <c:v>4.7118320443000003E-2</c:v>
                </c:pt>
                <c:pt idx="1692">
                  <c:v>1.2097961082E-2</c:v>
                </c:pt>
                <c:pt idx="1693">
                  <c:v>-4.1209247729999997E-3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ED-4A98-8CC2-5E1F470EA450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0.93199285714285673</c:v>
                </c:pt>
                <c:pt idx="1524">
                  <c:v>0.93382142857142825</c:v>
                </c:pt>
                <c:pt idx="1525">
                  <c:v>0.93364999999999987</c:v>
                </c:pt>
                <c:pt idx="1526">
                  <c:v>0.93347857142857116</c:v>
                </c:pt>
                <c:pt idx="1527">
                  <c:v>0.93330714285714245</c:v>
                </c:pt>
                <c:pt idx="1528">
                  <c:v>0.93313571428571407</c:v>
                </c:pt>
                <c:pt idx="1529">
                  <c:v>0.93153571428571402</c:v>
                </c:pt>
                <c:pt idx="1530">
                  <c:v>0.93044285714285679</c:v>
                </c:pt>
                <c:pt idx="1531">
                  <c:v>0.92901428571428546</c:v>
                </c:pt>
                <c:pt idx="1532">
                  <c:v>0.92758571428571401</c:v>
                </c:pt>
                <c:pt idx="1533">
                  <c:v>0.92615714285714268</c:v>
                </c:pt>
                <c:pt idx="1534">
                  <c:v>0.92472857142857123</c:v>
                </c:pt>
                <c:pt idx="1535">
                  <c:v>0.9232999999999999</c:v>
                </c:pt>
                <c:pt idx="1536">
                  <c:v>0.90153571428571411</c:v>
                </c:pt>
                <c:pt idx="1537">
                  <c:v>0.87693571428571426</c:v>
                </c:pt>
                <c:pt idx="1538">
                  <c:v>0.8523357142857142</c:v>
                </c:pt>
                <c:pt idx="1539">
                  <c:v>0.82773571428571435</c:v>
                </c:pt>
                <c:pt idx="1540">
                  <c:v>0.8031357142857144</c:v>
                </c:pt>
                <c:pt idx="1541">
                  <c:v>0.77853571428571455</c:v>
                </c:pt>
                <c:pt idx="1542">
                  <c:v>0.75393571428571438</c:v>
                </c:pt>
                <c:pt idx="1543">
                  <c:v>0.73076428571428576</c:v>
                </c:pt>
                <c:pt idx="1544">
                  <c:v>0.70759285714285725</c:v>
                </c:pt>
                <c:pt idx="1545">
                  <c:v>0.68442142857142862</c:v>
                </c:pt>
                <c:pt idx="1546">
                  <c:v>0.66125</c:v>
                </c:pt>
                <c:pt idx="1547">
                  <c:v>0.63807857142857138</c:v>
                </c:pt>
                <c:pt idx="1548">
                  <c:v>0.61490714285714276</c:v>
                </c:pt>
                <c:pt idx="1549">
                  <c:v>0.59173571428571414</c:v>
                </c:pt>
                <c:pt idx="1550">
                  <c:v>0.58889999999999987</c:v>
                </c:pt>
                <c:pt idx="1551">
                  <c:v>0.58889999999999987</c:v>
                </c:pt>
                <c:pt idx="1552">
                  <c:v>0.58040714285714279</c:v>
                </c:pt>
                <c:pt idx="1553">
                  <c:v>0.56762857142857126</c:v>
                </c:pt>
                <c:pt idx="1554">
                  <c:v>0.55484999999999984</c:v>
                </c:pt>
                <c:pt idx="1555">
                  <c:v>0.54207142857142843</c:v>
                </c:pt>
                <c:pt idx="1556">
                  <c:v>0.52929285714285712</c:v>
                </c:pt>
                <c:pt idx="1557">
                  <c:v>0.5165142857142857</c:v>
                </c:pt>
                <c:pt idx="1558">
                  <c:v>0.50373571428571429</c:v>
                </c:pt>
                <c:pt idx="1559">
                  <c:v>0.49095714285714287</c:v>
                </c:pt>
                <c:pt idx="1560">
                  <c:v>0.47817857142857145</c:v>
                </c:pt>
                <c:pt idx="1561">
                  <c:v>0.46540000000000009</c:v>
                </c:pt>
                <c:pt idx="1562">
                  <c:v>0.45262142857142867</c:v>
                </c:pt>
                <c:pt idx="1563">
                  <c:v>0.4398428571428572</c:v>
                </c:pt>
                <c:pt idx="1564">
                  <c:v>0.42706428571428579</c:v>
                </c:pt>
                <c:pt idx="1565">
                  <c:v>0.41428571428571431</c:v>
                </c:pt>
                <c:pt idx="1566">
                  <c:v>0.41000000000000009</c:v>
                </c:pt>
                <c:pt idx="1567">
                  <c:v>0.39023571428571435</c:v>
                </c:pt>
                <c:pt idx="1568">
                  <c:v>0.37047142857142867</c:v>
                </c:pt>
                <c:pt idx="1569">
                  <c:v>0.35070714285714294</c:v>
                </c:pt>
                <c:pt idx="1570">
                  <c:v>0.33177857142857148</c:v>
                </c:pt>
                <c:pt idx="1571">
                  <c:v>0.30622142857142859</c:v>
                </c:pt>
                <c:pt idx="1572">
                  <c:v>0.28243571428571435</c:v>
                </c:pt>
                <c:pt idx="1573">
                  <c:v>0.25100714285714293</c:v>
                </c:pt>
                <c:pt idx="1574">
                  <c:v>0.21957857142857148</c:v>
                </c:pt>
                <c:pt idx="1575">
                  <c:v>0.18815000000000007</c:v>
                </c:pt>
                <c:pt idx="1576">
                  <c:v>0.15672142857142862</c:v>
                </c:pt>
                <c:pt idx="1577">
                  <c:v>0.12529285714285712</c:v>
                </c:pt>
                <c:pt idx="1578">
                  <c:v>9.3864285714285706E-2</c:v>
                </c:pt>
                <c:pt idx="1579">
                  <c:v>6.2435714285714261E-2</c:v>
                </c:pt>
                <c:pt idx="1580">
                  <c:v>3.1007142857142844E-2</c:v>
                </c:pt>
                <c:pt idx="1581">
                  <c:v>1.8692857142857122E-2</c:v>
                </c:pt>
                <c:pt idx="1582">
                  <c:v>6.3785714285714262E-3</c:v>
                </c:pt>
                <c:pt idx="1583">
                  <c:v>-5.9357142857142864E-3</c:v>
                </c:pt>
                <c:pt idx="1584">
                  <c:v>-1.9735714285714284E-2</c:v>
                </c:pt>
                <c:pt idx="1585">
                  <c:v>-2.6907142857142859E-2</c:v>
                </c:pt>
                <c:pt idx="1586">
                  <c:v>-3.9164285714285721E-2</c:v>
                </c:pt>
                <c:pt idx="1587">
                  <c:v>-4.4828571428571433E-2</c:v>
                </c:pt>
                <c:pt idx="1588">
                  <c:v>-5.0999999999999997E-2</c:v>
                </c:pt>
                <c:pt idx="1589">
                  <c:v>-5.7171428571428574E-2</c:v>
                </c:pt>
                <c:pt idx="1590">
                  <c:v>-6.3342857142857145E-2</c:v>
                </c:pt>
                <c:pt idx="1591">
                  <c:v>-6.9514285714285737E-2</c:v>
                </c:pt>
                <c:pt idx="1592">
                  <c:v>-7.5685714285714314E-2</c:v>
                </c:pt>
                <c:pt idx="1593">
                  <c:v>-8.1857142857142878E-2</c:v>
                </c:pt>
                <c:pt idx="1594">
                  <c:v>-8.8028571428571456E-2</c:v>
                </c:pt>
                <c:pt idx="1595">
                  <c:v>-9.3550000000000022E-2</c:v>
                </c:pt>
                <c:pt idx="1596">
                  <c:v>-9.9071428571428602E-2</c:v>
                </c:pt>
                <c:pt idx="1597">
                  <c:v>-0.10459285714285717</c:v>
                </c:pt>
                <c:pt idx="1598">
                  <c:v>-5.3192857142857167E-2</c:v>
                </c:pt>
                <c:pt idx="1599">
                  <c:v>-9.7500000000000208E-3</c:v>
                </c:pt>
                <c:pt idx="1600">
                  <c:v>3.3371428571428552E-2</c:v>
                </c:pt>
                <c:pt idx="1601">
                  <c:v>7.0342857142857124E-2</c:v>
                </c:pt>
                <c:pt idx="1602">
                  <c:v>0.10832857142857141</c:v>
                </c:pt>
                <c:pt idx="1603">
                  <c:v>0.1463142857142857</c:v>
                </c:pt>
                <c:pt idx="1604">
                  <c:v>0.18429999999999996</c:v>
                </c:pt>
                <c:pt idx="1605">
                  <c:v>0.22228571428571428</c:v>
                </c:pt>
                <c:pt idx="1606">
                  <c:v>0.2602714285714286</c:v>
                </c:pt>
                <c:pt idx="1607">
                  <c:v>0.29825714285714289</c:v>
                </c:pt>
                <c:pt idx="1608">
                  <c:v>0.33624285714285712</c:v>
                </c:pt>
                <c:pt idx="1609">
                  <c:v>0.37422857142857147</c:v>
                </c:pt>
                <c:pt idx="1610">
                  <c:v>0.4122142857142857</c:v>
                </c:pt>
                <c:pt idx="1611">
                  <c:v>0.45019999999999999</c:v>
                </c:pt>
                <c:pt idx="1612">
                  <c:v>0.43191428571428575</c:v>
                </c:pt>
                <c:pt idx="1613">
                  <c:v>0.42158571428571429</c:v>
                </c:pt>
                <c:pt idx="1614">
                  <c:v>0.41489285714285717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0.42960714285714285</c:v>
                </c:pt>
                <c:pt idx="1629">
                  <c:v>0.44358571428571431</c:v>
                </c:pt>
                <c:pt idx="1630">
                  <c:v>0.45872142857142861</c:v>
                </c:pt>
                <c:pt idx="1631">
                  <c:v>0.47385714285714287</c:v>
                </c:pt>
                <c:pt idx="1632">
                  <c:v>0.48899285714285717</c:v>
                </c:pt>
                <c:pt idx="1633">
                  <c:v>0.50412857142857148</c:v>
                </c:pt>
                <c:pt idx="1634">
                  <c:v>0.51493571428571427</c:v>
                </c:pt>
                <c:pt idx="1635">
                  <c:v>0.52042857142857146</c:v>
                </c:pt>
                <c:pt idx="1636">
                  <c:v>0.52592142857142865</c:v>
                </c:pt>
                <c:pt idx="1637">
                  <c:v>0.53141428571428573</c:v>
                </c:pt>
                <c:pt idx="1638">
                  <c:v>0.53690714285714292</c:v>
                </c:pt>
                <c:pt idx="1639">
                  <c:v>0.5424000000000001</c:v>
                </c:pt>
                <c:pt idx="1640">
                  <c:v>0.54789285714285729</c:v>
                </c:pt>
                <c:pt idx="1641">
                  <c:v>0.55338571428571437</c:v>
                </c:pt>
                <c:pt idx="1642">
                  <c:v>0.54467142857142858</c:v>
                </c:pt>
                <c:pt idx="1643">
                  <c:v>0.53618571428571438</c:v>
                </c:pt>
                <c:pt idx="1644">
                  <c:v>0.52654285714285731</c:v>
                </c:pt>
                <c:pt idx="1645">
                  <c:v>0.51690000000000014</c:v>
                </c:pt>
                <c:pt idx="1646">
                  <c:v>0.50725714285714296</c:v>
                </c:pt>
                <c:pt idx="1647">
                  <c:v>0.49761428571428584</c:v>
                </c:pt>
                <c:pt idx="1648">
                  <c:v>0.49234285714285725</c:v>
                </c:pt>
                <c:pt idx="1649">
                  <c:v>0.49238571428571432</c:v>
                </c:pt>
                <c:pt idx="1650">
                  <c:v>0.49242857142857144</c:v>
                </c:pt>
                <c:pt idx="1651">
                  <c:v>0.49247142857142856</c:v>
                </c:pt>
                <c:pt idx="1652">
                  <c:v>0.49251428571428563</c:v>
                </c:pt>
                <c:pt idx="1653">
                  <c:v>0.49255714285714275</c:v>
                </c:pt>
                <c:pt idx="1654">
                  <c:v>0.48953571428571424</c:v>
                </c:pt>
                <c:pt idx="1655">
                  <c:v>0.48651428571428568</c:v>
                </c:pt>
                <c:pt idx="1656">
                  <c:v>0.48349285714285717</c:v>
                </c:pt>
                <c:pt idx="1657">
                  <c:v>0.4804714285714286</c:v>
                </c:pt>
                <c:pt idx="1658">
                  <c:v>0.47268571428571438</c:v>
                </c:pt>
                <c:pt idx="1659">
                  <c:v>0.46490000000000009</c:v>
                </c:pt>
                <c:pt idx="1660">
                  <c:v>0.45711428571428581</c:v>
                </c:pt>
                <c:pt idx="1661">
                  <c:v>0.45409285714285724</c:v>
                </c:pt>
                <c:pt idx="1662">
                  <c:v>0.44680714285714301</c:v>
                </c:pt>
                <c:pt idx="1663">
                  <c:v>0.39090000000000003</c:v>
                </c:pt>
                <c:pt idx="1664">
                  <c:v>0.35</c:v>
                </c:pt>
                <c:pt idx="1665">
                  <c:v>0.33079999999999998</c:v>
                </c:pt>
                <c:pt idx="1666">
                  <c:v>0.33079999999999998</c:v>
                </c:pt>
                <c:pt idx="1667">
                  <c:v>0.33079999999999998</c:v>
                </c:pt>
                <c:pt idx="1668">
                  <c:v>0.33079999999999998</c:v>
                </c:pt>
                <c:pt idx="1669">
                  <c:v>0.33079999999999998</c:v>
                </c:pt>
                <c:pt idx="1670">
                  <c:v>0.33079999999999998</c:v>
                </c:pt>
                <c:pt idx="1671">
                  <c:v>0.33079999999999998</c:v>
                </c:pt>
                <c:pt idx="1672">
                  <c:v>0.33079999999999998</c:v>
                </c:pt>
                <c:pt idx="1673">
                  <c:v>0.33079999999999998</c:v>
                </c:pt>
                <c:pt idx="1674">
                  <c:v>0.33079999999999998</c:v>
                </c:pt>
                <c:pt idx="1675">
                  <c:v>0.33079999999999998</c:v>
                </c:pt>
                <c:pt idx="1676">
                  <c:v>0.33079999999999998</c:v>
                </c:pt>
                <c:pt idx="1677">
                  <c:v>0.33079999999999998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0.43330000000000002</c:v>
                </c:pt>
                <c:pt idx="1690">
                  <c:v>0.36359999999999998</c:v>
                </c:pt>
                <c:pt idx="1691">
                  <c:v>0.4</c:v>
                </c:pt>
                <c:pt idx="1692">
                  <c:v>0.4</c:v>
                </c:pt>
                <c:pt idx="1693">
                  <c:v>0.4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ED-4A98-8CC2-5E1F470EA450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ED-4A98-8CC2-5E1F470EA450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ED-4A98-8CC2-5E1F470EA450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200</c:v>
                </c:pt>
                <c:pt idx="1649">
                  <c:v>-100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ED-4A98-8CC2-5E1F470EA450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0.245</c:v>
                </c:pt>
                <c:pt idx="595">
                  <c:v>0.24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0.24333333333333332</c:v>
                </c:pt>
                <c:pt idx="599">
                  <c:v>0.24333333333333332</c:v>
                </c:pt>
                <c:pt idx="600">
                  <c:v>0.22</c:v>
                </c:pt>
                <c:pt idx="601">
                  <c:v>0.22666666666666666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0.22666666666666666</c:v>
                </c:pt>
                <c:pt idx="607">
                  <c:v>0.22666666666666666</c:v>
                </c:pt>
                <c:pt idx="608">
                  <c:v>0.22999999999999998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0.22666666666666666</c:v>
                </c:pt>
                <c:pt idx="613">
                  <c:v>0.23</c:v>
                </c:pt>
                <c:pt idx="614">
                  <c:v>0.22500000000000001</c:v>
                </c:pt>
                <c:pt idx="615">
                  <c:v>0.24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</c:v>
                </c:pt>
                <c:pt idx="620">
                  <c:v>0.22999999999999998</c:v>
                </c:pt>
                <c:pt idx="621">
                  <c:v>0.42759999999999998</c:v>
                </c:pt>
                <c:pt idx="622">
                  <c:v>0.26</c:v>
                </c:pt>
                <c:pt idx="623">
                  <c:v>0.15615000000000001</c:v>
                </c:pt>
                <c:pt idx="624">
                  <c:v>#N/A</c:v>
                </c:pt>
                <c:pt idx="625">
                  <c:v>#N/A</c:v>
                </c:pt>
                <c:pt idx="626">
                  <c:v>0.245</c:v>
                </c:pt>
                <c:pt idx="627">
                  <c:v>0.20833333333333334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0.15333333333333332</c:v>
                </c:pt>
                <c:pt idx="634">
                  <c:v>0.16</c:v>
                </c:pt>
                <c:pt idx="635">
                  <c:v>0.12666666666666668</c:v>
                </c:pt>
                <c:pt idx="636">
                  <c:v>0.14000000000000001</c:v>
                </c:pt>
                <c:pt idx="637">
                  <c:v>0.16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0.14500000000000002</c:v>
                </c:pt>
                <c:pt idx="643">
                  <c:v>0.16</c:v>
                </c:pt>
                <c:pt idx="644">
                  <c:v>0.13500000000000001</c:v>
                </c:pt>
                <c:pt idx="645">
                  <c:v>#N/A</c:v>
                </c:pt>
                <c:pt idx="646">
                  <c:v>#N/A</c:v>
                </c:pt>
                <c:pt idx="647">
                  <c:v>0.15000000000000002</c:v>
                </c:pt>
                <c:pt idx="648">
                  <c:v>0.13</c:v>
                </c:pt>
                <c:pt idx="649">
                  <c:v>0.21505000000000002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0.22500000000000001</c:v>
                </c:pt>
                <c:pt idx="656">
                  <c:v>0.23499999999999999</c:v>
                </c:pt>
                <c:pt idx="657">
                  <c:v>0.23333333333333331</c:v>
                </c:pt>
                <c:pt idx="658">
                  <c:v>0.2233333333333333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0.21000000000000002</c:v>
                </c:pt>
                <c:pt idx="662">
                  <c:v>0.21000000000000002</c:v>
                </c:pt>
                <c:pt idx="663">
                  <c:v>0.22</c:v>
                </c:pt>
                <c:pt idx="664">
                  <c:v>0.21</c:v>
                </c:pt>
                <c:pt idx="665">
                  <c:v>0.23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0.25166666666666665</c:v>
                </c:pt>
                <c:pt idx="670">
                  <c:v>0.25</c:v>
                </c:pt>
                <c:pt idx="671">
                  <c:v>0.25333333333333335</c:v>
                </c:pt>
                <c:pt idx="672">
                  <c:v>0.24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</c:v>
                </c:pt>
                <c:pt idx="683">
                  <c:v>0.224</c:v>
                </c:pt>
                <c:pt idx="684">
                  <c:v>0.28999999999999998</c:v>
                </c:pt>
                <c:pt idx="685">
                  <c:v>0.35</c:v>
                </c:pt>
                <c:pt idx="686">
                  <c:v>0.34499999999999997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0.41000000000000003</c:v>
                </c:pt>
                <c:pt idx="691">
                  <c:v>0.39</c:v>
                </c:pt>
                <c:pt idx="692">
                  <c:v>0.45999999999999996</c:v>
                </c:pt>
                <c:pt idx="693">
                  <c:v>0.47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0.7533333333333333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0.58333333333333337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0.60000000000000009</c:v>
                </c:pt>
                <c:pt idx="1524">
                  <c:v>0.59333333333333327</c:v>
                </c:pt>
                <c:pt idx="1525">
                  <c:v>0.56999999999999995</c:v>
                </c:pt>
                <c:pt idx="1526">
                  <c:v>0.20500000000000002</c:v>
                </c:pt>
                <c:pt idx="1527">
                  <c:v>#N/A</c:v>
                </c:pt>
                <c:pt idx="1528">
                  <c:v>#N/A</c:v>
                </c:pt>
                <c:pt idx="1529">
                  <c:v>0.76</c:v>
                </c:pt>
                <c:pt idx="1530">
                  <c:v>0.76</c:v>
                </c:pt>
                <c:pt idx="1531">
                  <c:v>#N/A</c:v>
                </c:pt>
                <c:pt idx="1532">
                  <c:v>#N/A</c:v>
                </c:pt>
                <c:pt idx="1533">
                  <c:v>0.76</c:v>
                </c:pt>
                <c:pt idx="1534">
                  <c:v>#N/A</c:v>
                </c:pt>
                <c:pt idx="1535">
                  <c:v>#N/A</c:v>
                </c:pt>
                <c:pt idx="1536">
                  <c:v>0.25999999999999995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0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-0.02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-0.45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-0.5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-0.7</c:v>
                </c:pt>
                <c:pt idx="1593">
                  <c:v>-0.7</c:v>
                </c:pt>
                <c:pt idx="1594">
                  <c:v>-0.8</c:v>
                </c:pt>
                <c:pt idx="1595">
                  <c:v>-0.80000000000000016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0.41500000000000004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0.30000000000000004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0.19333333333333336</c:v>
                </c:pt>
                <c:pt idx="1643">
                  <c:v>0.2</c:v>
                </c:pt>
                <c:pt idx="1644">
                  <c:v>0.19333333333333336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1.5499999999999999E-3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-4.3333333333333335E-2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8.5000000000000006E-2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ED-4A98-8CC2-5E1F470EA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4063"/>
          <c:min val="43709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3.5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</a:t>
            </a:r>
            <a:r>
              <a:rPr lang="he-IL" sz="2000" b="1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15: 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</a:t>
            </a:r>
            <a:r>
              <a:rPr lang="he-IL" sz="2000" b="0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מנוכי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עונתיות, ספטמבר 2019 עד אוגוסט 2020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1.539466760137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1.0029478961010001</c:v>
                </c:pt>
                <c:pt idx="1526">
                  <c:v>1.0029478961010001</c:v>
                </c:pt>
                <c:pt idx="1527">
                  <c:v>1.0029478961010001</c:v>
                </c:pt>
                <c:pt idx="1528">
                  <c:v>0.76817903648300001</c:v>
                </c:pt>
                <c:pt idx="1529">
                  <c:v>0.52373445901799998</c:v>
                </c:pt>
                <c:pt idx="1530">
                  <c:v>0.52373445901799998</c:v>
                </c:pt>
                <c:pt idx="1531">
                  <c:v>0.598147854885</c:v>
                </c:pt>
                <c:pt idx="1532">
                  <c:v>0.53790844900599999</c:v>
                </c:pt>
                <c:pt idx="1533">
                  <c:v>0.53790844900599999</c:v>
                </c:pt>
                <c:pt idx="1534">
                  <c:v>0.53790844900599999</c:v>
                </c:pt>
                <c:pt idx="1535">
                  <c:v>0.45407947432700002</c:v>
                </c:pt>
                <c:pt idx="1536">
                  <c:v>0.23765624624600001</c:v>
                </c:pt>
                <c:pt idx="1537">
                  <c:v>8.6860486318000002E-2</c:v>
                </c:pt>
                <c:pt idx="1538">
                  <c:v>0.11515575901400001</c:v>
                </c:pt>
                <c:pt idx="1539">
                  <c:v>-0.18375433463099999</c:v>
                </c:pt>
                <c:pt idx="1540">
                  <c:v>-0.18375433463099999</c:v>
                </c:pt>
                <c:pt idx="1541">
                  <c:v>-0.18375433463099999</c:v>
                </c:pt>
                <c:pt idx="1542">
                  <c:v>6.0922233732000002E-2</c:v>
                </c:pt>
                <c:pt idx="1543">
                  <c:v>0.33697438781</c:v>
                </c:pt>
                <c:pt idx="1544">
                  <c:v>0.77961746182900005</c:v>
                </c:pt>
                <c:pt idx="1545">
                  <c:v>0.87166741812699999</c:v>
                </c:pt>
                <c:pt idx="1546">
                  <c:v>1.118709343945</c:v>
                </c:pt>
                <c:pt idx="1547">
                  <c:v>1.118709343945</c:v>
                </c:pt>
                <c:pt idx="1548">
                  <c:v>1.118709343945</c:v>
                </c:pt>
                <c:pt idx="1549">
                  <c:v>0.98754913311799997</c:v>
                </c:pt>
                <c:pt idx="1550">
                  <c:v>0.94508842312200003</c:v>
                </c:pt>
                <c:pt idx="1551">
                  <c:v>0.97245122577200005</c:v>
                </c:pt>
                <c:pt idx="1552">
                  <c:v>0.95125959776000002</c:v>
                </c:pt>
                <c:pt idx="1553">
                  <c:v>0.98377414219100001</c:v>
                </c:pt>
                <c:pt idx="1554">
                  <c:v>0.98377414219100001</c:v>
                </c:pt>
                <c:pt idx="1555">
                  <c:v>0.98377414219100001</c:v>
                </c:pt>
                <c:pt idx="1556">
                  <c:v>0.94670238317199995</c:v>
                </c:pt>
                <c:pt idx="1557">
                  <c:v>0.63224342052500004</c:v>
                </c:pt>
                <c:pt idx="1558">
                  <c:v>0.77525888529599996</c:v>
                </c:pt>
                <c:pt idx="1559">
                  <c:v>0.77525888529599996</c:v>
                </c:pt>
                <c:pt idx="1560">
                  <c:v>0.77525888529599996</c:v>
                </c:pt>
                <c:pt idx="1561">
                  <c:v>0.77525888529599996</c:v>
                </c:pt>
                <c:pt idx="1562">
                  <c:v>0.77525888529599996</c:v>
                </c:pt>
                <c:pt idx="1563">
                  <c:v>0.85926982755400005</c:v>
                </c:pt>
                <c:pt idx="1564">
                  <c:v>0.87270055609200003</c:v>
                </c:pt>
                <c:pt idx="1565">
                  <c:v>0.87270055609200003</c:v>
                </c:pt>
                <c:pt idx="1566">
                  <c:v>0.87270055609200003</c:v>
                </c:pt>
                <c:pt idx="1567">
                  <c:v>0.77249429021299998</c:v>
                </c:pt>
                <c:pt idx="1568">
                  <c:v>0.77249429021299998</c:v>
                </c:pt>
                <c:pt idx="1569">
                  <c:v>0.77249429021299998</c:v>
                </c:pt>
                <c:pt idx="1570">
                  <c:v>0.88415514824100006</c:v>
                </c:pt>
                <c:pt idx="1571">
                  <c:v>1.026423533692</c:v>
                </c:pt>
                <c:pt idx="1572">
                  <c:v>0.96406960234100003</c:v>
                </c:pt>
                <c:pt idx="1573">
                  <c:v>1.012624869303</c:v>
                </c:pt>
                <c:pt idx="1574">
                  <c:v>0.96463448452699996</c:v>
                </c:pt>
                <c:pt idx="1575">
                  <c:v>0.96463448452699996</c:v>
                </c:pt>
                <c:pt idx="1576">
                  <c:v>0.96463448452699996</c:v>
                </c:pt>
                <c:pt idx="1577">
                  <c:v>0.99087606839300002</c:v>
                </c:pt>
                <c:pt idx="1578">
                  <c:v>1.0464805005519999</c:v>
                </c:pt>
                <c:pt idx="1579">
                  <c:v>1.0464805005519999</c:v>
                </c:pt>
                <c:pt idx="1580">
                  <c:v>1.0464805005519999</c:v>
                </c:pt>
                <c:pt idx="1581">
                  <c:v>1.0555993260259999</c:v>
                </c:pt>
                <c:pt idx="1582">
                  <c:v>1.0555993260259999</c:v>
                </c:pt>
                <c:pt idx="1583">
                  <c:v>1.0555993260259999</c:v>
                </c:pt>
                <c:pt idx="1584">
                  <c:v>0.94534962671</c:v>
                </c:pt>
                <c:pt idx="1585">
                  <c:v>0.87452234507600002</c:v>
                </c:pt>
                <c:pt idx="1586">
                  <c:v>0.83153855350299999</c:v>
                </c:pt>
                <c:pt idx="1587">
                  <c:v>0.78700131809200002</c:v>
                </c:pt>
                <c:pt idx="1588">
                  <c:v>0.79129948533899996</c:v>
                </c:pt>
                <c:pt idx="1589">
                  <c:v>0.79129948533899996</c:v>
                </c:pt>
                <c:pt idx="1590">
                  <c:v>0.79129948533899996</c:v>
                </c:pt>
                <c:pt idx="1591">
                  <c:v>0.82821681667299996</c:v>
                </c:pt>
                <c:pt idx="1592">
                  <c:v>0.87626870591999995</c:v>
                </c:pt>
                <c:pt idx="1593">
                  <c:v>0.95906062160600003</c:v>
                </c:pt>
                <c:pt idx="1594">
                  <c:v>0.91187769850400002</c:v>
                </c:pt>
                <c:pt idx="1595">
                  <c:v>0.84269174740099995</c:v>
                </c:pt>
                <c:pt idx="1596">
                  <c:v>0.84269174740099995</c:v>
                </c:pt>
                <c:pt idx="1597">
                  <c:v>0.84269174740099995</c:v>
                </c:pt>
                <c:pt idx="1598">
                  <c:v>0.88354903629100001</c:v>
                </c:pt>
                <c:pt idx="1599">
                  <c:v>0.89698028025599996</c:v>
                </c:pt>
                <c:pt idx="1600">
                  <c:v>0.95929881532899997</c:v>
                </c:pt>
                <c:pt idx="1601">
                  <c:v>0.98522611979300001</c:v>
                </c:pt>
                <c:pt idx="1602">
                  <c:v>1.0417533741789999</c:v>
                </c:pt>
                <c:pt idx="1603">
                  <c:v>1.0417533741789999</c:v>
                </c:pt>
                <c:pt idx="1604">
                  <c:v>1.0417533741789999</c:v>
                </c:pt>
                <c:pt idx="1605">
                  <c:v>1.094852801956</c:v>
                </c:pt>
                <c:pt idx="1606">
                  <c:v>1.106334686834</c:v>
                </c:pt>
                <c:pt idx="1607">
                  <c:v>1.0320965114789999</c:v>
                </c:pt>
                <c:pt idx="1608">
                  <c:v>0.94584359449300004</c:v>
                </c:pt>
                <c:pt idx="1609">
                  <c:v>0.94584359449300004</c:v>
                </c:pt>
                <c:pt idx="1610">
                  <c:v>0.94584359449300004</c:v>
                </c:pt>
                <c:pt idx="1611">
                  <c:v>0.94584359449300004</c:v>
                </c:pt>
                <c:pt idx="1612">
                  <c:v>0.87462856946900003</c:v>
                </c:pt>
                <c:pt idx="1613">
                  <c:v>0.85410502004599997</c:v>
                </c:pt>
                <c:pt idx="1614">
                  <c:v>0.76273507378399996</c:v>
                </c:pt>
                <c:pt idx="1615">
                  <c:v>0.76384676552899999</c:v>
                </c:pt>
                <c:pt idx="1616">
                  <c:v>0.87617768276100005</c:v>
                </c:pt>
                <c:pt idx="1617">
                  <c:v>0.87617768276100005</c:v>
                </c:pt>
                <c:pt idx="1618">
                  <c:v>0.87617768276100005</c:v>
                </c:pt>
                <c:pt idx="1619">
                  <c:v>0.87617768276100005</c:v>
                </c:pt>
                <c:pt idx="1620">
                  <c:v>0.91467572010599996</c:v>
                </c:pt>
                <c:pt idx="1621">
                  <c:v>0.894954427113</c:v>
                </c:pt>
                <c:pt idx="1622">
                  <c:v>0.99132910928200002</c:v>
                </c:pt>
                <c:pt idx="1623">
                  <c:v>1.040812062648</c:v>
                </c:pt>
                <c:pt idx="1624">
                  <c:v>1.040812062648</c:v>
                </c:pt>
                <c:pt idx="1625">
                  <c:v>1.040812062648</c:v>
                </c:pt>
                <c:pt idx="1626">
                  <c:v>1.013270705182</c:v>
                </c:pt>
                <c:pt idx="1627">
                  <c:v>0.97908005941700005</c:v>
                </c:pt>
                <c:pt idx="1628">
                  <c:v>0.85620774177400005</c:v>
                </c:pt>
                <c:pt idx="1629">
                  <c:v>0.91392195752899996</c:v>
                </c:pt>
                <c:pt idx="1630">
                  <c:v>0.83246857742500002</c:v>
                </c:pt>
                <c:pt idx="1631">
                  <c:v>0.83246857742500002</c:v>
                </c:pt>
                <c:pt idx="1632">
                  <c:v>0.83246857742500002</c:v>
                </c:pt>
                <c:pt idx="1633">
                  <c:v>0.81315854435199997</c:v>
                </c:pt>
                <c:pt idx="1634">
                  <c:v>0.77954753744100003</c:v>
                </c:pt>
                <c:pt idx="1635">
                  <c:v>0.75694101246000001</c:v>
                </c:pt>
                <c:pt idx="1636">
                  <c:v>0.68257231923499995</c:v>
                </c:pt>
                <c:pt idx="1637">
                  <c:v>0.67523171347900002</c:v>
                </c:pt>
                <c:pt idx="1638">
                  <c:v>0.67523171347900002</c:v>
                </c:pt>
                <c:pt idx="1639">
                  <c:v>0.67523171347900002</c:v>
                </c:pt>
                <c:pt idx="1640">
                  <c:v>0.56275876222099996</c:v>
                </c:pt>
                <c:pt idx="1641">
                  <c:v>0.50142976601900002</c:v>
                </c:pt>
                <c:pt idx="1642">
                  <c:v>0.48861647877300002</c:v>
                </c:pt>
                <c:pt idx="1643">
                  <c:v>0.48883483439199998</c:v>
                </c:pt>
                <c:pt idx="1644">
                  <c:v>0.45130126057199998</c:v>
                </c:pt>
                <c:pt idx="1645">
                  <c:v>0.45130126057199998</c:v>
                </c:pt>
                <c:pt idx="1646">
                  <c:v>0.45130126057199998</c:v>
                </c:pt>
                <c:pt idx="1647">
                  <c:v>0.37590117958199998</c:v>
                </c:pt>
                <c:pt idx="1648">
                  <c:v>0.38017457384100001</c:v>
                </c:pt>
                <c:pt idx="1649">
                  <c:v>0.35107535933099998</c:v>
                </c:pt>
                <c:pt idx="1650">
                  <c:v>0.31897711127299999</c:v>
                </c:pt>
                <c:pt idx="1651">
                  <c:v>0.41449661484799999</c:v>
                </c:pt>
                <c:pt idx="1652">
                  <c:v>0.41449661484799999</c:v>
                </c:pt>
                <c:pt idx="1653">
                  <c:v>0.41449661484799999</c:v>
                </c:pt>
                <c:pt idx="1654">
                  <c:v>0.49202611322599998</c:v>
                </c:pt>
                <c:pt idx="1655">
                  <c:v>0.45021513734200003</c:v>
                </c:pt>
                <c:pt idx="1656">
                  <c:v>0.45020521365799998</c:v>
                </c:pt>
                <c:pt idx="1657">
                  <c:v>0.46534647270500001</c:v>
                </c:pt>
                <c:pt idx="1658">
                  <c:v>0.49905343936000002</c:v>
                </c:pt>
                <c:pt idx="1659">
                  <c:v>0.49905343936000002</c:v>
                </c:pt>
                <c:pt idx="1660">
                  <c:v>0.49905343936000002</c:v>
                </c:pt>
                <c:pt idx="1661">
                  <c:v>0.46268955782900001</c:v>
                </c:pt>
                <c:pt idx="1662">
                  <c:v>0.51376723206399999</c:v>
                </c:pt>
                <c:pt idx="1663">
                  <c:v>0.55053803717600003</c:v>
                </c:pt>
                <c:pt idx="1664">
                  <c:v>0.58573496678699999</c:v>
                </c:pt>
                <c:pt idx="1665">
                  <c:v>0.58460269761999994</c:v>
                </c:pt>
                <c:pt idx="1666">
                  <c:v>0.58460269761999994</c:v>
                </c:pt>
                <c:pt idx="1667">
                  <c:v>0.58460269761999994</c:v>
                </c:pt>
                <c:pt idx="1668">
                  <c:v>0.62197950787400003</c:v>
                </c:pt>
                <c:pt idx="1669">
                  <c:v>0.61480962433999997</c:v>
                </c:pt>
                <c:pt idx="1670">
                  <c:v>0.70240765422399998</c:v>
                </c:pt>
                <c:pt idx="1671">
                  <c:v>0.65219297504700002</c:v>
                </c:pt>
                <c:pt idx="1672">
                  <c:v>0.65219297504700002</c:v>
                </c:pt>
                <c:pt idx="1673">
                  <c:v>0.65219297504700002</c:v>
                </c:pt>
                <c:pt idx="1674">
                  <c:v>0.65219297504700002</c:v>
                </c:pt>
                <c:pt idx="1675">
                  <c:v>0.58826597049200002</c:v>
                </c:pt>
                <c:pt idx="1676">
                  <c:v>0.54048993210499996</c:v>
                </c:pt>
                <c:pt idx="1677">
                  <c:v>0.56817579010700003</c:v>
                </c:pt>
                <c:pt idx="1678">
                  <c:v>0.59859934213699995</c:v>
                </c:pt>
                <c:pt idx="1679">
                  <c:v>0.63626975764100002</c:v>
                </c:pt>
                <c:pt idx="1680">
                  <c:v>0.63626975764100002</c:v>
                </c:pt>
                <c:pt idx="1681">
                  <c:v>0.63626975764100002</c:v>
                </c:pt>
                <c:pt idx="1682">
                  <c:v>0.63819580441699997</c:v>
                </c:pt>
                <c:pt idx="1683">
                  <c:v>0.66682814702000004</c:v>
                </c:pt>
                <c:pt idx="1684">
                  <c:v>0.69984849216599998</c:v>
                </c:pt>
                <c:pt idx="1685">
                  <c:v>0.79233511362200004</c:v>
                </c:pt>
                <c:pt idx="1686">
                  <c:v>0.79931911206999995</c:v>
                </c:pt>
                <c:pt idx="1687">
                  <c:v>0.79931911206999995</c:v>
                </c:pt>
                <c:pt idx="1688">
                  <c:v>0.79931911206999995</c:v>
                </c:pt>
                <c:pt idx="1689">
                  <c:v>0.92311916289700002</c:v>
                </c:pt>
                <c:pt idx="1690">
                  <c:v>0.92859718022299997</c:v>
                </c:pt>
                <c:pt idx="1691">
                  <c:v>0.90518830192599997</c:v>
                </c:pt>
                <c:pt idx="1692">
                  <c:v>0.86571348577600005</c:v>
                </c:pt>
                <c:pt idx="1693">
                  <c:v>0.86786529968500004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E9-4DE5-B1DE-FF280D12E380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1.1342707139479999</c:v>
                </c:pt>
                <c:pt idx="1526">
                  <c:v>1.1342707139479999</c:v>
                </c:pt>
                <c:pt idx="1527">
                  <c:v>1.1342707139479999</c:v>
                </c:pt>
                <c:pt idx="1528">
                  <c:v>1.081748219973</c:v>
                </c:pt>
                <c:pt idx="1529">
                  <c:v>0.97026074915299998</c:v>
                </c:pt>
                <c:pt idx="1530">
                  <c:v>0.97026074915299998</c:v>
                </c:pt>
                <c:pt idx="1531">
                  <c:v>0.90992136409799995</c:v>
                </c:pt>
                <c:pt idx="1532">
                  <c:v>0.87999069593500001</c:v>
                </c:pt>
                <c:pt idx="1533">
                  <c:v>0.87999069593500001</c:v>
                </c:pt>
                <c:pt idx="1534">
                  <c:v>0.87999069593500001</c:v>
                </c:pt>
                <c:pt idx="1535">
                  <c:v>0.90892386281600002</c:v>
                </c:pt>
                <c:pt idx="1536">
                  <c:v>0.57080893382099995</c:v>
                </c:pt>
                <c:pt idx="1537">
                  <c:v>0.53289434896900001</c:v>
                </c:pt>
                <c:pt idx="1538">
                  <c:v>0.44805584689900002</c:v>
                </c:pt>
                <c:pt idx="1539">
                  <c:v>0.52277826060300003</c:v>
                </c:pt>
                <c:pt idx="1540">
                  <c:v>0.52277826060300003</c:v>
                </c:pt>
                <c:pt idx="1541">
                  <c:v>0.52277826060300003</c:v>
                </c:pt>
                <c:pt idx="1542">
                  <c:v>0.51576835227899998</c:v>
                </c:pt>
                <c:pt idx="1543">
                  <c:v>0.67854457483599995</c:v>
                </c:pt>
                <c:pt idx="1544">
                  <c:v>0.82004025904800004</c:v>
                </c:pt>
                <c:pt idx="1545">
                  <c:v>0.99956345436500005</c:v>
                </c:pt>
                <c:pt idx="1546">
                  <c:v>1.1488927064809999</c:v>
                </c:pt>
                <c:pt idx="1547">
                  <c:v>1.1488927064809999</c:v>
                </c:pt>
                <c:pt idx="1548">
                  <c:v>1.1488927064809999</c:v>
                </c:pt>
                <c:pt idx="1549">
                  <c:v>1.1489056562190001</c:v>
                </c:pt>
                <c:pt idx="1550">
                  <c:v>1.1483109001139999</c:v>
                </c:pt>
                <c:pt idx="1551">
                  <c:v>1.341380927626</c:v>
                </c:pt>
                <c:pt idx="1552">
                  <c:v>1.3201684304179999</c:v>
                </c:pt>
                <c:pt idx="1553">
                  <c:v>1.2498442608789999</c:v>
                </c:pt>
                <c:pt idx="1554">
                  <c:v>1.2498442608789999</c:v>
                </c:pt>
                <c:pt idx="1555">
                  <c:v>1.2498442608789999</c:v>
                </c:pt>
                <c:pt idx="1556">
                  <c:v>1.2197476499790001</c:v>
                </c:pt>
                <c:pt idx="1557">
                  <c:v>1.195833821638</c:v>
                </c:pt>
                <c:pt idx="1558">
                  <c:v>1.2737820527099999</c:v>
                </c:pt>
                <c:pt idx="1559">
                  <c:v>1.2737820527099999</c:v>
                </c:pt>
                <c:pt idx="1560">
                  <c:v>1.2737820527099999</c:v>
                </c:pt>
                <c:pt idx="1561">
                  <c:v>1.2737820527099999</c:v>
                </c:pt>
                <c:pt idx="1562">
                  <c:v>1.2737820527099999</c:v>
                </c:pt>
                <c:pt idx="1563">
                  <c:v>1.29757661689</c:v>
                </c:pt>
                <c:pt idx="1564">
                  <c:v>1.334799027818</c:v>
                </c:pt>
                <c:pt idx="1565">
                  <c:v>1.334799027818</c:v>
                </c:pt>
                <c:pt idx="1566">
                  <c:v>1.334799027818</c:v>
                </c:pt>
                <c:pt idx="1567">
                  <c:v>1.236992691567</c:v>
                </c:pt>
                <c:pt idx="1568">
                  <c:v>1.236992691567</c:v>
                </c:pt>
                <c:pt idx="1569">
                  <c:v>1.236992691567</c:v>
                </c:pt>
                <c:pt idx="1570">
                  <c:v>1.271672475296</c:v>
                </c:pt>
                <c:pt idx="1571">
                  <c:v>1.416374419854</c:v>
                </c:pt>
                <c:pt idx="1572">
                  <c:v>1.339910811502</c:v>
                </c:pt>
                <c:pt idx="1573">
                  <c:v>1.375809654699</c:v>
                </c:pt>
                <c:pt idx="1574">
                  <c:v>1.3584940305619999</c:v>
                </c:pt>
                <c:pt idx="1575">
                  <c:v>1.3584940305619999</c:v>
                </c:pt>
                <c:pt idx="1576">
                  <c:v>1.3584940305619999</c:v>
                </c:pt>
                <c:pt idx="1577">
                  <c:v>1.344502807549</c:v>
                </c:pt>
                <c:pt idx="1578">
                  <c:v>1.4376196686210001</c:v>
                </c:pt>
                <c:pt idx="1579">
                  <c:v>1.4376196686210001</c:v>
                </c:pt>
                <c:pt idx="1580">
                  <c:v>1.4376196686210001</c:v>
                </c:pt>
                <c:pt idx="1581">
                  <c:v>1.3863491238129999</c:v>
                </c:pt>
                <c:pt idx="1582">
                  <c:v>1.3863491238129999</c:v>
                </c:pt>
                <c:pt idx="1583">
                  <c:v>1.3863491238129999</c:v>
                </c:pt>
                <c:pt idx="1584">
                  <c:v>1.368310500262</c:v>
                </c:pt>
                <c:pt idx="1585">
                  <c:v>1.326880741171</c:v>
                </c:pt>
                <c:pt idx="1586">
                  <c:v>1.367814475786</c:v>
                </c:pt>
                <c:pt idx="1587">
                  <c:v>1.372737966461</c:v>
                </c:pt>
                <c:pt idx="1588">
                  <c:v>1.3399962583959999</c:v>
                </c:pt>
                <c:pt idx="1589">
                  <c:v>1.3399962583959999</c:v>
                </c:pt>
                <c:pt idx="1590">
                  <c:v>1.3399962583959999</c:v>
                </c:pt>
                <c:pt idx="1591">
                  <c:v>1.3465424823300001</c:v>
                </c:pt>
                <c:pt idx="1592">
                  <c:v>1.4088018142280001</c:v>
                </c:pt>
                <c:pt idx="1593">
                  <c:v>1.4360823900769999</c:v>
                </c:pt>
                <c:pt idx="1594">
                  <c:v>1.4206390570159999</c:v>
                </c:pt>
                <c:pt idx="1595">
                  <c:v>1.381143467919</c:v>
                </c:pt>
                <c:pt idx="1596">
                  <c:v>1.381143467919</c:v>
                </c:pt>
                <c:pt idx="1597">
                  <c:v>1.381143467919</c:v>
                </c:pt>
                <c:pt idx="1598">
                  <c:v>1.3981184769399999</c:v>
                </c:pt>
                <c:pt idx="1599">
                  <c:v>1.445324569302</c:v>
                </c:pt>
                <c:pt idx="1600">
                  <c:v>1.4535425827749999</c:v>
                </c:pt>
                <c:pt idx="1601">
                  <c:v>1.434146388287</c:v>
                </c:pt>
                <c:pt idx="1602">
                  <c:v>1.420666772091</c:v>
                </c:pt>
                <c:pt idx="1603">
                  <c:v>1.420666772091</c:v>
                </c:pt>
                <c:pt idx="1604">
                  <c:v>1.420666772091</c:v>
                </c:pt>
                <c:pt idx="1605">
                  <c:v>1.410922575117</c:v>
                </c:pt>
                <c:pt idx="1606">
                  <c:v>1.4368566903710001</c:v>
                </c:pt>
                <c:pt idx="1607">
                  <c:v>1.4137111025289999</c:v>
                </c:pt>
                <c:pt idx="1608">
                  <c:v>1.368310797675</c:v>
                </c:pt>
                <c:pt idx="1609">
                  <c:v>1.368310797675</c:v>
                </c:pt>
                <c:pt idx="1610">
                  <c:v>1.368310797675</c:v>
                </c:pt>
                <c:pt idx="1611">
                  <c:v>1.368310797675</c:v>
                </c:pt>
                <c:pt idx="1612">
                  <c:v>1.3187894939260001</c:v>
                </c:pt>
                <c:pt idx="1613">
                  <c:v>1.296270779241</c:v>
                </c:pt>
                <c:pt idx="1614">
                  <c:v>1.291020301901</c:v>
                </c:pt>
                <c:pt idx="1615">
                  <c:v>1.280287790539</c:v>
                </c:pt>
                <c:pt idx="1616">
                  <c:v>1.2617458736330001</c:v>
                </c:pt>
                <c:pt idx="1617">
                  <c:v>1.2617458736330001</c:v>
                </c:pt>
                <c:pt idx="1618">
                  <c:v>1.2617458736330001</c:v>
                </c:pt>
                <c:pt idx="1619">
                  <c:v>1.2617458736330001</c:v>
                </c:pt>
                <c:pt idx="1620">
                  <c:v>1.25727401651</c:v>
                </c:pt>
                <c:pt idx="1621">
                  <c:v>1.325461656496</c:v>
                </c:pt>
                <c:pt idx="1622">
                  <c:v>1.3396583208790001</c:v>
                </c:pt>
                <c:pt idx="1623">
                  <c:v>1.363884495927</c:v>
                </c:pt>
                <c:pt idx="1624">
                  <c:v>1.363884495927</c:v>
                </c:pt>
                <c:pt idx="1625">
                  <c:v>1.363884495927</c:v>
                </c:pt>
                <c:pt idx="1626">
                  <c:v>1.3630456857740001</c:v>
                </c:pt>
                <c:pt idx="1627">
                  <c:v>1.3343770656980001</c:v>
                </c:pt>
                <c:pt idx="1628">
                  <c:v>1.292926249085</c:v>
                </c:pt>
                <c:pt idx="1629">
                  <c:v>1.284100558729</c:v>
                </c:pt>
                <c:pt idx="1630">
                  <c:v>1.233019847917</c:v>
                </c:pt>
                <c:pt idx="1631">
                  <c:v>1.233019847917</c:v>
                </c:pt>
                <c:pt idx="1632">
                  <c:v>1.233019847917</c:v>
                </c:pt>
                <c:pt idx="1633">
                  <c:v>1.210634885283</c:v>
                </c:pt>
                <c:pt idx="1634">
                  <c:v>1.1717475413659999</c:v>
                </c:pt>
                <c:pt idx="1635">
                  <c:v>1.1824991797640001</c:v>
                </c:pt>
                <c:pt idx="1636">
                  <c:v>1.186046511629</c:v>
                </c:pt>
                <c:pt idx="1637">
                  <c:v>1.174522543758</c:v>
                </c:pt>
                <c:pt idx="1638">
                  <c:v>1.174522543758</c:v>
                </c:pt>
                <c:pt idx="1639">
                  <c:v>1.174522543758</c:v>
                </c:pt>
                <c:pt idx="1640">
                  <c:v>1.1452518276720001</c:v>
                </c:pt>
                <c:pt idx="1641">
                  <c:v>1.129373404509</c:v>
                </c:pt>
                <c:pt idx="1642">
                  <c:v>1.135802666812</c:v>
                </c:pt>
                <c:pt idx="1643">
                  <c:v>1.088421436597</c:v>
                </c:pt>
                <c:pt idx="1644">
                  <c:v>1.0218109895080001</c:v>
                </c:pt>
                <c:pt idx="1645">
                  <c:v>1.0218109895080001</c:v>
                </c:pt>
                <c:pt idx="1646">
                  <c:v>1.0218109895080001</c:v>
                </c:pt>
                <c:pt idx="1647">
                  <c:v>1.0038126893920001</c:v>
                </c:pt>
                <c:pt idx="1648">
                  <c:v>0.92080121022700001</c:v>
                </c:pt>
                <c:pt idx="1649">
                  <c:v>0.91325169827300001</c:v>
                </c:pt>
                <c:pt idx="1650">
                  <c:v>0.93412764187599995</c:v>
                </c:pt>
                <c:pt idx="1651">
                  <c:v>0.87018263984499999</c:v>
                </c:pt>
                <c:pt idx="1652">
                  <c:v>0.87018263984499999</c:v>
                </c:pt>
                <c:pt idx="1653">
                  <c:v>0.87018263984499999</c:v>
                </c:pt>
                <c:pt idx="1654">
                  <c:v>0.88890398927500003</c:v>
                </c:pt>
                <c:pt idx="1655">
                  <c:v>0.84723406956900005</c:v>
                </c:pt>
                <c:pt idx="1656">
                  <c:v>0.84011514016199995</c:v>
                </c:pt>
                <c:pt idx="1657">
                  <c:v>0.89056472764600003</c:v>
                </c:pt>
                <c:pt idx="1658">
                  <c:v>0.85421684758200001</c:v>
                </c:pt>
                <c:pt idx="1659">
                  <c:v>0.85421684758200001</c:v>
                </c:pt>
                <c:pt idx="1660">
                  <c:v>0.85421684758200001</c:v>
                </c:pt>
                <c:pt idx="1661">
                  <c:v>0.8240460839</c:v>
                </c:pt>
                <c:pt idx="1662">
                  <c:v>0.87552654503399996</c:v>
                </c:pt>
                <c:pt idx="1663">
                  <c:v>0.90036188504000003</c:v>
                </c:pt>
                <c:pt idx="1664">
                  <c:v>0.93181523658099996</c:v>
                </c:pt>
                <c:pt idx="1665">
                  <c:v>0.98070680089700002</c:v>
                </c:pt>
                <c:pt idx="1666">
                  <c:v>0.98070680089700002</c:v>
                </c:pt>
                <c:pt idx="1667">
                  <c:v>0.98070680089700002</c:v>
                </c:pt>
                <c:pt idx="1668">
                  <c:v>0.99028300808000003</c:v>
                </c:pt>
                <c:pt idx="1669">
                  <c:v>0.97855435190499995</c:v>
                </c:pt>
                <c:pt idx="1670">
                  <c:v>1.036967269502</c:v>
                </c:pt>
                <c:pt idx="1671">
                  <c:v>1.0134387379580001</c:v>
                </c:pt>
                <c:pt idx="1672">
                  <c:v>1.0134387379580001</c:v>
                </c:pt>
                <c:pt idx="1673">
                  <c:v>1.0134387379580001</c:v>
                </c:pt>
                <c:pt idx="1674">
                  <c:v>1.0134387379580001</c:v>
                </c:pt>
                <c:pt idx="1675">
                  <c:v>1.0267284994799999</c:v>
                </c:pt>
                <c:pt idx="1676">
                  <c:v>0.96105130704999997</c:v>
                </c:pt>
                <c:pt idx="1677">
                  <c:v>0.958580578681</c:v>
                </c:pt>
                <c:pt idx="1678">
                  <c:v>1.0196826304619999</c:v>
                </c:pt>
                <c:pt idx="1679">
                  <c:v>1.057122889273</c:v>
                </c:pt>
                <c:pt idx="1680">
                  <c:v>1.057122889273</c:v>
                </c:pt>
                <c:pt idx="1681">
                  <c:v>1.057122889273</c:v>
                </c:pt>
                <c:pt idx="1682">
                  <c:v>1.0337884371329999</c:v>
                </c:pt>
                <c:pt idx="1683">
                  <c:v>1.0780963073909999</c:v>
                </c:pt>
                <c:pt idx="1684">
                  <c:v>1.179208102527</c:v>
                </c:pt>
                <c:pt idx="1685">
                  <c:v>1.2353504595260001</c:v>
                </c:pt>
                <c:pt idx="1686">
                  <c:v>1.220690198395</c:v>
                </c:pt>
                <c:pt idx="1687">
                  <c:v>1.220690198395</c:v>
                </c:pt>
                <c:pt idx="1688">
                  <c:v>1.220690198395</c:v>
                </c:pt>
                <c:pt idx="1689">
                  <c:v>1.282944357279</c:v>
                </c:pt>
                <c:pt idx="1690">
                  <c:v>1.2981195002200001</c:v>
                </c:pt>
                <c:pt idx="1691">
                  <c:v>1.31334269213</c:v>
                </c:pt>
                <c:pt idx="1692">
                  <c:v>1.298210958019</c:v>
                </c:pt>
                <c:pt idx="1693">
                  <c:v>1.2847152805790001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E9-4DE5-B1DE-FF280D12E380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1.5323771671999999</c:v>
                </c:pt>
                <c:pt idx="369">
                  <c:v>1.5502096587209999</c:v>
                </c:pt>
                <c:pt idx="370">
                  <c:v>1.5759199886120001</c:v>
                </c:pt>
                <c:pt idx="371">
                  <c:v>1.5759199886120001</c:v>
                </c:pt>
                <c:pt idx="372">
                  <c:v>1.5759199886120001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1.5315989443210001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1.7712658514290001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1.4321918945809999</c:v>
                </c:pt>
                <c:pt idx="1526">
                  <c:v>1.4321918945809999</c:v>
                </c:pt>
                <c:pt idx="1527">
                  <c:v>1.4321918945809999</c:v>
                </c:pt>
                <c:pt idx="1528">
                  <c:v>1.547194595481</c:v>
                </c:pt>
                <c:pt idx="1529">
                  <c:v>1.589086975122</c:v>
                </c:pt>
                <c:pt idx="1530">
                  <c:v>1.589086975122</c:v>
                </c:pt>
                <c:pt idx="1531">
                  <c:v>1.2730189750430001</c:v>
                </c:pt>
                <c:pt idx="1532">
                  <c:v>1.210226117246</c:v>
                </c:pt>
                <c:pt idx="1533">
                  <c:v>1.210226117246</c:v>
                </c:pt>
                <c:pt idx="1534">
                  <c:v>1.210226117246</c:v>
                </c:pt>
                <c:pt idx="1535">
                  <c:v>1.2863866397220001</c:v>
                </c:pt>
                <c:pt idx="1536">
                  <c:v>1.1986879128600001</c:v>
                </c:pt>
                <c:pt idx="1537">
                  <c:v>1.3609130153760001</c:v>
                </c:pt>
                <c:pt idx="1538">
                  <c:v>0.92974920376100001</c:v>
                </c:pt>
                <c:pt idx="1539">
                  <c:v>0.88176164988700001</c:v>
                </c:pt>
                <c:pt idx="1540">
                  <c:v>0.88176164988700001</c:v>
                </c:pt>
                <c:pt idx="1541">
                  <c:v>0.88176164988700001</c:v>
                </c:pt>
                <c:pt idx="1542">
                  <c:v>0.882284585254</c:v>
                </c:pt>
                <c:pt idx="1543">
                  <c:v>0.798277136153</c:v>
                </c:pt>
                <c:pt idx="1544">
                  <c:v>0.63340404300300002</c:v>
                </c:pt>
                <c:pt idx="1545">
                  <c:v>0.844441796297</c:v>
                </c:pt>
                <c:pt idx="1546">
                  <c:v>1.124048006097</c:v>
                </c:pt>
                <c:pt idx="1547">
                  <c:v>1.124048006097</c:v>
                </c:pt>
                <c:pt idx="1548">
                  <c:v>1.124048006097</c:v>
                </c:pt>
                <c:pt idx="1549">
                  <c:v>1.2873524827439999</c:v>
                </c:pt>
                <c:pt idx="1550">
                  <c:v>1.2982684689740001</c:v>
                </c:pt>
                <c:pt idx="1551">
                  <c:v>1.3818834273459999</c:v>
                </c:pt>
                <c:pt idx="1552">
                  <c:v>1.4228636747750001</c:v>
                </c:pt>
                <c:pt idx="1553">
                  <c:v>1.511456179699</c:v>
                </c:pt>
                <c:pt idx="1554">
                  <c:v>1.511456179699</c:v>
                </c:pt>
                <c:pt idx="1555">
                  <c:v>1.511456179699</c:v>
                </c:pt>
                <c:pt idx="1556">
                  <c:v>1.5014081224019999</c:v>
                </c:pt>
                <c:pt idx="1557">
                  <c:v>1.2608261994929999</c:v>
                </c:pt>
                <c:pt idx="1558">
                  <c:v>1.2743894575479999</c:v>
                </c:pt>
                <c:pt idx="1559">
                  <c:v>1.2743894575479999</c:v>
                </c:pt>
                <c:pt idx="1560">
                  <c:v>1.2743894575479999</c:v>
                </c:pt>
                <c:pt idx="1561">
                  <c:v>1.2743894575479999</c:v>
                </c:pt>
                <c:pt idx="1562">
                  <c:v>1.2743894575479999</c:v>
                </c:pt>
                <c:pt idx="1563">
                  <c:v>1.3207877682789999</c:v>
                </c:pt>
                <c:pt idx="1564">
                  <c:v>1.409969425473</c:v>
                </c:pt>
                <c:pt idx="1565">
                  <c:v>1.409969425473</c:v>
                </c:pt>
                <c:pt idx="1566">
                  <c:v>1.409969425473</c:v>
                </c:pt>
                <c:pt idx="1567">
                  <c:v>1.5504995320270001</c:v>
                </c:pt>
                <c:pt idx="1568">
                  <c:v>1.5504995320270001</c:v>
                </c:pt>
                <c:pt idx="1569">
                  <c:v>1.5504995320270001</c:v>
                </c:pt>
                <c:pt idx="1570">
                  <c:v>1.5527892825489999</c:v>
                </c:pt>
                <c:pt idx="1571">
                  <c:v>1.544894195208</c:v>
                </c:pt>
                <c:pt idx="1572">
                  <c:v>1.5218010793650001</c:v>
                </c:pt>
                <c:pt idx="1573">
                  <c:v>1.567792509837</c:v>
                </c:pt>
                <c:pt idx="1574">
                  <c:v>1.537552567204</c:v>
                </c:pt>
                <c:pt idx="1575">
                  <c:v>1.537552567204</c:v>
                </c:pt>
                <c:pt idx="1576">
                  <c:v>1.537552567204</c:v>
                </c:pt>
                <c:pt idx="1577">
                  <c:v>1.516546117748</c:v>
                </c:pt>
                <c:pt idx="1578">
                  <c:v>1.562836373304</c:v>
                </c:pt>
                <c:pt idx="1579">
                  <c:v>1.562836373304</c:v>
                </c:pt>
                <c:pt idx="1580">
                  <c:v>1.562836373304</c:v>
                </c:pt>
                <c:pt idx="1581">
                  <c:v>1.483501568698</c:v>
                </c:pt>
                <c:pt idx="1582">
                  <c:v>1.483501568698</c:v>
                </c:pt>
                <c:pt idx="1583">
                  <c:v>1.483501568698</c:v>
                </c:pt>
                <c:pt idx="1584">
                  <c:v>1.4229881937860001</c:v>
                </c:pt>
                <c:pt idx="1585">
                  <c:v>1.514392452884</c:v>
                </c:pt>
                <c:pt idx="1586">
                  <c:v>1.5398305899610001</c:v>
                </c:pt>
                <c:pt idx="1587">
                  <c:v>1.561554629263</c:v>
                </c:pt>
                <c:pt idx="1588">
                  <c:v>1.5078805921039999</c:v>
                </c:pt>
                <c:pt idx="1589">
                  <c:v>1.5078805921039999</c:v>
                </c:pt>
                <c:pt idx="1590">
                  <c:v>1.5078805921039999</c:v>
                </c:pt>
                <c:pt idx="1591">
                  <c:v>1.471818055355</c:v>
                </c:pt>
                <c:pt idx="1592">
                  <c:v>1.443613514947</c:v>
                </c:pt>
                <c:pt idx="1593">
                  <c:v>1.3994769879190001</c:v>
                </c:pt>
                <c:pt idx="1594">
                  <c:v>1.4226612042390001</c:v>
                </c:pt>
                <c:pt idx="1595">
                  <c:v>1.430724747452</c:v>
                </c:pt>
                <c:pt idx="1596">
                  <c:v>1.430724747452</c:v>
                </c:pt>
                <c:pt idx="1597">
                  <c:v>1.430724747452</c:v>
                </c:pt>
                <c:pt idx="1598">
                  <c:v>1.394435058652</c:v>
                </c:pt>
                <c:pt idx="1599">
                  <c:v>1.49417721366</c:v>
                </c:pt>
                <c:pt idx="1600">
                  <c:v>1.453678763381</c:v>
                </c:pt>
                <c:pt idx="1601">
                  <c:v>1.4026727829700001</c:v>
                </c:pt>
                <c:pt idx="1602">
                  <c:v>1.3904683695119999</c:v>
                </c:pt>
                <c:pt idx="1603">
                  <c:v>1.3904683695119999</c:v>
                </c:pt>
                <c:pt idx="1604">
                  <c:v>1.3904683695119999</c:v>
                </c:pt>
                <c:pt idx="1605">
                  <c:v>1.369098507093</c:v>
                </c:pt>
                <c:pt idx="1606">
                  <c:v>1.4212764502070001</c:v>
                </c:pt>
                <c:pt idx="1607">
                  <c:v>1.5261498116950001</c:v>
                </c:pt>
                <c:pt idx="1608">
                  <c:v>1.5149002929969999</c:v>
                </c:pt>
                <c:pt idx="1609">
                  <c:v>1.5149002929969999</c:v>
                </c:pt>
                <c:pt idx="1610">
                  <c:v>1.5149002929969999</c:v>
                </c:pt>
                <c:pt idx="1611">
                  <c:v>1.5149002929969999</c:v>
                </c:pt>
                <c:pt idx="1612">
                  <c:v>1.5143515028400001</c:v>
                </c:pt>
                <c:pt idx="1613">
                  <c:v>1.5630929638369999</c:v>
                </c:pt>
                <c:pt idx="1614">
                  <c:v>1.5359786382159999</c:v>
                </c:pt>
                <c:pt idx="1615">
                  <c:v>1.538923815904</c:v>
                </c:pt>
                <c:pt idx="1616">
                  <c:v>1.557762785033</c:v>
                </c:pt>
                <c:pt idx="1617">
                  <c:v>1.557762785033</c:v>
                </c:pt>
                <c:pt idx="1618">
                  <c:v>1.557762785033</c:v>
                </c:pt>
                <c:pt idx="1619">
                  <c:v>1.557762785033</c:v>
                </c:pt>
                <c:pt idx="1620">
                  <c:v>1.5451181544479999</c:v>
                </c:pt>
                <c:pt idx="1621">
                  <c:v>1.588982802371</c:v>
                </c:pt>
                <c:pt idx="1622">
                  <c:v>1.5960262308890001</c:v>
                </c:pt>
                <c:pt idx="1623">
                  <c:v>1.568447755482</c:v>
                </c:pt>
                <c:pt idx="1624">
                  <c:v>1.568447755482</c:v>
                </c:pt>
                <c:pt idx="1625">
                  <c:v>1.568447755482</c:v>
                </c:pt>
                <c:pt idx="1626">
                  <c:v>1.5575373724420001</c:v>
                </c:pt>
                <c:pt idx="1627">
                  <c:v>1.558334820087</c:v>
                </c:pt>
                <c:pt idx="1628">
                  <c:v>1.56353656278</c:v>
                </c:pt>
                <c:pt idx="1629">
                  <c:v>1.557840442557</c:v>
                </c:pt>
                <c:pt idx="1630">
                  <c:v>1.6328195283239999</c:v>
                </c:pt>
                <c:pt idx="1631">
                  <c:v>1.6328195283239999</c:v>
                </c:pt>
                <c:pt idx="1632">
                  <c:v>1.6328195283239999</c:v>
                </c:pt>
                <c:pt idx="1633">
                  <c:v>1.581488150977</c:v>
                </c:pt>
                <c:pt idx="1634">
                  <c:v>1.5283103046590001</c:v>
                </c:pt>
                <c:pt idx="1635">
                  <c:v>1.4941680645919999</c:v>
                </c:pt>
                <c:pt idx="1636">
                  <c:v>1.5306410198289999</c:v>
                </c:pt>
                <c:pt idx="1637">
                  <c:v>1.502958124152</c:v>
                </c:pt>
                <c:pt idx="1638">
                  <c:v>1.502958124152</c:v>
                </c:pt>
                <c:pt idx="1639">
                  <c:v>1.502958124152</c:v>
                </c:pt>
                <c:pt idx="1640">
                  <c:v>1.4686704496009999</c:v>
                </c:pt>
                <c:pt idx="1641">
                  <c:v>1.457111463708</c:v>
                </c:pt>
                <c:pt idx="1642">
                  <c:v>1.4779320975950001</c:v>
                </c:pt>
                <c:pt idx="1643">
                  <c:v>1.43690559436</c:v>
                </c:pt>
                <c:pt idx="1644">
                  <c:v>1.4435954796129999</c:v>
                </c:pt>
                <c:pt idx="1645">
                  <c:v>1.4435954796129999</c:v>
                </c:pt>
                <c:pt idx="1646">
                  <c:v>1.4435954796129999</c:v>
                </c:pt>
                <c:pt idx="1647">
                  <c:v>1.424950949104</c:v>
                </c:pt>
                <c:pt idx="1648">
                  <c:v>1.3602816276580001</c:v>
                </c:pt>
                <c:pt idx="1649">
                  <c:v>1.3522723854509999</c:v>
                </c:pt>
                <c:pt idx="1650">
                  <c:v>1.3856534824669999</c:v>
                </c:pt>
                <c:pt idx="1651">
                  <c:v>1.270047587958</c:v>
                </c:pt>
                <c:pt idx="1652">
                  <c:v>1.270047587958</c:v>
                </c:pt>
                <c:pt idx="1653">
                  <c:v>1.270047587958</c:v>
                </c:pt>
                <c:pt idx="1654">
                  <c:v>1.222526864602</c:v>
                </c:pt>
                <c:pt idx="1655">
                  <c:v>1.2499805940340001</c:v>
                </c:pt>
                <c:pt idx="1656">
                  <c:v>1.23549167006</c:v>
                </c:pt>
                <c:pt idx="1657">
                  <c:v>1.259874144594</c:v>
                </c:pt>
                <c:pt idx="1658">
                  <c:v>1.2220619468339999</c:v>
                </c:pt>
                <c:pt idx="1659">
                  <c:v>1.2220619468339999</c:v>
                </c:pt>
                <c:pt idx="1660">
                  <c:v>1.2220619468339999</c:v>
                </c:pt>
                <c:pt idx="1661">
                  <c:v>1.1474384655609999</c:v>
                </c:pt>
                <c:pt idx="1662">
                  <c:v>1.1212920610370001</c:v>
                </c:pt>
                <c:pt idx="1663">
                  <c:v>1.1141214832640001</c:v>
                </c:pt>
                <c:pt idx="1664">
                  <c:v>1.1523813061429999</c:v>
                </c:pt>
                <c:pt idx="1665">
                  <c:v>1.196114126493</c:v>
                </c:pt>
                <c:pt idx="1666">
                  <c:v>1.196114126493</c:v>
                </c:pt>
                <c:pt idx="1667">
                  <c:v>1.196114126493</c:v>
                </c:pt>
                <c:pt idx="1668">
                  <c:v>1.182478919572</c:v>
                </c:pt>
                <c:pt idx="1669">
                  <c:v>1.2367749542369999</c:v>
                </c:pt>
                <c:pt idx="1670">
                  <c:v>1.2360428613100001</c:v>
                </c:pt>
                <c:pt idx="1671">
                  <c:v>1.226309617868</c:v>
                </c:pt>
                <c:pt idx="1672">
                  <c:v>1.226309617868</c:v>
                </c:pt>
                <c:pt idx="1673">
                  <c:v>1.226309617868</c:v>
                </c:pt>
                <c:pt idx="1674">
                  <c:v>1.226309617868</c:v>
                </c:pt>
                <c:pt idx="1675">
                  <c:v>1.2112492386110001</c:v>
                </c:pt>
                <c:pt idx="1676">
                  <c:v>1.2403264841870001</c:v>
                </c:pt>
                <c:pt idx="1677">
                  <c:v>1.24667086211</c:v>
                </c:pt>
                <c:pt idx="1678">
                  <c:v>1.286401542508</c:v>
                </c:pt>
                <c:pt idx="1679">
                  <c:v>1.296315556907</c:v>
                </c:pt>
                <c:pt idx="1680">
                  <c:v>1.296315556907</c:v>
                </c:pt>
                <c:pt idx="1681">
                  <c:v>1.296315556907</c:v>
                </c:pt>
                <c:pt idx="1682">
                  <c:v>1.2822753924420001</c:v>
                </c:pt>
                <c:pt idx="1683">
                  <c:v>1.285331198567</c:v>
                </c:pt>
                <c:pt idx="1684">
                  <c:v>1.3249267705909999</c:v>
                </c:pt>
                <c:pt idx="1685">
                  <c:v>1.387028680309</c:v>
                </c:pt>
                <c:pt idx="1686">
                  <c:v>1.387585483561</c:v>
                </c:pt>
                <c:pt idx="1687">
                  <c:v>1.387585483561</c:v>
                </c:pt>
                <c:pt idx="1688">
                  <c:v>1.387585483561</c:v>
                </c:pt>
                <c:pt idx="1689">
                  <c:v>1.4003379954940001</c:v>
                </c:pt>
                <c:pt idx="1690">
                  <c:v>1.4132639414620001</c:v>
                </c:pt>
                <c:pt idx="1691">
                  <c:v>1.395950655716</c:v>
                </c:pt>
                <c:pt idx="1692">
                  <c:v>1.4326458881140001</c:v>
                </c:pt>
                <c:pt idx="1693">
                  <c:v>1.436524480538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E9-4DE5-B1DE-FF280D12E380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2.0886849619840002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2.1435373820320001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2.329019466863</c:v>
                </c:pt>
                <c:pt idx="322">
                  <c:v>2.329019466863</c:v>
                </c:pt>
                <c:pt idx="323">
                  <c:v>2.329019466863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2.284366929056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2.227787280711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1.8474508181430001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1.754814715145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1.8277299957449999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1.48708178572</c:v>
                </c:pt>
                <c:pt idx="1526">
                  <c:v>1.48708178572</c:v>
                </c:pt>
                <c:pt idx="1527">
                  <c:v>1.48708178572</c:v>
                </c:pt>
                <c:pt idx="1528">
                  <c:v>1.610533049337</c:v>
                </c:pt>
                <c:pt idx="1529">
                  <c:v>1.619432945891</c:v>
                </c:pt>
                <c:pt idx="1530">
                  <c:v>1.619432945891</c:v>
                </c:pt>
                <c:pt idx="1531">
                  <c:v>1.7424908198710001</c:v>
                </c:pt>
                <c:pt idx="1532">
                  <c:v>1.9200951203759999</c:v>
                </c:pt>
                <c:pt idx="1533">
                  <c:v>1.9200951203759999</c:v>
                </c:pt>
                <c:pt idx="1534">
                  <c:v>1.9200951203759999</c:v>
                </c:pt>
                <c:pt idx="1535">
                  <c:v>1.9193257853179999</c:v>
                </c:pt>
                <c:pt idx="1536">
                  <c:v>1.8816703383010001</c:v>
                </c:pt>
                <c:pt idx="1537">
                  <c:v>1.7668302572970001</c:v>
                </c:pt>
                <c:pt idx="1538">
                  <c:v>1.60870940571</c:v>
                </c:pt>
                <c:pt idx="1539">
                  <c:v>1.4918914931609999</c:v>
                </c:pt>
                <c:pt idx="1540">
                  <c:v>1.4918914931609999</c:v>
                </c:pt>
                <c:pt idx="1541">
                  <c:v>1.4918914931609999</c:v>
                </c:pt>
                <c:pt idx="1542">
                  <c:v>1.354187078866</c:v>
                </c:pt>
                <c:pt idx="1543">
                  <c:v>1.259962791615</c:v>
                </c:pt>
                <c:pt idx="1544">
                  <c:v>1.4886010869290001</c:v>
                </c:pt>
                <c:pt idx="1545">
                  <c:v>1.5443776990710001</c:v>
                </c:pt>
                <c:pt idx="1546">
                  <c:v>1.4567182343139999</c:v>
                </c:pt>
                <c:pt idx="1547">
                  <c:v>1.4567182343139999</c:v>
                </c:pt>
                <c:pt idx="1548">
                  <c:v>1.4567182343139999</c:v>
                </c:pt>
                <c:pt idx="1549">
                  <c:v>1.5131280431209999</c:v>
                </c:pt>
                <c:pt idx="1550">
                  <c:v>1.567883485628</c:v>
                </c:pt>
                <c:pt idx="1551">
                  <c:v>1.504723029752</c:v>
                </c:pt>
                <c:pt idx="1552">
                  <c:v>1.474756412916</c:v>
                </c:pt>
                <c:pt idx="1553">
                  <c:v>1.3774933464950001</c:v>
                </c:pt>
                <c:pt idx="1554">
                  <c:v>1.3774933464950001</c:v>
                </c:pt>
                <c:pt idx="1555">
                  <c:v>1.3774933464950001</c:v>
                </c:pt>
                <c:pt idx="1556">
                  <c:v>1.371493808096</c:v>
                </c:pt>
                <c:pt idx="1557">
                  <c:v>1.723587854954</c:v>
                </c:pt>
                <c:pt idx="1558">
                  <c:v>1.6884185319789999</c:v>
                </c:pt>
                <c:pt idx="1559">
                  <c:v>1.6884185319789999</c:v>
                </c:pt>
                <c:pt idx="1560">
                  <c:v>1.6884185319789999</c:v>
                </c:pt>
                <c:pt idx="1561">
                  <c:v>1.6884185319789999</c:v>
                </c:pt>
                <c:pt idx="1562">
                  <c:v>1.6884185319789999</c:v>
                </c:pt>
                <c:pt idx="1563">
                  <c:v>1.647547640345</c:v>
                </c:pt>
                <c:pt idx="1564">
                  <c:v>1.5968276834199999</c:v>
                </c:pt>
                <c:pt idx="1565">
                  <c:v>1.5968276834199999</c:v>
                </c:pt>
                <c:pt idx="1566">
                  <c:v>1.5968276834199999</c:v>
                </c:pt>
                <c:pt idx="1567">
                  <c:v>1.6519621853740001</c:v>
                </c:pt>
                <c:pt idx="1568">
                  <c:v>1.6519621853740001</c:v>
                </c:pt>
                <c:pt idx="1569">
                  <c:v>1.6519621853740001</c:v>
                </c:pt>
                <c:pt idx="1570">
                  <c:v>1.6189407408709999</c:v>
                </c:pt>
                <c:pt idx="1571">
                  <c:v>1.6459944557870001</c:v>
                </c:pt>
                <c:pt idx="1572">
                  <c:v>1.646475016193</c:v>
                </c:pt>
                <c:pt idx="1573">
                  <c:v>1.6072941882759999</c:v>
                </c:pt>
                <c:pt idx="1574">
                  <c:v>1.6879674143309999</c:v>
                </c:pt>
                <c:pt idx="1575">
                  <c:v>1.6879674143309999</c:v>
                </c:pt>
                <c:pt idx="1576">
                  <c:v>1.6879674143309999</c:v>
                </c:pt>
                <c:pt idx="1577">
                  <c:v>1.6615650982379999</c:v>
                </c:pt>
                <c:pt idx="1578">
                  <c:v>1.6321158753730001</c:v>
                </c:pt>
                <c:pt idx="1579">
                  <c:v>1.6321158753730001</c:v>
                </c:pt>
                <c:pt idx="1580">
                  <c:v>1.6321158753730001</c:v>
                </c:pt>
                <c:pt idx="1581">
                  <c:v>1.5686936742249999</c:v>
                </c:pt>
                <c:pt idx="1582">
                  <c:v>1.5686936742249999</c:v>
                </c:pt>
                <c:pt idx="1583">
                  <c:v>1.5686936742249999</c:v>
                </c:pt>
                <c:pt idx="1584">
                  <c:v>1.6823677761119999</c:v>
                </c:pt>
                <c:pt idx="1585">
                  <c:v>1.7202171170839999</c:v>
                </c:pt>
                <c:pt idx="1586">
                  <c:v>1.692104315233</c:v>
                </c:pt>
                <c:pt idx="1587">
                  <c:v>1.6529649684509999</c:v>
                </c:pt>
                <c:pt idx="1588">
                  <c:v>1.612765028618</c:v>
                </c:pt>
                <c:pt idx="1589">
                  <c:v>1.612765028618</c:v>
                </c:pt>
                <c:pt idx="1590">
                  <c:v>1.612765028618</c:v>
                </c:pt>
                <c:pt idx="1591">
                  <c:v>1.5386764939499999</c:v>
                </c:pt>
                <c:pt idx="1592">
                  <c:v>1.5533811758710001</c:v>
                </c:pt>
                <c:pt idx="1593">
                  <c:v>1.5294638173299999</c:v>
                </c:pt>
                <c:pt idx="1594">
                  <c:v>1.5145724318430001</c:v>
                </c:pt>
                <c:pt idx="1595">
                  <c:v>1.467543733549</c:v>
                </c:pt>
                <c:pt idx="1596">
                  <c:v>1.467543733549</c:v>
                </c:pt>
                <c:pt idx="1597">
                  <c:v>1.467543733549</c:v>
                </c:pt>
                <c:pt idx="1598">
                  <c:v>1.4587308580839999</c:v>
                </c:pt>
                <c:pt idx="1599">
                  <c:v>1.514051127446</c:v>
                </c:pt>
                <c:pt idx="1600">
                  <c:v>1.5107600724700001</c:v>
                </c:pt>
                <c:pt idx="1601">
                  <c:v>1.4846500870449999</c:v>
                </c:pt>
                <c:pt idx="1602">
                  <c:v>1.509513599121</c:v>
                </c:pt>
                <c:pt idx="1603">
                  <c:v>1.509513599121</c:v>
                </c:pt>
                <c:pt idx="1604">
                  <c:v>1.509513599121</c:v>
                </c:pt>
                <c:pt idx="1605">
                  <c:v>1.4788807166910001</c:v>
                </c:pt>
                <c:pt idx="1606">
                  <c:v>1.4692755041300001</c:v>
                </c:pt>
                <c:pt idx="1607">
                  <c:v>1.486539406576</c:v>
                </c:pt>
                <c:pt idx="1608">
                  <c:v>1.5191066506019999</c:v>
                </c:pt>
                <c:pt idx="1609">
                  <c:v>1.5191066506019999</c:v>
                </c:pt>
                <c:pt idx="1610">
                  <c:v>1.5191066506019999</c:v>
                </c:pt>
                <c:pt idx="1611">
                  <c:v>1.5191066506019999</c:v>
                </c:pt>
                <c:pt idx="1612">
                  <c:v>1.5299498628779999</c:v>
                </c:pt>
                <c:pt idx="1613">
                  <c:v>1.6030110330330001</c:v>
                </c:pt>
                <c:pt idx="1614">
                  <c:v>1.6236696869060001</c:v>
                </c:pt>
                <c:pt idx="1615">
                  <c:v>1.5895905914920001</c:v>
                </c:pt>
                <c:pt idx="1616">
                  <c:v>1.6297487639249999</c:v>
                </c:pt>
                <c:pt idx="1617">
                  <c:v>1.6297487639249999</c:v>
                </c:pt>
                <c:pt idx="1618">
                  <c:v>1.6297487639249999</c:v>
                </c:pt>
                <c:pt idx="1619">
                  <c:v>1.6297487639249999</c:v>
                </c:pt>
                <c:pt idx="1620">
                  <c:v>1.668338027456</c:v>
                </c:pt>
                <c:pt idx="1621">
                  <c:v>1.664414846703</c:v>
                </c:pt>
                <c:pt idx="1622">
                  <c:v>1.6683000051700001</c:v>
                </c:pt>
                <c:pt idx="1623">
                  <c:v>1.639182381545</c:v>
                </c:pt>
                <c:pt idx="1624">
                  <c:v>1.639182381545</c:v>
                </c:pt>
                <c:pt idx="1625">
                  <c:v>1.639182381545</c:v>
                </c:pt>
                <c:pt idx="1626">
                  <c:v>1.635429911086</c:v>
                </c:pt>
                <c:pt idx="1627">
                  <c:v>1.6210361937340001</c:v>
                </c:pt>
                <c:pt idx="1628">
                  <c:v>1.6409897779930001</c:v>
                </c:pt>
                <c:pt idx="1629">
                  <c:v>1.6297670120209999</c:v>
                </c:pt>
                <c:pt idx="1630">
                  <c:v>1.6465941071850001</c:v>
                </c:pt>
                <c:pt idx="1631">
                  <c:v>1.6465941071850001</c:v>
                </c:pt>
                <c:pt idx="1632">
                  <c:v>1.6465941071850001</c:v>
                </c:pt>
                <c:pt idx="1633">
                  <c:v>1.6228295731469999</c:v>
                </c:pt>
                <c:pt idx="1634">
                  <c:v>1.6544005305039999</c:v>
                </c:pt>
                <c:pt idx="1635">
                  <c:v>1.6608925538879999</c:v>
                </c:pt>
                <c:pt idx="1636">
                  <c:v>1.6590968722499999</c:v>
                </c:pt>
                <c:pt idx="1637">
                  <c:v>1.6660615692030001</c:v>
                </c:pt>
                <c:pt idx="1638">
                  <c:v>1.6660615692030001</c:v>
                </c:pt>
                <c:pt idx="1639">
                  <c:v>1.6660615692030001</c:v>
                </c:pt>
                <c:pt idx="1640">
                  <c:v>1.700520416631</c:v>
                </c:pt>
                <c:pt idx="1641">
                  <c:v>1.7488237705459999</c:v>
                </c:pt>
                <c:pt idx="1642">
                  <c:v>1.7477580408819999</c:v>
                </c:pt>
                <c:pt idx="1643">
                  <c:v>1.7830566380249999</c:v>
                </c:pt>
                <c:pt idx="1644">
                  <c:v>1.7229375383179999</c:v>
                </c:pt>
                <c:pt idx="1645">
                  <c:v>1.7229375383179999</c:v>
                </c:pt>
                <c:pt idx="1646">
                  <c:v>1.7229375383179999</c:v>
                </c:pt>
                <c:pt idx="1647">
                  <c:v>1.721751247639</c:v>
                </c:pt>
                <c:pt idx="1648">
                  <c:v>1.7661596055769999</c:v>
                </c:pt>
                <c:pt idx="1649">
                  <c:v>1.7147588126090001</c:v>
                </c:pt>
                <c:pt idx="1650">
                  <c:v>1.730311178877</c:v>
                </c:pt>
                <c:pt idx="1651">
                  <c:v>1.7129579484569999</c:v>
                </c:pt>
                <c:pt idx="1652">
                  <c:v>1.7129579484569999</c:v>
                </c:pt>
                <c:pt idx="1653">
                  <c:v>1.7129579484569999</c:v>
                </c:pt>
                <c:pt idx="1654">
                  <c:v>1.679588297075</c:v>
                </c:pt>
                <c:pt idx="1655">
                  <c:v>1.609974986856</c:v>
                </c:pt>
                <c:pt idx="1656">
                  <c:v>1.6531257599860001</c:v>
                </c:pt>
                <c:pt idx="1657">
                  <c:v>1.681931515167</c:v>
                </c:pt>
                <c:pt idx="1658">
                  <c:v>1.6589533153439999</c:v>
                </c:pt>
                <c:pt idx="1659">
                  <c:v>1.6589533153439999</c:v>
                </c:pt>
                <c:pt idx="1660">
                  <c:v>1.6589533153439999</c:v>
                </c:pt>
                <c:pt idx="1661">
                  <c:v>1.684725607796</c:v>
                </c:pt>
                <c:pt idx="1662">
                  <c:v>1.716730936114</c:v>
                </c:pt>
                <c:pt idx="1663">
                  <c:v>1.7114240553390001</c:v>
                </c:pt>
                <c:pt idx="1664">
                  <c:v>1.6540643211299999</c:v>
                </c:pt>
                <c:pt idx="1665">
                  <c:v>1.6439702045539999</c:v>
                </c:pt>
                <c:pt idx="1666">
                  <c:v>1.6439702045539999</c:v>
                </c:pt>
                <c:pt idx="1667">
                  <c:v>1.6439702045539999</c:v>
                </c:pt>
                <c:pt idx="1668">
                  <c:v>1.61514059809</c:v>
                </c:pt>
                <c:pt idx="1669">
                  <c:v>1.637697106793</c:v>
                </c:pt>
                <c:pt idx="1670">
                  <c:v>1.63812958794</c:v>
                </c:pt>
                <c:pt idx="1671">
                  <c:v>1.6386507805020001</c:v>
                </c:pt>
                <c:pt idx="1672">
                  <c:v>1.6386507805020001</c:v>
                </c:pt>
                <c:pt idx="1673">
                  <c:v>1.6386507805020001</c:v>
                </c:pt>
                <c:pt idx="1674">
                  <c:v>1.6386507805020001</c:v>
                </c:pt>
                <c:pt idx="1675">
                  <c:v>1.665741894415</c:v>
                </c:pt>
                <c:pt idx="1676">
                  <c:v>1.6801256180769999</c:v>
                </c:pt>
                <c:pt idx="1677">
                  <c:v>1.7005961282540001</c:v>
                </c:pt>
                <c:pt idx="1678">
                  <c:v>1.707642574556</c:v>
                </c:pt>
                <c:pt idx="1679">
                  <c:v>1.7263805157359999</c:v>
                </c:pt>
                <c:pt idx="1680">
                  <c:v>1.7263805157359999</c:v>
                </c:pt>
                <c:pt idx="1681">
                  <c:v>1.7263805157359999</c:v>
                </c:pt>
                <c:pt idx="1682">
                  <c:v>1.7210201963709999</c:v>
                </c:pt>
                <c:pt idx="1683">
                  <c:v>1.7358186281150001</c:v>
                </c:pt>
                <c:pt idx="1684">
                  <c:v>1.6987831346310001</c:v>
                </c:pt>
                <c:pt idx="1685">
                  <c:v>1.689172620948</c:v>
                </c:pt>
                <c:pt idx="1686">
                  <c:v>1.7214863185310001</c:v>
                </c:pt>
                <c:pt idx="1687">
                  <c:v>1.7214863185310001</c:v>
                </c:pt>
                <c:pt idx="1688">
                  <c:v>1.7214863185310001</c:v>
                </c:pt>
                <c:pt idx="1689">
                  <c:v>1.6864266149310001</c:v>
                </c:pt>
                <c:pt idx="1690">
                  <c:v>1.7021310155160001</c:v>
                </c:pt>
                <c:pt idx="1691">
                  <c:v>1.7250697636750001</c:v>
                </c:pt>
                <c:pt idx="1692">
                  <c:v>1.7292418091520001</c:v>
                </c:pt>
                <c:pt idx="1693">
                  <c:v>1.734718558705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E9-4DE5-B1DE-FF280D12E380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E9-4DE5-B1DE-FF280D12E380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8E9-4DE5-B1DE-FF280D12E380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200</c:v>
                </c:pt>
                <c:pt idx="1649">
                  <c:v>-100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8E9-4DE5-B1DE-FF280D12E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4063"/>
          <c:min val="43709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At val="-1"/>
        <c:auto val="1"/>
        <c:lblOffset val="100"/>
        <c:baseTimeUnit val="days"/>
      </c:dateAx>
      <c:valAx>
        <c:axId val="220953600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16: </a:t>
            </a:r>
            <a:r>
              <a:rPr lang="he-IL" sz="2000" dirty="0"/>
              <a:t>שערי החליפין שקל-דולר, שקל-אירו והשער הנומינלי האפקטיבי
</a:t>
            </a:r>
            <a:r>
              <a:rPr lang="he-IL" sz="2000" b="0" dirty="0"/>
              <a:t>1/1/2010 = 100, ספטמבר 2019 עד אוגוסט 2020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43565</c:v>
                </c:pt>
                <c:pt idx="1">
                  <c:v>43566</c:v>
                </c:pt>
                <c:pt idx="2">
                  <c:v>43567</c:v>
                </c:pt>
                <c:pt idx="3">
                  <c:v>43568</c:v>
                </c:pt>
                <c:pt idx="4">
                  <c:v>43569</c:v>
                </c:pt>
                <c:pt idx="5">
                  <c:v>43570</c:v>
                </c:pt>
                <c:pt idx="6">
                  <c:v>43571</c:v>
                </c:pt>
                <c:pt idx="7">
                  <c:v>43572</c:v>
                </c:pt>
                <c:pt idx="8">
                  <c:v>43573</c:v>
                </c:pt>
                <c:pt idx="9">
                  <c:v>43574</c:v>
                </c:pt>
                <c:pt idx="10">
                  <c:v>43575</c:v>
                </c:pt>
                <c:pt idx="11">
                  <c:v>43576</c:v>
                </c:pt>
                <c:pt idx="12">
                  <c:v>43577</c:v>
                </c:pt>
                <c:pt idx="13">
                  <c:v>43578</c:v>
                </c:pt>
                <c:pt idx="14">
                  <c:v>43579</c:v>
                </c:pt>
                <c:pt idx="15">
                  <c:v>43580</c:v>
                </c:pt>
                <c:pt idx="16">
                  <c:v>43581</c:v>
                </c:pt>
                <c:pt idx="17">
                  <c:v>43582</c:v>
                </c:pt>
                <c:pt idx="18">
                  <c:v>43583</c:v>
                </c:pt>
                <c:pt idx="19">
                  <c:v>43584</c:v>
                </c:pt>
                <c:pt idx="20">
                  <c:v>43585</c:v>
                </c:pt>
                <c:pt idx="21">
                  <c:v>43586</c:v>
                </c:pt>
                <c:pt idx="22">
                  <c:v>43587</c:v>
                </c:pt>
                <c:pt idx="23">
                  <c:v>43588</c:v>
                </c:pt>
                <c:pt idx="24">
                  <c:v>43589</c:v>
                </c:pt>
                <c:pt idx="25">
                  <c:v>43590</c:v>
                </c:pt>
                <c:pt idx="26">
                  <c:v>43591</c:v>
                </c:pt>
                <c:pt idx="27">
                  <c:v>43592</c:v>
                </c:pt>
                <c:pt idx="28">
                  <c:v>43593</c:v>
                </c:pt>
                <c:pt idx="29">
                  <c:v>43594</c:v>
                </c:pt>
                <c:pt idx="30">
                  <c:v>43595</c:v>
                </c:pt>
                <c:pt idx="31">
                  <c:v>43596</c:v>
                </c:pt>
                <c:pt idx="32">
                  <c:v>43597</c:v>
                </c:pt>
                <c:pt idx="33">
                  <c:v>43598</c:v>
                </c:pt>
                <c:pt idx="34">
                  <c:v>43599</c:v>
                </c:pt>
                <c:pt idx="35">
                  <c:v>43600</c:v>
                </c:pt>
                <c:pt idx="36">
                  <c:v>43601</c:v>
                </c:pt>
                <c:pt idx="37">
                  <c:v>43602</c:v>
                </c:pt>
                <c:pt idx="38">
                  <c:v>43603</c:v>
                </c:pt>
                <c:pt idx="39">
                  <c:v>43604</c:v>
                </c:pt>
                <c:pt idx="40">
                  <c:v>43605</c:v>
                </c:pt>
                <c:pt idx="41">
                  <c:v>43606</c:v>
                </c:pt>
                <c:pt idx="42">
                  <c:v>43607</c:v>
                </c:pt>
                <c:pt idx="43">
                  <c:v>43608</c:v>
                </c:pt>
                <c:pt idx="44">
                  <c:v>43609</c:v>
                </c:pt>
                <c:pt idx="45">
                  <c:v>43610</c:v>
                </c:pt>
                <c:pt idx="46">
                  <c:v>43611</c:v>
                </c:pt>
                <c:pt idx="47">
                  <c:v>43612</c:v>
                </c:pt>
                <c:pt idx="48">
                  <c:v>43613</c:v>
                </c:pt>
                <c:pt idx="49">
                  <c:v>43614</c:v>
                </c:pt>
                <c:pt idx="50">
                  <c:v>43615</c:v>
                </c:pt>
                <c:pt idx="51">
                  <c:v>43616</c:v>
                </c:pt>
                <c:pt idx="52">
                  <c:v>43617</c:v>
                </c:pt>
                <c:pt idx="53">
                  <c:v>43618</c:v>
                </c:pt>
                <c:pt idx="54">
                  <c:v>43619</c:v>
                </c:pt>
                <c:pt idx="55">
                  <c:v>43620</c:v>
                </c:pt>
                <c:pt idx="56">
                  <c:v>43621</c:v>
                </c:pt>
                <c:pt idx="57">
                  <c:v>43622</c:v>
                </c:pt>
                <c:pt idx="58">
                  <c:v>43623</c:v>
                </c:pt>
                <c:pt idx="59">
                  <c:v>43624</c:v>
                </c:pt>
                <c:pt idx="60">
                  <c:v>43625</c:v>
                </c:pt>
                <c:pt idx="61">
                  <c:v>43626</c:v>
                </c:pt>
                <c:pt idx="62">
                  <c:v>43627</c:v>
                </c:pt>
                <c:pt idx="63">
                  <c:v>43628</c:v>
                </c:pt>
                <c:pt idx="64">
                  <c:v>43629</c:v>
                </c:pt>
                <c:pt idx="65">
                  <c:v>43630</c:v>
                </c:pt>
                <c:pt idx="66">
                  <c:v>43631</c:v>
                </c:pt>
                <c:pt idx="67">
                  <c:v>43632</c:v>
                </c:pt>
                <c:pt idx="68">
                  <c:v>43633</c:v>
                </c:pt>
                <c:pt idx="69">
                  <c:v>43634</c:v>
                </c:pt>
                <c:pt idx="70">
                  <c:v>43635</c:v>
                </c:pt>
                <c:pt idx="71">
                  <c:v>43636</c:v>
                </c:pt>
                <c:pt idx="72">
                  <c:v>43637</c:v>
                </c:pt>
                <c:pt idx="73">
                  <c:v>43638</c:v>
                </c:pt>
                <c:pt idx="74">
                  <c:v>43639</c:v>
                </c:pt>
                <c:pt idx="75">
                  <c:v>43640</c:v>
                </c:pt>
                <c:pt idx="76">
                  <c:v>43641</c:v>
                </c:pt>
                <c:pt idx="77">
                  <c:v>43642</c:v>
                </c:pt>
                <c:pt idx="78">
                  <c:v>43643</c:v>
                </c:pt>
                <c:pt idx="79">
                  <c:v>43644</c:v>
                </c:pt>
                <c:pt idx="80">
                  <c:v>43645</c:v>
                </c:pt>
                <c:pt idx="81">
                  <c:v>43646</c:v>
                </c:pt>
                <c:pt idx="82">
                  <c:v>43647</c:v>
                </c:pt>
                <c:pt idx="83">
                  <c:v>43648</c:v>
                </c:pt>
                <c:pt idx="84">
                  <c:v>43649</c:v>
                </c:pt>
                <c:pt idx="85">
                  <c:v>43650</c:v>
                </c:pt>
                <c:pt idx="86">
                  <c:v>43651</c:v>
                </c:pt>
                <c:pt idx="87">
                  <c:v>43652</c:v>
                </c:pt>
                <c:pt idx="88">
                  <c:v>43653</c:v>
                </c:pt>
                <c:pt idx="89">
                  <c:v>43654</c:v>
                </c:pt>
                <c:pt idx="90">
                  <c:v>43655</c:v>
                </c:pt>
                <c:pt idx="91">
                  <c:v>43656</c:v>
                </c:pt>
                <c:pt idx="92">
                  <c:v>43657</c:v>
                </c:pt>
                <c:pt idx="93">
                  <c:v>43658</c:v>
                </c:pt>
                <c:pt idx="94">
                  <c:v>43659</c:v>
                </c:pt>
                <c:pt idx="95">
                  <c:v>43660</c:v>
                </c:pt>
                <c:pt idx="96">
                  <c:v>43661</c:v>
                </c:pt>
                <c:pt idx="97">
                  <c:v>43662</c:v>
                </c:pt>
                <c:pt idx="98">
                  <c:v>43663</c:v>
                </c:pt>
                <c:pt idx="99">
                  <c:v>43664</c:v>
                </c:pt>
                <c:pt idx="100">
                  <c:v>43665</c:v>
                </c:pt>
                <c:pt idx="101">
                  <c:v>43666</c:v>
                </c:pt>
                <c:pt idx="102">
                  <c:v>43667</c:v>
                </c:pt>
                <c:pt idx="103">
                  <c:v>43668</c:v>
                </c:pt>
                <c:pt idx="104">
                  <c:v>43669</c:v>
                </c:pt>
                <c:pt idx="105">
                  <c:v>43670</c:v>
                </c:pt>
                <c:pt idx="106">
                  <c:v>43671</c:v>
                </c:pt>
                <c:pt idx="107">
                  <c:v>43672</c:v>
                </c:pt>
                <c:pt idx="108">
                  <c:v>43673</c:v>
                </c:pt>
                <c:pt idx="109">
                  <c:v>43674</c:v>
                </c:pt>
                <c:pt idx="110">
                  <c:v>43675</c:v>
                </c:pt>
                <c:pt idx="111">
                  <c:v>43676</c:v>
                </c:pt>
                <c:pt idx="112">
                  <c:v>43677</c:v>
                </c:pt>
                <c:pt idx="113">
                  <c:v>43678</c:v>
                </c:pt>
                <c:pt idx="114">
                  <c:v>43679</c:v>
                </c:pt>
                <c:pt idx="115">
                  <c:v>43680</c:v>
                </c:pt>
                <c:pt idx="116">
                  <c:v>43681</c:v>
                </c:pt>
                <c:pt idx="117">
                  <c:v>43682</c:v>
                </c:pt>
                <c:pt idx="118">
                  <c:v>43683</c:v>
                </c:pt>
                <c:pt idx="119">
                  <c:v>43684</c:v>
                </c:pt>
                <c:pt idx="120">
                  <c:v>43685</c:v>
                </c:pt>
                <c:pt idx="121">
                  <c:v>43686</c:v>
                </c:pt>
                <c:pt idx="122">
                  <c:v>43687</c:v>
                </c:pt>
                <c:pt idx="123">
                  <c:v>43688</c:v>
                </c:pt>
                <c:pt idx="124">
                  <c:v>43689</c:v>
                </c:pt>
                <c:pt idx="125">
                  <c:v>43690</c:v>
                </c:pt>
                <c:pt idx="126">
                  <c:v>43691</c:v>
                </c:pt>
                <c:pt idx="127">
                  <c:v>43692</c:v>
                </c:pt>
                <c:pt idx="128">
                  <c:v>43693</c:v>
                </c:pt>
                <c:pt idx="129">
                  <c:v>43694</c:v>
                </c:pt>
                <c:pt idx="130">
                  <c:v>43695</c:v>
                </c:pt>
                <c:pt idx="131">
                  <c:v>43696</c:v>
                </c:pt>
                <c:pt idx="132">
                  <c:v>43697</c:v>
                </c:pt>
                <c:pt idx="133">
                  <c:v>43698</c:v>
                </c:pt>
                <c:pt idx="134">
                  <c:v>43699</c:v>
                </c:pt>
                <c:pt idx="135">
                  <c:v>43700</c:v>
                </c:pt>
                <c:pt idx="136">
                  <c:v>43701</c:v>
                </c:pt>
                <c:pt idx="137">
                  <c:v>43702</c:v>
                </c:pt>
                <c:pt idx="138">
                  <c:v>43703</c:v>
                </c:pt>
                <c:pt idx="139">
                  <c:v>43704</c:v>
                </c:pt>
                <c:pt idx="140">
                  <c:v>43705</c:v>
                </c:pt>
                <c:pt idx="141">
                  <c:v>43706</c:v>
                </c:pt>
                <c:pt idx="142">
                  <c:v>43707</c:v>
                </c:pt>
                <c:pt idx="143">
                  <c:v>43708</c:v>
                </c:pt>
                <c:pt idx="144">
                  <c:v>43709</c:v>
                </c:pt>
                <c:pt idx="145">
                  <c:v>43710</c:v>
                </c:pt>
                <c:pt idx="146">
                  <c:v>43711</c:v>
                </c:pt>
                <c:pt idx="147">
                  <c:v>43712</c:v>
                </c:pt>
                <c:pt idx="148">
                  <c:v>43713</c:v>
                </c:pt>
                <c:pt idx="149">
                  <c:v>43714</c:v>
                </c:pt>
                <c:pt idx="150">
                  <c:v>43715</c:v>
                </c:pt>
                <c:pt idx="151">
                  <c:v>43716</c:v>
                </c:pt>
                <c:pt idx="152">
                  <c:v>43717</c:v>
                </c:pt>
                <c:pt idx="153">
                  <c:v>43718</c:v>
                </c:pt>
                <c:pt idx="154">
                  <c:v>43719</c:v>
                </c:pt>
                <c:pt idx="155">
                  <c:v>43720</c:v>
                </c:pt>
                <c:pt idx="156">
                  <c:v>43721</c:v>
                </c:pt>
                <c:pt idx="157">
                  <c:v>43722</c:v>
                </c:pt>
                <c:pt idx="158">
                  <c:v>43723</c:v>
                </c:pt>
                <c:pt idx="159">
                  <c:v>43724</c:v>
                </c:pt>
                <c:pt idx="160">
                  <c:v>43725</c:v>
                </c:pt>
                <c:pt idx="161">
                  <c:v>43726</c:v>
                </c:pt>
                <c:pt idx="162">
                  <c:v>43727</c:v>
                </c:pt>
                <c:pt idx="163">
                  <c:v>43728</c:v>
                </c:pt>
                <c:pt idx="164">
                  <c:v>43729</c:v>
                </c:pt>
                <c:pt idx="165">
                  <c:v>43730</c:v>
                </c:pt>
                <c:pt idx="166">
                  <c:v>43731</c:v>
                </c:pt>
                <c:pt idx="167">
                  <c:v>43732</c:v>
                </c:pt>
                <c:pt idx="168">
                  <c:v>43733</c:v>
                </c:pt>
                <c:pt idx="169">
                  <c:v>43734</c:v>
                </c:pt>
                <c:pt idx="170">
                  <c:v>43735</c:v>
                </c:pt>
                <c:pt idx="171">
                  <c:v>43736</c:v>
                </c:pt>
                <c:pt idx="172">
                  <c:v>43737</c:v>
                </c:pt>
                <c:pt idx="173">
                  <c:v>43738</c:v>
                </c:pt>
                <c:pt idx="174">
                  <c:v>43739</c:v>
                </c:pt>
                <c:pt idx="175">
                  <c:v>43740</c:v>
                </c:pt>
                <c:pt idx="176">
                  <c:v>43741</c:v>
                </c:pt>
                <c:pt idx="177">
                  <c:v>43742</c:v>
                </c:pt>
                <c:pt idx="178">
                  <c:v>43743</c:v>
                </c:pt>
                <c:pt idx="179">
                  <c:v>43744</c:v>
                </c:pt>
                <c:pt idx="180">
                  <c:v>43745</c:v>
                </c:pt>
                <c:pt idx="181">
                  <c:v>43746</c:v>
                </c:pt>
                <c:pt idx="182">
                  <c:v>43747</c:v>
                </c:pt>
                <c:pt idx="183">
                  <c:v>43748</c:v>
                </c:pt>
                <c:pt idx="184">
                  <c:v>43749</c:v>
                </c:pt>
                <c:pt idx="185">
                  <c:v>43750</c:v>
                </c:pt>
                <c:pt idx="186">
                  <c:v>43751</c:v>
                </c:pt>
                <c:pt idx="187">
                  <c:v>43752</c:v>
                </c:pt>
                <c:pt idx="188">
                  <c:v>43753</c:v>
                </c:pt>
                <c:pt idx="189">
                  <c:v>43754</c:v>
                </c:pt>
                <c:pt idx="190">
                  <c:v>43755</c:v>
                </c:pt>
                <c:pt idx="191">
                  <c:v>43756</c:v>
                </c:pt>
                <c:pt idx="192">
                  <c:v>43757</c:v>
                </c:pt>
                <c:pt idx="193">
                  <c:v>43758</c:v>
                </c:pt>
                <c:pt idx="194">
                  <c:v>43759</c:v>
                </c:pt>
                <c:pt idx="195">
                  <c:v>43760</c:v>
                </c:pt>
                <c:pt idx="196">
                  <c:v>43761</c:v>
                </c:pt>
                <c:pt idx="197">
                  <c:v>43762</c:v>
                </c:pt>
                <c:pt idx="198">
                  <c:v>43763</c:v>
                </c:pt>
                <c:pt idx="199">
                  <c:v>43764</c:v>
                </c:pt>
                <c:pt idx="200">
                  <c:v>43765</c:v>
                </c:pt>
                <c:pt idx="201">
                  <c:v>43766</c:v>
                </c:pt>
                <c:pt idx="202">
                  <c:v>43767</c:v>
                </c:pt>
                <c:pt idx="203">
                  <c:v>43768</c:v>
                </c:pt>
                <c:pt idx="204">
                  <c:v>43769</c:v>
                </c:pt>
                <c:pt idx="205">
                  <c:v>43770</c:v>
                </c:pt>
                <c:pt idx="206">
                  <c:v>43771</c:v>
                </c:pt>
                <c:pt idx="207">
                  <c:v>43772</c:v>
                </c:pt>
                <c:pt idx="208">
                  <c:v>43773</c:v>
                </c:pt>
                <c:pt idx="209">
                  <c:v>43774</c:v>
                </c:pt>
                <c:pt idx="210">
                  <c:v>43775</c:v>
                </c:pt>
                <c:pt idx="211">
                  <c:v>43776</c:v>
                </c:pt>
                <c:pt idx="212">
                  <c:v>43777</c:v>
                </c:pt>
                <c:pt idx="213">
                  <c:v>43778</c:v>
                </c:pt>
                <c:pt idx="214">
                  <c:v>43779</c:v>
                </c:pt>
                <c:pt idx="215">
                  <c:v>43780</c:v>
                </c:pt>
                <c:pt idx="216">
                  <c:v>43781</c:v>
                </c:pt>
                <c:pt idx="217">
                  <c:v>43782</c:v>
                </c:pt>
                <c:pt idx="218">
                  <c:v>43783</c:v>
                </c:pt>
                <c:pt idx="219">
                  <c:v>43784</c:v>
                </c:pt>
                <c:pt idx="220">
                  <c:v>43785</c:v>
                </c:pt>
                <c:pt idx="221">
                  <c:v>43786</c:v>
                </c:pt>
                <c:pt idx="222">
                  <c:v>43787</c:v>
                </c:pt>
                <c:pt idx="223">
                  <c:v>43788</c:v>
                </c:pt>
                <c:pt idx="224">
                  <c:v>43789</c:v>
                </c:pt>
                <c:pt idx="225">
                  <c:v>43790</c:v>
                </c:pt>
                <c:pt idx="226">
                  <c:v>43791</c:v>
                </c:pt>
                <c:pt idx="227">
                  <c:v>43792</c:v>
                </c:pt>
                <c:pt idx="228">
                  <c:v>43793</c:v>
                </c:pt>
                <c:pt idx="229">
                  <c:v>43794</c:v>
                </c:pt>
                <c:pt idx="230">
                  <c:v>43795</c:v>
                </c:pt>
                <c:pt idx="231">
                  <c:v>43796</c:v>
                </c:pt>
                <c:pt idx="232">
                  <c:v>43797</c:v>
                </c:pt>
                <c:pt idx="233">
                  <c:v>43798</c:v>
                </c:pt>
                <c:pt idx="234">
                  <c:v>43799</c:v>
                </c:pt>
                <c:pt idx="235">
                  <c:v>43800</c:v>
                </c:pt>
                <c:pt idx="236">
                  <c:v>43801</c:v>
                </c:pt>
                <c:pt idx="237">
                  <c:v>43802</c:v>
                </c:pt>
                <c:pt idx="238">
                  <c:v>43803</c:v>
                </c:pt>
                <c:pt idx="239">
                  <c:v>43804</c:v>
                </c:pt>
                <c:pt idx="240">
                  <c:v>43805</c:v>
                </c:pt>
                <c:pt idx="241">
                  <c:v>43806</c:v>
                </c:pt>
                <c:pt idx="242">
                  <c:v>43807</c:v>
                </c:pt>
                <c:pt idx="243">
                  <c:v>43808</c:v>
                </c:pt>
                <c:pt idx="244">
                  <c:v>43809</c:v>
                </c:pt>
                <c:pt idx="245">
                  <c:v>43810</c:v>
                </c:pt>
                <c:pt idx="246">
                  <c:v>43811</c:v>
                </c:pt>
                <c:pt idx="247">
                  <c:v>43812</c:v>
                </c:pt>
                <c:pt idx="248">
                  <c:v>43813</c:v>
                </c:pt>
                <c:pt idx="249">
                  <c:v>43814</c:v>
                </c:pt>
                <c:pt idx="250">
                  <c:v>43815</c:v>
                </c:pt>
                <c:pt idx="251">
                  <c:v>43816</c:v>
                </c:pt>
                <c:pt idx="252">
                  <c:v>43817</c:v>
                </c:pt>
                <c:pt idx="253">
                  <c:v>43818</c:v>
                </c:pt>
                <c:pt idx="254">
                  <c:v>43819</c:v>
                </c:pt>
                <c:pt idx="255">
                  <c:v>43820</c:v>
                </c:pt>
                <c:pt idx="256">
                  <c:v>43821</c:v>
                </c:pt>
                <c:pt idx="257">
                  <c:v>43822</c:v>
                </c:pt>
                <c:pt idx="258">
                  <c:v>43823</c:v>
                </c:pt>
                <c:pt idx="259">
                  <c:v>43824</c:v>
                </c:pt>
                <c:pt idx="260">
                  <c:v>43825</c:v>
                </c:pt>
                <c:pt idx="261">
                  <c:v>43826</c:v>
                </c:pt>
                <c:pt idx="262">
                  <c:v>43827</c:v>
                </c:pt>
                <c:pt idx="263">
                  <c:v>43828</c:v>
                </c:pt>
                <c:pt idx="264">
                  <c:v>43829</c:v>
                </c:pt>
                <c:pt idx="265">
                  <c:v>43830</c:v>
                </c:pt>
                <c:pt idx="266">
                  <c:v>43831</c:v>
                </c:pt>
                <c:pt idx="267">
                  <c:v>43832</c:v>
                </c:pt>
                <c:pt idx="268">
                  <c:v>43833</c:v>
                </c:pt>
                <c:pt idx="269">
                  <c:v>43834</c:v>
                </c:pt>
                <c:pt idx="270">
                  <c:v>43835</c:v>
                </c:pt>
                <c:pt idx="271">
                  <c:v>43836</c:v>
                </c:pt>
                <c:pt idx="272">
                  <c:v>43837</c:v>
                </c:pt>
                <c:pt idx="273">
                  <c:v>43838</c:v>
                </c:pt>
                <c:pt idx="274">
                  <c:v>43839</c:v>
                </c:pt>
                <c:pt idx="275">
                  <c:v>43840</c:v>
                </c:pt>
                <c:pt idx="276">
                  <c:v>43841</c:v>
                </c:pt>
                <c:pt idx="277">
                  <c:v>43842</c:v>
                </c:pt>
                <c:pt idx="278">
                  <c:v>43843</c:v>
                </c:pt>
                <c:pt idx="279">
                  <c:v>43844</c:v>
                </c:pt>
                <c:pt idx="280">
                  <c:v>43845</c:v>
                </c:pt>
                <c:pt idx="281">
                  <c:v>43846</c:v>
                </c:pt>
                <c:pt idx="282">
                  <c:v>43847</c:v>
                </c:pt>
                <c:pt idx="283">
                  <c:v>43848</c:v>
                </c:pt>
                <c:pt idx="284">
                  <c:v>43849</c:v>
                </c:pt>
                <c:pt idx="285">
                  <c:v>43850</c:v>
                </c:pt>
                <c:pt idx="286">
                  <c:v>43851</c:v>
                </c:pt>
                <c:pt idx="287">
                  <c:v>43852</c:v>
                </c:pt>
                <c:pt idx="288">
                  <c:v>43853</c:v>
                </c:pt>
                <c:pt idx="289">
                  <c:v>43854</c:v>
                </c:pt>
                <c:pt idx="290">
                  <c:v>43855</c:v>
                </c:pt>
                <c:pt idx="291">
                  <c:v>43856</c:v>
                </c:pt>
                <c:pt idx="292">
                  <c:v>43857</c:v>
                </c:pt>
                <c:pt idx="293">
                  <c:v>43858</c:v>
                </c:pt>
                <c:pt idx="294">
                  <c:v>43859</c:v>
                </c:pt>
                <c:pt idx="295">
                  <c:v>43860</c:v>
                </c:pt>
                <c:pt idx="296">
                  <c:v>43861</c:v>
                </c:pt>
                <c:pt idx="297">
                  <c:v>43862</c:v>
                </c:pt>
                <c:pt idx="298">
                  <c:v>43863</c:v>
                </c:pt>
                <c:pt idx="299">
                  <c:v>43864</c:v>
                </c:pt>
                <c:pt idx="300">
                  <c:v>43865</c:v>
                </c:pt>
                <c:pt idx="301">
                  <c:v>43866</c:v>
                </c:pt>
                <c:pt idx="302">
                  <c:v>43867</c:v>
                </c:pt>
                <c:pt idx="303">
                  <c:v>43868</c:v>
                </c:pt>
                <c:pt idx="304">
                  <c:v>43869</c:v>
                </c:pt>
                <c:pt idx="305">
                  <c:v>43870</c:v>
                </c:pt>
                <c:pt idx="306">
                  <c:v>43871</c:v>
                </c:pt>
                <c:pt idx="307">
                  <c:v>43872</c:v>
                </c:pt>
                <c:pt idx="308">
                  <c:v>43873</c:v>
                </c:pt>
                <c:pt idx="309">
                  <c:v>43874</c:v>
                </c:pt>
                <c:pt idx="310">
                  <c:v>43875</c:v>
                </c:pt>
                <c:pt idx="311">
                  <c:v>43876</c:v>
                </c:pt>
                <c:pt idx="312">
                  <c:v>43877</c:v>
                </c:pt>
                <c:pt idx="313">
                  <c:v>43878</c:v>
                </c:pt>
                <c:pt idx="314">
                  <c:v>43879</c:v>
                </c:pt>
                <c:pt idx="315">
                  <c:v>43880</c:v>
                </c:pt>
                <c:pt idx="316">
                  <c:v>43881</c:v>
                </c:pt>
                <c:pt idx="317">
                  <c:v>43882</c:v>
                </c:pt>
                <c:pt idx="318">
                  <c:v>43883</c:v>
                </c:pt>
                <c:pt idx="319">
                  <c:v>43884</c:v>
                </c:pt>
                <c:pt idx="320">
                  <c:v>43885</c:v>
                </c:pt>
                <c:pt idx="321">
                  <c:v>43886</c:v>
                </c:pt>
                <c:pt idx="322">
                  <c:v>43887</c:v>
                </c:pt>
                <c:pt idx="323">
                  <c:v>43888</c:v>
                </c:pt>
                <c:pt idx="324">
                  <c:v>43889</c:v>
                </c:pt>
                <c:pt idx="325">
                  <c:v>43890</c:v>
                </c:pt>
                <c:pt idx="326">
                  <c:v>43891</c:v>
                </c:pt>
                <c:pt idx="327">
                  <c:v>43892</c:v>
                </c:pt>
                <c:pt idx="328">
                  <c:v>43893</c:v>
                </c:pt>
                <c:pt idx="329">
                  <c:v>43894</c:v>
                </c:pt>
                <c:pt idx="330">
                  <c:v>43895</c:v>
                </c:pt>
                <c:pt idx="331">
                  <c:v>43896</c:v>
                </c:pt>
                <c:pt idx="332">
                  <c:v>43897</c:v>
                </c:pt>
                <c:pt idx="333">
                  <c:v>43898</c:v>
                </c:pt>
                <c:pt idx="334">
                  <c:v>43899</c:v>
                </c:pt>
                <c:pt idx="335">
                  <c:v>43900</c:v>
                </c:pt>
                <c:pt idx="336">
                  <c:v>43901</c:v>
                </c:pt>
                <c:pt idx="337">
                  <c:v>43902</c:v>
                </c:pt>
                <c:pt idx="338">
                  <c:v>43903</c:v>
                </c:pt>
                <c:pt idx="339">
                  <c:v>43904</c:v>
                </c:pt>
                <c:pt idx="340">
                  <c:v>43905</c:v>
                </c:pt>
                <c:pt idx="341">
                  <c:v>43906</c:v>
                </c:pt>
                <c:pt idx="342">
                  <c:v>43907</c:v>
                </c:pt>
                <c:pt idx="343">
                  <c:v>43908</c:v>
                </c:pt>
                <c:pt idx="344">
                  <c:v>43909</c:v>
                </c:pt>
                <c:pt idx="345">
                  <c:v>43910</c:v>
                </c:pt>
                <c:pt idx="346">
                  <c:v>43911</c:v>
                </c:pt>
                <c:pt idx="347">
                  <c:v>43912</c:v>
                </c:pt>
                <c:pt idx="348">
                  <c:v>43913</c:v>
                </c:pt>
                <c:pt idx="349">
                  <c:v>43914</c:v>
                </c:pt>
                <c:pt idx="350">
                  <c:v>43915</c:v>
                </c:pt>
                <c:pt idx="351">
                  <c:v>43916</c:v>
                </c:pt>
                <c:pt idx="352">
                  <c:v>43917</c:v>
                </c:pt>
                <c:pt idx="353">
                  <c:v>43918</c:v>
                </c:pt>
                <c:pt idx="354">
                  <c:v>43919</c:v>
                </c:pt>
                <c:pt idx="355">
                  <c:v>43920</c:v>
                </c:pt>
                <c:pt idx="356">
                  <c:v>43921</c:v>
                </c:pt>
                <c:pt idx="357">
                  <c:v>43922</c:v>
                </c:pt>
                <c:pt idx="358">
                  <c:v>43923</c:v>
                </c:pt>
                <c:pt idx="359">
                  <c:v>43924</c:v>
                </c:pt>
                <c:pt idx="360">
                  <c:v>43925</c:v>
                </c:pt>
                <c:pt idx="361">
                  <c:v>43926</c:v>
                </c:pt>
                <c:pt idx="362">
                  <c:v>43927</c:v>
                </c:pt>
                <c:pt idx="363">
                  <c:v>43928</c:v>
                </c:pt>
                <c:pt idx="364">
                  <c:v>43929</c:v>
                </c:pt>
                <c:pt idx="365">
                  <c:v>43930</c:v>
                </c:pt>
                <c:pt idx="366">
                  <c:v>43931</c:v>
                </c:pt>
                <c:pt idx="367">
                  <c:v>43932</c:v>
                </c:pt>
                <c:pt idx="368">
                  <c:v>43933</c:v>
                </c:pt>
                <c:pt idx="369">
                  <c:v>43934</c:v>
                </c:pt>
                <c:pt idx="370">
                  <c:v>43935</c:v>
                </c:pt>
                <c:pt idx="371">
                  <c:v>43936</c:v>
                </c:pt>
                <c:pt idx="372">
                  <c:v>43937</c:v>
                </c:pt>
                <c:pt idx="373">
                  <c:v>43938</c:v>
                </c:pt>
                <c:pt idx="374">
                  <c:v>43939</c:v>
                </c:pt>
                <c:pt idx="375">
                  <c:v>43940</c:v>
                </c:pt>
                <c:pt idx="376">
                  <c:v>43941</c:v>
                </c:pt>
                <c:pt idx="377">
                  <c:v>43942</c:v>
                </c:pt>
                <c:pt idx="378">
                  <c:v>43943</c:v>
                </c:pt>
                <c:pt idx="379">
                  <c:v>43944</c:v>
                </c:pt>
                <c:pt idx="380">
                  <c:v>43945</c:v>
                </c:pt>
                <c:pt idx="381">
                  <c:v>43946</c:v>
                </c:pt>
                <c:pt idx="382">
                  <c:v>43947</c:v>
                </c:pt>
                <c:pt idx="383">
                  <c:v>43948</c:v>
                </c:pt>
                <c:pt idx="384">
                  <c:v>43949</c:v>
                </c:pt>
                <c:pt idx="385">
                  <c:v>43950</c:v>
                </c:pt>
                <c:pt idx="386">
                  <c:v>43951</c:v>
                </c:pt>
                <c:pt idx="387">
                  <c:v>43952</c:v>
                </c:pt>
                <c:pt idx="388">
                  <c:v>43953</c:v>
                </c:pt>
                <c:pt idx="389">
                  <c:v>43954</c:v>
                </c:pt>
                <c:pt idx="390">
                  <c:v>43955</c:v>
                </c:pt>
                <c:pt idx="391">
                  <c:v>43956</c:v>
                </c:pt>
                <c:pt idx="392">
                  <c:v>43957</c:v>
                </c:pt>
                <c:pt idx="393">
                  <c:v>43958</c:v>
                </c:pt>
                <c:pt idx="394">
                  <c:v>43959</c:v>
                </c:pt>
                <c:pt idx="395">
                  <c:v>43960</c:v>
                </c:pt>
                <c:pt idx="396">
                  <c:v>43961</c:v>
                </c:pt>
                <c:pt idx="397">
                  <c:v>43962</c:v>
                </c:pt>
                <c:pt idx="398">
                  <c:v>43963</c:v>
                </c:pt>
                <c:pt idx="399">
                  <c:v>43964</c:v>
                </c:pt>
                <c:pt idx="400">
                  <c:v>43965</c:v>
                </c:pt>
                <c:pt idx="401">
                  <c:v>43966</c:v>
                </c:pt>
                <c:pt idx="402">
                  <c:v>43967</c:v>
                </c:pt>
                <c:pt idx="403">
                  <c:v>43968</c:v>
                </c:pt>
                <c:pt idx="404">
                  <c:v>43969</c:v>
                </c:pt>
                <c:pt idx="405">
                  <c:v>43970</c:v>
                </c:pt>
                <c:pt idx="406">
                  <c:v>43971</c:v>
                </c:pt>
                <c:pt idx="407">
                  <c:v>43972</c:v>
                </c:pt>
                <c:pt idx="408">
                  <c:v>43973</c:v>
                </c:pt>
                <c:pt idx="409">
                  <c:v>43974</c:v>
                </c:pt>
                <c:pt idx="410">
                  <c:v>43975</c:v>
                </c:pt>
                <c:pt idx="411">
                  <c:v>43976</c:v>
                </c:pt>
                <c:pt idx="412">
                  <c:v>43977</c:v>
                </c:pt>
                <c:pt idx="413">
                  <c:v>43978</c:v>
                </c:pt>
                <c:pt idx="414">
                  <c:v>43979</c:v>
                </c:pt>
                <c:pt idx="415">
                  <c:v>43980</c:v>
                </c:pt>
                <c:pt idx="416">
                  <c:v>43981</c:v>
                </c:pt>
                <c:pt idx="417">
                  <c:v>43982</c:v>
                </c:pt>
                <c:pt idx="418">
                  <c:v>43983</c:v>
                </c:pt>
                <c:pt idx="419">
                  <c:v>43984</c:v>
                </c:pt>
                <c:pt idx="420">
                  <c:v>43985</c:v>
                </c:pt>
                <c:pt idx="421">
                  <c:v>43986</c:v>
                </c:pt>
                <c:pt idx="422">
                  <c:v>43987</c:v>
                </c:pt>
                <c:pt idx="423">
                  <c:v>43988</c:v>
                </c:pt>
                <c:pt idx="424">
                  <c:v>43989</c:v>
                </c:pt>
                <c:pt idx="425">
                  <c:v>43990</c:v>
                </c:pt>
                <c:pt idx="426">
                  <c:v>43991</c:v>
                </c:pt>
                <c:pt idx="427">
                  <c:v>43992</c:v>
                </c:pt>
                <c:pt idx="428">
                  <c:v>43993</c:v>
                </c:pt>
                <c:pt idx="429">
                  <c:v>43994</c:v>
                </c:pt>
                <c:pt idx="430">
                  <c:v>43995</c:v>
                </c:pt>
                <c:pt idx="431">
                  <c:v>43996</c:v>
                </c:pt>
                <c:pt idx="432">
                  <c:v>43997</c:v>
                </c:pt>
                <c:pt idx="433">
                  <c:v>43998</c:v>
                </c:pt>
                <c:pt idx="434">
                  <c:v>43999</c:v>
                </c:pt>
                <c:pt idx="435">
                  <c:v>44000</c:v>
                </c:pt>
                <c:pt idx="436">
                  <c:v>44001</c:v>
                </c:pt>
                <c:pt idx="437">
                  <c:v>44002</c:v>
                </c:pt>
                <c:pt idx="438">
                  <c:v>44003</c:v>
                </c:pt>
                <c:pt idx="439">
                  <c:v>44004</c:v>
                </c:pt>
                <c:pt idx="440">
                  <c:v>44005</c:v>
                </c:pt>
                <c:pt idx="441">
                  <c:v>44006</c:v>
                </c:pt>
                <c:pt idx="442">
                  <c:v>44007</c:v>
                </c:pt>
                <c:pt idx="443">
                  <c:v>44008</c:v>
                </c:pt>
                <c:pt idx="444">
                  <c:v>44009</c:v>
                </c:pt>
                <c:pt idx="445">
                  <c:v>44010</c:v>
                </c:pt>
                <c:pt idx="446">
                  <c:v>44011</c:v>
                </c:pt>
                <c:pt idx="447">
                  <c:v>44012</c:v>
                </c:pt>
                <c:pt idx="448">
                  <c:v>44013</c:v>
                </c:pt>
                <c:pt idx="449">
                  <c:v>44014</c:v>
                </c:pt>
                <c:pt idx="450">
                  <c:v>44015</c:v>
                </c:pt>
                <c:pt idx="451">
                  <c:v>44016</c:v>
                </c:pt>
                <c:pt idx="452">
                  <c:v>44017</c:v>
                </c:pt>
                <c:pt idx="453">
                  <c:v>44018</c:v>
                </c:pt>
                <c:pt idx="454">
                  <c:v>44019</c:v>
                </c:pt>
                <c:pt idx="455">
                  <c:v>44020</c:v>
                </c:pt>
                <c:pt idx="456">
                  <c:v>44021</c:v>
                </c:pt>
                <c:pt idx="457">
                  <c:v>44022</c:v>
                </c:pt>
                <c:pt idx="458">
                  <c:v>44023</c:v>
                </c:pt>
                <c:pt idx="459">
                  <c:v>44024</c:v>
                </c:pt>
                <c:pt idx="460">
                  <c:v>44025</c:v>
                </c:pt>
                <c:pt idx="461">
                  <c:v>44026</c:v>
                </c:pt>
                <c:pt idx="462">
                  <c:v>44027</c:v>
                </c:pt>
                <c:pt idx="463">
                  <c:v>44028</c:v>
                </c:pt>
                <c:pt idx="464">
                  <c:v>44029</c:v>
                </c:pt>
                <c:pt idx="465">
                  <c:v>44030</c:v>
                </c:pt>
                <c:pt idx="466">
                  <c:v>44031</c:v>
                </c:pt>
                <c:pt idx="467">
                  <c:v>44032</c:v>
                </c:pt>
                <c:pt idx="468">
                  <c:v>44033</c:v>
                </c:pt>
                <c:pt idx="469">
                  <c:v>44034</c:v>
                </c:pt>
                <c:pt idx="470">
                  <c:v>44035</c:v>
                </c:pt>
                <c:pt idx="471">
                  <c:v>44036</c:v>
                </c:pt>
                <c:pt idx="472">
                  <c:v>44037</c:v>
                </c:pt>
                <c:pt idx="473">
                  <c:v>44038</c:v>
                </c:pt>
                <c:pt idx="474">
                  <c:v>44039</c:v>
                </c:pt>
                <c:pt idx="475">
                  <c:v>44040</c:v>
                </c:pt>
                <c:pt idx="476">
                  <c:v>44041</c:v>
                </c:pt>
                <c:pt idx="477">
                  <c:v>44042</c:v>
                </c:pt>
                <c:pt idx="478">
                  <c:v>44043</c:v>
                </c:pt>
                <c:pt idx="479">
                  <c:v>44044</c:v>
                </c:pt>
                <c:pt idx="480">
                  <c:v>44045</c:v>
                </c:pt>
                <c:pt idx="481">
                  <c:v>44046</c:v>
                </c:pt>
                <c:pt idx="482">
                  <c:v>44047</c:v>
                </c:pt>
                <c:pt idx="483">
                  <c:v>44048</c:v>
                </c:pt>
                <c:pt idx="484">
                  <c:v>44049</c:v>
                </c:pt>
                <c:pt idx="485">
                  <c:v>44050</c:v>
                </c:pt>
                <c:pt idx="486">
                  <c:v>44051</c:v>
                </c:pt>
                <c:pt idx="487">
                  <c:v>44052</c:v>
                </c:pt>
                <c:pt idx="488">
                  <c:v>44053</c:v>
                </c:pt>
                <c:pt idx="489">
                  <c:v>44054</c:v>
                </c:pt>
                <c:pt idx="490">
                  <c:v>44055</c:v>
                </c:pt>
                <c:pt idx="491">
                  <c:v>44056</c:v>
                </c:pt>
                <c:pt idx="492">
                  <c:v>44057</c:v>
                </c:pt>
                <c:pt idx="493">
                  <c:v>44058</c:v>
                </c:pt>
                <c:pt idx="494">
                  <c:v>44059</c:v>
                </c:pt>
                <c:pt idx="495">
                  <c:v>44060</c:v>
                </c:pt>
                <c:pt idx="496">
                  <c:v>44061</c:v>
                </c:pt>
                <c:pt idx="497">
                  <c:v>44062</c:v>
                </c:pt>
                <c:pt idx="498">
                  <c:v>44063</c:v>
                </c:pt>
                <c:pt idx="499">
                  <c:v>44064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83.769436795000004</c:v>
                </c:pt>
                <c:pt idx="1">
                  <c:v>83.880909878200001</c:v>
                </c:pt>
                <c:pt idx="2">
                  <c:v>83.751888465899995</c:v>
                </c:pt>
                <c:pt idx="3">
                  <c:v>83.751888465899995</c:v>
                </c:pt>
                <c:pt idx="4">
                  <c:v>83.751888465899995</c:v>
                </c:pt>
                <c:pt idx="5">
                  <c:v>83.387053292100006</c:v>
                </c:pt>
                <c:pt idx="6">
                  <c:v>83.243479878000002</c:v>
                </c:pt>
                <c:pt idx="7">
                  <c:v>83.742392565800003</c:v>
                </c:pt>
                <c:pt idx="8">
                  <c:v>83.821801812800004</c:v>
                </c:pt>
                <c:pt idx="9">
                  <c:v>83.821801812800004</c:v>
                </c:pt>
                <c:pt idx="10">
                  <c:v>83.821801812800004</c:v>
                </c:pt>
                <c:pt idx="11">
                  <c:v>83.821801812800004</c:v>
                </c:pt>
                <c:pt idx="12">
                  <c:v>83.821801812800004</c:v>
                </c:pt>
                <c:pt idx="13">
                  <c:v>83.850775096700005</c:v>
                </c:pt>
                <c:pt idx="14">
                  <c:v>84.232688289199999</c:v>
                </c:pt>
                <c:pt idx="15">
                  <c:v>84.251447693800003</c:v>
                </c:pt>
                <c:pt idx="16">
                  <c:v>84.251447693800003</c:v>
                </c:pt>
                <c:pt idx="17">
                  <c:v>84.251447693800003</c:v>
                </c:pt>
                <c:pt idx="18">
                  <c:v>84.251447693800003</c:v>
                </c:pt>
                <c:pt idx="19">
                  <c:v>84.070133154499999</c:v>
                </c:pt>
                <c:pt idx="20">
                  <c:v>83.968512550900002</c:v>
                </c:pt>
                <c:pt idx="21">
                  <c:v>83.567889449399999</c:v>
                </c:pt>
                <c:pt idx="22">
                  <c:v>83.7322973136</c:v>
                </c:pt>
                <c:pt idx="23">
                  <c:v>83.660502941399997</c:v>
                </c:pt>
                <c:pt idx="24">
                  <c:v>83.660502941399997</c:v>
                </c:pt>
                <c:pt idx="25">
                  <c:v>83.660502941399997</c:v>
                </c:pt>
                <c:pt idx="26">
                  <c:v>83.503077133199994</c:v>
                </c:pt>
                <c:pt idx="27">
                  <c:v>83.291723809800004</c:v>
                </c:pt>
                <c:pt idx="28">
                  <c:v>83.246511795299995</c:v>
                </c:pt>
                <c:pt idx="29">
                  <c:v>83.246511795299995</c:v>
                </c:pt>
                <c:pt idx="30">
                  <c:v>82.842935750300001</c:v>
                </c:pt>
                <c:pt idx="31">
                  <c:v>82.842935750300001</c:v>
                </c:pt>
                <c:pt idx="32">
                  <c:v>82.842935750300001</c:v>
                </c:pt>
                <c:pt idx="33">
                  <c:v>82.760156635399994</c:v>
                </c:pt>
                <c:pt idx="34">
                  <c:v>82.924553527100002</c:v>
                </c:pt>
                <c:pt idx="35">
                  <c:v>82.692281598799994</c:v>
                </c:pt>
                <c:pt idx="36">
                  <c:v>82.637068996599993</c:v>
                </c:pt>
                <c:pt idx="37">
                  <c:v>82.672939207599995</c:v>
                </c:pt>
                <c:pt idx="38">
                  <c:v>82.672939207599995</c:v>
                </c:pt>
                <c:pt idx="39">
                  <c:v>82.672939207599995</c:v>
                </c:pt>
                <c:pt idx="40">
                  <c:v>82.554838992100002</c:v>
                </c:pt>
                <c:pt idx="41">
                  <c:v>83.087903661300004</c:v>
                </c:pt>
                <c:pt idx="42">
                  <c:v>83.422838643999995</c:v>
                </c:pt>
                <c:pt idx="43">
                  <c:v>83.374505336699997</c:v>
                </c:pt>
                <c:pt idx="44">
                  <c:v>83.328223595599994</c:v>
                </c:pt>
                <c:pt idx="45">
                  <c:v>83.328223595599994</c:v>
                </c:pt>
                <c:pt idx="46">
                  <c:v>83.328223595599994</c:v>
                </c:pt>
                <c:pt idx="47">
                  <c:v>83.328223595599994</c:v>
                </c:pt>
                <c:pt idx="48">
                  <c:v>83.569423910500007</c:v>
                </c:pt>
                <c:pt idx="49">
                  <c:v>83.515691522599994</c:v>
                </c:pt>
                <c:pt idx="50">
                  <c:v>83.620114482700004</c:v>
                </c:pt>
                <c:pt idx="51">
                  <c:v>83.9757700113</c:v>
                </c:pt>
                <c:pt idx="52">
                  <c:v>83.9757700113</c:v>
                </c:pt>
                <c:pt idx="53">
                  <c:v>83.9757700113</c:v>
                </c:pt>
                <c:pt idx="54">
                  <c:v>84.1154615632</c:v>
                </c:pt>
                <c:pt idx="55">
                  <c:v>83.870776836199994</c:v>
                </c:pt>
                <c:pt idx="56">
                  <c:v>83.943809317399996</c:v>
                </c:pt>
                <c:pt idx="57">
                  <c:v>83.671367935399999</c:v>
                </c:pt>
                <c:pt idx="58">
                  <c:v>83.733263176500003</c:v>
                </c:pt>
                <c:pt idx="59">
                  <c:v>83.733263176500003</c:v>
                </c:pt>
                <c:pt idx="60">
                  <c:v>83.733263176500003</c:v>
                </c:pt>
                <c:pt idx="61">
                  <c:v>83.373297879299997</c:v>
                </c:pt>
                <c:pt idx="62">
                  <c:v>83.359197202999994</c:v>
                </c:pt>
                <c:pt idx="63">
                  <c:v>83.404380611700006</c:v>
                </c:pt>
                <c:pt idx="64">
                  <c:v>83.517904448899998</c:v>
                </c:pt>
                <c:pt idx="65">
                  <c:v>83.651003805399995</c:v>
                </c:pt>
                <c:pt idx="66">
                  <c:v>83.651003805399995</c:v>
                </c:pt>
                <c:pt idx="67">
                  <c:v>83.651003805399995</c:v>
                </c:pt>
                <c:pt idx="68">
                  <c:v>83.719412347900004</c:v>
                </c:pt>
                <c:pt idx="69">
                  <c:v>83.678568905899994</c:v>
                </c:pt>
                <c:pt idx="70">
                  <c:v>83.722735135700006</c:v>
                </c:pt>
                <c:pt idx="71">
                  <c:v>83.433313500899999</c:v>
                </c:pt>
                <c:pt idx="72">
                  <c:v>83.794891234000005</c:v>
                </c:pt>
                <c:pt idx="73">
                  <c:v>83.794891234000005</c:v>
                </c:pt>
                <c:pt idx="74">
                  <c:v>83.794891234000005</c:v>
                </c:pt>
                <c:pt idx="75">
                  <c:v>84.363042234700004</c:v>
                </c:pt>
                <c:pt idx="76">
                  <c:v>84.295263514300004</c:v>
                </c:pt>
                <c:pt idx="77">
                  <c:v>83.957389443099999</c:v>
                </c:pt>
                <c:pt idx="78">
                  <c:v>83.799239361399998</c:v>
                </c:pt>
                <c:pt idx="79">
                  <c:v>83.490261675699998</c:v>
                </c:pt>
                <c:pt idx="80">
                  <c:v>83.490261675699998</c:v>
                </c:pt>
                <c:pt idx="81">
                  <c:v>83.490261675699998</c:v>
                </c:pt>
                <c:pt idx="82">
                  <c:v>83.576572323600004</c:v>
                </c:pt>
                <c:pt idx="83">
                  <c:v>83.468747922399999</c:v>
                </c:pt>
                <c:pt idx="84">
                  <c:v>83.375458983100003</c:v>
                </c:pt>
                <c:pt idx="85">
                  <c:v>83.331578770099995</c:v>
                </c:pt>
                <c:pt idx="86">
                  <c:v>83.1314550572</c:v>
                </c:pt>
                <c:pt idx="87">
                  <c:v>83.1314550572</c:v>
                </c:pt>
                <c:pt idx="88">
                  <c:v>83.1314550572</c:v>
                </c:pt>
                <c:pt idx="89">
                  <c:v>83.144693541400002</c:v>
                </c:pt>
                <c:pt idx="90">
                  <c:v>82.950654438399994</c:v>
                </c:pt>
                <c:pt idx="91">
                  <c:v>83.077245378599997</c:v>
                </c:pt>
                <c:pt idx="92">
                  <c:v>82.765048795200002</c:v>
                </c:pt>
                <c:pt idx="93">
                  <c:v>82.803456568800001</c:v>
                </c:pt>
                <c:pt idx="94">
                  <c:v>82.803456568800001</c:v>
                </c:pt>
                <c:pt idx="95">
                  <c:v>82.803456568800001</c:v>
                </c:pt>
                <c:pt idx="96">
                  <c:v>82.592749732000001</c:v>
                </c:pt>
                <c:pt idx="97">
                  <c:v>82.480182289400005</c:v>
                </c:pt>
                <c:pt idx="98">
                  <c:v>82.419974974300004</c:v>
                </c:pt>
                <c:pt idx="99">
                  <c:v>82.500012198199997</c:v>
                </c:pt>
                <c:pt idx="100">
                  <c:v>82.515309478099994</c:v>
                </c:pt>
                <c:pt idx="101">
                  <c:v>82.515309478099994</c:v>
                </c:pt>
                <c:pt idx="102">
                  <c:v>82.515309478099994</c:v>
                </c:pt>
                <c:pt idx="103">
                  <c:v>82.340522131499995</c:v>
                </c:pt>
                <c:pt idx="104">
                  <c:v>82.275809525900002</c:v>
                </c:pt>
                <c:pt idx="105">
                  <c:v>81.815767580300005</c:v>
                </c:pt>
                <c:pt idx="106">
                  <c:v>81.881338789400004</c:v>
                </c:pt>
                <c:pt idx="107">
                  <c:v>81.856509951600003</c:v>
                </c:pt>
                <c:pt idx="108">
                  <c:v>81.856509951600003</c:v>
                </c:pt>
                <c:pt idx="109">
                  <c:v>81.856509951600003</c:v>
                </c:pt>
                <c:pt idx="110">
                  <c:v>81.775756424999997</c:v>
                </c:pt>
                <c:pt idx="111">
                  <c:v>81.2289604666</c:v>
                </c:pt>
                <c:pt idx="112">
                  <c:v>81.221433907199994</c:v>
                </c:pt>
                <c:pt idx="113">
                  <c:v>81.403084233599998</c:v>
                </c:pt>
                <c:pt idx="114">
                  <c:v>81.080449364900005</c:v>
                </c:pt>
                <c:pt idx="115">
                  <c:v>81.080449364900005</c:v>
                </c:pt>
                <c:pt idx="116">
                  <c:v>81.080449364900005</c:v>
                </c:pt>
                <c:pt idx="117">
                  <c:v>80.724275517400002</c:v>
                </c:pt>
                <c:pt idx="118">
                  <c:v>80.785367615599995</c:v>
                </c:pt>
                <c:pt idx="119">
                  <c:v>80.6026440654</c:v>
                </c:pt>
                <c:pt idx="120">
                  <c:v>80.588481520399995</c:v>
                </c:pt>
                <c:pt idx="121">
                  <c:v>80.484700744099996</c:v>
                </c:pt>
                <c:pt idx="122">
                  <c:v>80.484700744099996</c:v>
                </c:pt>
                <c:pt idx="123">
                  <c:v>80.484700744099996</c:v>
                </c:pt>
                <c:pt idx="124">
                  <c:v>80.491413674699999</c:v>
                </c:pt>
                <c:pt idx="125">
                  <c:v>80.711409392299998</c:v>
                </c:pt>
                <c:pt idx="126">
                  <c:v>80.607152261600007</c:v>
                </c:pt>
                <c:pt idx="127">
                  <c:v>81.146179548700005</c:v>
                </c:pt>
                <c:pt idx="128">
                  <c:v>81.575703133700003</c:v>
                </c:pt>
                <c:pt idx="129">
                  <c:v>81.575703133700003</c:v>
                </c:pt>
                <c:pt idx="130">
                  <c:v>81.575703133700003</c:v>
                </c:pt>
                <c:pt idx="131">
                  <c:v>81.602524352800003</c:v>
                </c:pt>
                <c:pt idx="132">
                  <c:v>80.963945135299994</c:v>
                </c:pt>
                <c:pt idx="133">
                  <c:v>81.160028103499997</c:v>
                </c:pt>
                <c:pt idx="134">
                  <c:v>80.963432912200005</c:v>
                </c:pt>
                <c:pt idx="135">
                  <c:v>80.661191410699999</c:v>
                </c:pt>
                <c:pt idx="136">
                  <c:v>80.661191410699999</c:v>
                </c:pt>
                <c:pt idx="137">
                  <c:v>80.661191410699999</c:v>
                </c:pt>
                <c:pt idx="138">
                  <c:v>80.824945180699999</c:v>
                </c:pt>
                <c:pt idx="139">
                  <c:v>80.820149572299997</c:v>
                </c:pt>
                <c:pt idx="140">
                  <c:v>80.843582699999999</c:v>
                </c:pt>
                <c:pt idx="141">
                  <c:v>80.7054534679</c:v>
                </c:pt>
                <c:pt idx="142">
                  <c:v>80.937349922099997</c:v>
                </c:pt>
                <c:pt idx="143">
                  <c:v>80.937349922099997</c:v>
                </c:pt>
                <c:pt idx="144">
                  <c:v>80.937349922099997</c:v>
                </c:pt>
                <c:pt idx="145">
                  <c:v>80.787442579100002</c:v>
                </c:pt>
                <c:pt idx="146">
                  <c:v>80.933336791599999</c:v>
                </c:pt>
                <c:pt idx="147">
                  <c:v>80.850357187599997</c:v>
                </c:pt>
                <c:pt idx="148">
                  <c:v>80.720455398699997</c:v>
                </c:pt>
                <c:pt idx="149">
                  <c:v>80.785091874100004</c:v>
                </c:pt>
                <c:pt idx="150">
                  <c:v>80.785091874100004</c:v>
                </c:pt>
                <c:pt idx="151">
                  <c:v>80.785091874100004</c:v>
                </c:pt>
                <c:pt idx="152">
                  <c:v>81.0672417623</c:v>
                </c:pt>
                <c:pt idx="153">
                  <c:v>81.273087160800003</c:v>
                </c:pt>
                <c:pt idx="154">
                  <c:v>81.339963367799996</c:v>
                </c:pt>
                <c:pt idx="155">
                  <c:v>81.456282811799994</c:v>
                </c:pt>
                <c:pt idx="156">
                  <c:v>81.346572274400003</c:v>
                </c:pt>
                <c:pt idx="157">
                  <c:v>81.346572274400003</c:v>
                </c:pt>
                <c:pt idx="158">
                  <c:v>81.346572274400003</c:v>
                </c:pt>
                <c:pt idx="159">
                  <c:v>81.484663832300001</c:v>
                </c:pt>
                <c:pt idx="160">
                  <c:v>81.484663832300001</c:v>
                </c:pt>
                <c:pt idx="161">
                  <c:v>81.535531697500005</c:v>
                </c:pt>
                <c:pt idx="162">
                  <c:v>81.086703635199996</c:v>
                </c:pt>
                <c:pt idx="163">
                  <c:v>80.968193454200005</c:v>
                </c:pt>
                <c:pt idx="164">
                  <c:v>80.968193454200005</c:v>
                </c:pt>
                <c:pt idx="165">
                  <c:v>80.968193454200005</c:v>
                </c:pt>
                <c:pt idx="166">
                  <c:v>80.785852669799993</c:v>
                </c:pt>
                <c:pt idx="167">
                  <c:v>80.649353228300001</c:v>
                </c:pt>
                <c:pt idx="168">
                  <c:v>80.419966431299997</c:v>
                </c:pt>
                <c:pt idx="169">
                  <c:v>80.638082649500006</c:v>
                </c:pt>
                <c:pt idx="170">
                  <c:v>79.798673415899998</c:v>
                </c:pt>
                <c:pt idx="171">
                  <c:v>79.798673415899998</c:v>
                </c:pt>
                <c:pt idx="172">
                  <c:v>79.798673415899998</c:v>
                </c:pt>
                <c:pt idx="173">
                  <c:v>79.798673415899998</c:v>
                </c:pt>
                <c:pt idx="174">
                  <c:v>79.798673415899998</c:v>
                </c:pt>
                <c:pt idx="175">
                  <c:v>79.6761599461</c:v>
                </c:pt>
                <c:pt idx="176">
                  <c:v>80.077344418600006</c:v>
                </c:pt>
                <c:pt idx="177">
                  <c:v>79.865605009099994</c:v>
                </c:pt>
                <c:pt idx="178">
                  <c:v>79.865605009099994</c:v>
                </c:pt>
                <c:pt idx="179">
                  <c:v>79.865605009099994</c:v>
                </c:pt>
                <c:pt idx="180">
                  <c:v>80.102009274899999</c:v>
                </c:pt>
                <c:pt idx="181">
                  <c:v>80.102009274899999</c:v>
                </c:pt>
                <c:pt idx="182">
                  <c:v>80.102009274899999</c:v>
                </c:pt>
                <c:pt idx="183">
                  <c:v>80.404384542800003</c:v>
                </c:pt>
                <c:pt idx="184">
                  <c:v>80.679388234399994</c:v>
                </c:pt>
                <c:pt idx="185">
                  <c:v>80.679388234399994</c:v>
                </c:pt>
                <c:pt idx="186">
                  <c:v>80.679388234399994</c:v>
                </c:pt>
                <c:pt idx="187">
                  <c:v>80.679388234399994</c:v>
                </c:pt>
                <c:pt idx="188">
                  <c:v>80.819883364500001</c:v>
                </c:pt>
                <c:pt idx="189">
                  <c:v>81.317399643499996</c:v>
                </c:pt>
                <c:pt idx="190">
                  <c:v>81.7321880091</c:v>
                </c:pt>
                <c:pt idx="191">
                  <c:v>81.721208824800001</c:v>
                </c:pt>
                <c:pt idx="192">
                  <c:v>81.721208824800001</c:v>
                </c:pt>
                <c:pt idx="193">
                  <c:v>81.721208824800001</c:v>
                </c:pt>
                <c:pt idx="194">
                  <c:v>81.721208824800001</c:v>
                </c:pt>
                <c:pt idx="195">
                  <c:v>81.894615470100007</c:v>
                </c:pt>
                <c:pt idx="196">
                  <c:v>81.833295466600006</c:v>
                </c:pt>
                <c:pt idx="197">
                  <c:v>81.556307974800006</c:v>
                </c:pt>
                <c:pt idx="198">
                  <c:v>81.873140082000006</c:v>
                </c:pt>
                <c:pt idx="199">
                  <c:v>81.873140082000006</c:v>
                </c:pt>
                <c:pt idx="200">
                  <c:v>81.873140082000006</c:v>
                </c:pt>
                <c:pt idx="201">
                  <c:v>81.676055882599996</c:v>
                </c:pt>
                <c:pt idx="202">
                  <c:v>81.667681032000004</c:v>
                </c:pt>
                <c:pt idx="203">
                  <c:v>81.721920978599996</c:v>
                </c:pt>
                <c:pt idx="204">
                  <c:v>81.897885112899999</c:v>
                </c:pt>
                <c:pt idx="205">
                  <c:v>81.702096988400001</c:v>
                </c:pt>
                <c:pt idx="206">
                  <c:v>81.702096988400001</c:v>
                </c:pt>
                <c:pt idx="207">
                  <c:v>81.702096988400001</c:v>
                </c:pt>
                <c:pt idx="208">
                  <c:v>81.8311135095</c:v>
                </c:pt>
                <c:pt idx="209">
                  <c:v>81.216085481700006</c:v>
                </c:pt>
                <c:pt idx="210">
                  <c:v>80.871995258400005</c:v>
                </c:pt>
                <c:pt idx="211">
                  <c:v>80.769609460599995</c:v>
                </c:pt>
                <c:pt idx="212">
                  <c:v>80.834547586599996</c:v>
                </c:pt>
                <c:pt idx="213">
                  <c:v>80.834547586599996</c:v>
                </c:pt>
                <c:pt idx="214">
                  <c:v>80.834547586599996</c:v>
                </c:pt>
                <c:pt idx="215">
                  <c:v>80.819841136899996</c:v>
                </c:pt>
                <c:pt idx="216">
                  <c:v>81.062165198599999</c:v>
                </c:pt>
                <c:pt idx="217">
                  <c:v>80.647855001500005</c:v>
                </c:pt>
                <c:pt idx="218">
                  <c:v>80.455656922800003</c:v>
                </c:pt>
                <c:pt idx="219">
                  <c:v>80.328177690900006</c:v>
                </c:pt>
                <c:pt idx="220">
                  <c:v>80.328177690900006</c:v>
                </c:pt>
                <c:pt idx="221">
                  <c:v>80.328177690900006</c:v>
                </c:pt>
                <c:pt idx="222">
                  <c:v>80.101889962000001</c:v>
                </c:pt>
                <c:pt idx="223">
                  <c:v>79.997764413599995</c:v>
                </c:pt>
                <c:pt idx="224">
                  <c:v>80.248760239399999</c:v>
                </c:pt>
                <c:pt idx="225">
                  <c:v>79.959979489800006</c:v>
                </c:pt>
                <c:pt idx="226">
                  <c:v>80.035765918199999</c:v>
                </c:pt>
                <c:pt idx="227">
                  <c:v>80.035765918199999</c:v>
                </c:pt>
                <c:pt idx="228">
                  <c:v>80.035765918199999</c:v>
                </c:pt>
                <c:pt idx="229">
                  <c:v>79.8816210114</c:v>
                </c:pt>
                <c:pt idx="230">
                  <c:v>79.9041268342</c:v>
                </c:pt>
                <c:pt idx="231">
                  <c:v>80.071240958800004</c:v>
                </c:pt>
                <c:pt idx="232">
                  <c:v>80.046592124300005</c:v>
                </c:pt>
                <c:pt idx="233">
                  <c:v>80.187331689800004</c:v>
                </c:pt>
                <c:pt idx="234">
                  <c:v>80.187331689800004</c:v>
                </c:pt>
                <c:pt idx="235">
                  <c:v>80.187331689800004</c:v>
                </c:pt>
                <c:pt idx="236">
                  <c:v>80.119935200399993</c:v>
                </c:pt>
                <c:pt idx="237">
                  <c:v>80.470527490400002</c:v>
                </c:pt>
                <c:pt idx="238">
                  <c:v>80.334027872500002</c:v>
                </c:pt>
                <c:pt idx="239">
                  <c:v>80.299818276500005</c:v>
                </c:pt>
                <c:pt idx="240">
                  <c:v>80.245734572100005</c:v>
                </c:pt>
                <c:pt idx="241">
                  <c:v>80.245734572100005</c:v>
                </c:pt>
                <c:pt idx="242">
                  <c:v>80.245734572100005</c:v>
                </c:pt>
                <c:pt idx="243">
                  <c:v>80.368353633699996</c:v>
                </c:pt>
                <c:pt idx="244">
                  <c:v>80.258762532099993</c:v>
                </c:pt>
                <c:pt idx="245">
                  <c:v>80.545170055400007</c:v>
                </c:pt>
                <c:pt idx="246">
                  <c:v>80.812866772299998</c:v>
                </c:pt>
                <c:pt idx="247">
                  <c:v>81.016263617299998</c:v>
                </c:pt>
                <c:pt idx="248">
                  <c:v>81.016263617299998</c:v>
                </c:pt>
                <c:pt idx="249">
                  <c:v>81.016263617299998</c:v>
                </c:pt>
                <c:pt idx="250">
                  <c:v>81.363800125200001</c:v>
                </c:pt>
                <c:pt idx="251">
                  <c:v>81.238273428100001</c:v>
                </c:pt>
                <c:pt idx="252">
                  <c:v>81.290408027799998</c:v>
                </c:pt>
                <c:pt idx="253">
                  <c:v>81.059690407100007</c:v>
                </c:pt>
                <c:pt idx="254">
                  <c:v>80.718135391000004</c:v>
                </c:pt>
                <c:pt idx="255">
                  <c:v>80.718135391000004</c:v>
                </c:pt>
                <c:pt idx="256">
                  <c:v>80.718135391000004</c:v>
                </c:pt>
                <c:pt idx="257">
                  <c:v>80.461526727800006</c:v>
                </c:pt>
                <c:pt idx="258">
                  <c:v>80.320338884700007</c:v>
                </c:pt>
                <c:pt idx="259">
                  <c:v>80.320338884700007</c:v>
                </c:pt>
                <c:pt idx="260">
                  <c:v>80.523633631400003</c:v>
                </c:pt>
                <c:pt idx="261">
                  <c:v>80.557026568500007</c:v>
                </c:pt>
                <c:pt idx="262">
                  <c:v>80.557026568500007</c:v>
                </c:pt>
                <c:pt idx="263">
                  <c:v>80.557026568500007</c:v>
                </c:pt>
                <c:pt idx="264">
                  <c:v>80.643071828900005</c:v>
                </c:pt>
                <c:pt idx="265">
                  <c:v>80.628701948200003</c:v>
                </c:pt>
                <c:pt idx="266">
                  <c:v>80.628701948200003</c:v>
                </c:pt>
                <c:pt idx="267">
                  <c:v>80.471846440899995</c:v>
                </c:pt>
                <c:pt idx="268">
                  <c:v>80.597992336700003</c:v>
                </c:pt>
                <c:pt idx="269">
                  <c:v>80.597992336700003</c:v>
                </c:pt>
                <c:pt idx="270">
                  <c:v>80.597992336700003</c:v>
                </c:pt>
                <c:pt idx="271">
                  <c:v>80.941238046699993</c:v>
                </c:pt>
                <c:pt idx="272">
                  <c:v>80.743858214900001</c:v>
                </c:pt>
                <c:pt idx="273">
                  <c:v>80.576843618200002</c:v>
                </c:pt>
                <c:pt idx="274">
                  <c:v>80.707842830100006</c:v>
                </c:pt>
                <c:pt idx="275">
                  <c:v>80.745264393100001</c:v>
                </c:pt>
                <c:pt idx="276">
                  <c:v>80.745264393100001</c:v>
                </c:pt>
                <c:pt idx="277">
                  <c:v>80.745264393100001</c:v>
                </c:pt>
                <c:pt idx="278">
                  <c:v>80.769562423699995</c:v>
                </c:pt>
                <c:pt idx="279">
                  <c:v>80.759218917499993</c:v>
                </c:pt>
                <c:pt idx="280">
                  <c:v>80.556796235299998</c:v>
                </c:pt>
                <c:pt idx="281">
                  <c:v>80.559458512600003</c:v>
                </c:pt>
                <c:pt idx="282">
                  <c:v>80.470348228099994</c:v>
                </c:pt>
                <c:pt idx="283">
                  <c:v>80.470348228099994</c:v>
                </c:pt>
                <c:pt idx="284">
                  <c:v>80.470348228099994</c:v>
                </c:pt>
                <c:pt idx="285">
                  <c:v>80.311299009899997</c:v>
                </c:pt>
                <c:pt idx="286">
                  <c:v>80.281846069899998</c:v>
                </c:pt>
                <c:pt idx="287">
                  <c:v>80.163997303299993</c:v>
                </c:pt>
                <c:pt idx="288">
                  <c:v>80.297589305700001</c:v>
                </c:pt>
                <c:pt idx="289">
                  <c:v>80.159990962699993</c:v>
                </c:pt>
                <c:pt idx="290">
                  <c:v>80.159990962699993</c:v>
                </c:pt>
                <c:pt idx="291">
                  <c:v>80.159990962699993</c:v>
                </c:pt>
                <c:pt idx="292">
                  <c:v>80.032495355500004</c:v>
                </c:pt>
                <c:pt idx="293">
                  <c:v>79.9066393433</c:v>
                </c:pt>
                <c:pt idx="294">
                  <c:v>79.950227354800006</c:v>
                </c:pt>
                <c:pt idx="295">
                  <c:v>79.766719262999999</c:v>
                </c:pt>
                <c:pt idx="296">
                  <c:v>79.736513088099997</c:v>
                </c:pt>
                <c:pt idx="297">
                  <c:v>79.736513088099997</c:v>
                </c:pt>
                <c:pt idx="298">
                  <c:v>79.736513088099997</c:v>
                </c:pt>
                <c:pt idx="299">
                  <c:v>79.601111224999997</c:v>
                </c:pt>
                <c:pt idx="300">
                  <c:v>79.666065711499996</c:v>
                </c:pt>
                <c:pt idx="301">
                  <c:v>79.772330309500006</c:v>
                </c:pt>
                <c:pt idx="302">
                  <c:v>79.384964180099999</c:v>
                </c:pt>
                <c:pt idx="303">
                  <c:v>78.939793525200002</c:v>
                </c:pt>
                <c:pt idx="304">
                  <c:v>78.939793525200002</c:v>
                </c:pt>
                <c:pt idx="305">
                  <c:v>78.939793525200002</c:v>
                </c:pt>
                <c:pt idx="306">
                  <c:v>78.781129489199998</c:v>
                </c:pt>
                <c:pt idx="307">
                  <c:v>78.660463249399996</c:v>
                </c:pt>
                <c:pt idx="308">
                  <c:v>78.814785420099994</c:v>
                </c:pt>
                <c:pt idx="309">
                  <c:v>78.853868932799998</c:v>
                </c:pt>
                <c:pt idx="310">
                  <c:v>78.912564331699997</c:v>
                </c:pt>
                <c:pt idx="311">
                  <c:v>78.912564331699997</c:v>
                </c:pt>
                <c:pt idx="312">
                  <c:v>78.912564331699997</c:v>
                </c:pt>
                <c:pt idx="313">
                  <c:v>78.7647835426</c:v>
                </c:pt>
                <c:pt idx="314">
                  <c:v>78.398744825600005</c:v>
                </c:pt>
                <c:pt idx="315">
                  <c:v>78.466027643800004</c:v>
                </c:pt>
                <c:pt idx="316">
                  <c:v>78.456142494000005</c:v>
                </c:pt>
                <c:pt idx="317">
                  <c:v>78.278296930500005</c:v>
                </c:pt>
                <c:pt idx="318">
                  <c:v>78.278296930500005</c:v>
                </c:pt>
                <c:pt idx="319">
                  <c:v>78.278296930500005</c:v>
                </c:pt>
                <c:pt idx="320">
                  <c:v>78.502260680299997</c:v>
                </c:pt>
                <c:pt idx="321">
                  <c:v>78.4130925929</c:v>
                </c:pt>
                <c:pt idx="322">
                  <c:v>78.755666757300006</c:v>
                </c:pt>
                <c:pt idx="323">
                  <c:v>78.722110884200006</c:v>
                </c:pt>
                <c:pt idx="324">
                  <c:v>79.543271330699994</c:v>
                </c:pt>
                <c:pt idx="325">
                  <c:v>79.543271330699994</c:v>
                </c:pt>
                <c:pt idx="326">
                  <c:v>79.543271330699994</c:v>
                </c:pt>
                <c:pt idx="327">
                  <c:v>79.543271330699994</c:v>
                </c:pt>
                <c:pt idx="328">
                  <c:v>79.666885130899999</c:v>
                </c:pt>
                <c:pt idx="329">
                  <c:v>79.888397323299998</c:v>
                </c:pt>
                <c:pt idx="330">
                  <c:v>80.138537206300001</c:v>
                </c:pt>
                <c:pt idx="331">
                  <c:v>80.798554854399995</c:v>
                </c:pt>
                <c:pt idx="332">
                  <c:v>80.798554854399995</c:v>
                </c:pt>
                <c:pt idx="333">
                  <c:v>80.798554854399995</c:v>
                </c:pt>
                <c:pt idx="334">
                  <c:v>81.300184100500005</c:v>
                </c:pt>
                <c:pt idx="335">
                  <c:v>81.300184100500005</c:v>
                </c:pt>
                <c:pt idx="336">
                  <c:v>81.300184100500005</c:v>
                </c:pt>
                <c:pt idx="337">
                  <c:v>83.333160712500003</c:v>
                </c:pt>
                <c:pt idx="338">
                  <c:v>83.565777744599998</c:v>
                </c:pt>
                <c:pt idx="339">
                  <c:v>83.565777744599998</c:v>
                </c:pt>
                <c:pt idx="340">
                  <c:v>83.565777744599998</c:v>
                </c:pt>
                <c:pt idx="341">
                  <c:v>84.845158492500005</c:v>
                </c:pt>
                <c:pt idx="342">
                  <c:v>87.0982656682</c:v>
                </c:pt>
                <c:pt idx="343">
                  <c:v>85.807270663300002</c:v>
                </c:pt>
                <c:pt idx="344">
                  <c:v>81.766305662400001</c:v>
                </c:pt>
                <c:pt idx="345">
                  <c:v>80.138290271299994</c:v>
                </c:pt>
                <c:pt idx="346">
                  <c:v>80.138290271299994</c:v>
                </c:pt>
                <c:pt idx="347">
                  <c:v>80.138290271299994</c:v>
                </c:pt>
                <c:pt idx="348">
                  <c:v>81.680327672399997</c:v>
                </c:pt>
                <c:pt idx="349">
                  <c:v>81.517430158600007</c:v>
                </c:pt>
                <c:pt idx="350">
                  <c:v>81.152306048400007</c:v>
                </c:pt>
                <c:pt idx="351">
                  <c:v>81.227004297500002</c:v>
                </c:pt>
                <c:pt idx="352">
                  <c:v>80.983949231500006</c:v>
                </c:pt>
                <c:pt idx="353">
                  <c:v>80.983949231500006</c:v>
                </c:pt>
                <c:pt idx="354">
                  <c:v>80.983949231500006</c:v>
                </c:pt>
                <c:pt idx="355">
                  <c:v>80.723790366700001</c:v>
                </c:pt>
                <c:pt idx="356">
                  <c:v>79.9686228857</c:v>
                </c:pt>
                <c:pt idx="357">
                  <c:v>79.733094623699998</c:v>
                </c:pt>
                <c:pt idx="358">
                  <c:v>81.395049793599995</c:v>
                </c:pt>
                <c:pt idx="359">
                  <c:v>81.199080313500005</c:v>
                </c:pt>
                <c:pt idx="360">
                  <c:v>81.199080313500005</c:v>
                </c:pt>
                <c:pt idx="361">
                  <c:v>81.199080313500005</c:v>
                </c:pt>
                <c:pt idx="362">
                  <c:v>80.9479934923</c:v>
                </c:pt>
                <c:pt idx="363">
                  <c:v>80.818545446100003</c:v>
                </c:pt>
                <c:pt idx="364">
                  <c:v>80.818545446100003</c:v>
                </c:pt>
                <c:pt idx="365">
                  <c:v>80.818545446100003</c:v>
                </c:pt>
                <c:pt idx="366">
                  <c:v>80.818545446100003</c:v>
                </c:pt>
                <c:pt idx="367">
                  <c:v>80.818545446100003</c:v>
                </c:pt>
                <c:pt idx="368">
                  <c:v>80.818545446100003</c:v>
                </c:pt>
                <c:pt idx="369">
                  <c:v>80.818545446100003</c:v>
                </c:pt>
                <c:pt idx="370">
                  <c:v>80.596337736799995</c:v>
                </c:pt>
                <c:pt idx="371">
                  <c:v>80.596337736799995</c:v>
                </c:pt>
                <c:pt idx="372">
                  <c:v>80.614576297499994</c:v>
                </c:pt>
                <c:pt idx="373">
                  <c:v>80.448444318400007</c:v>
                </c:pt>
                <c:pt idx="374">
                  <c:v>80.448444318400007</c:v>
                </c:pt>
                <c:pt idx="375">
                  <c:v>80.448444318400007</c:v>
                </c:pt>
                <c:pt idx="376">
                  <c:v>80.273384696600004</c:v>
                </c:pt>
                <c:pt idx="377">
                  <c:v>79.320231371099993</c:v>
                </c:pt>
                <c:pt idx="378">
                  <c:v>79.198791390799997</c:v>
                </c:pt>
                <c:pt idx="379">
                  <c:v>79.389235755000001</c:v>
                </c:pt>
                <c:pt idx="380">
                  <c:v>78.535473998399993</c:v>
                </c:pt>
                <c:pt idx="381">
                  <c:v>78.535473998399993</c:v>
                </c:pt>
                <c:pt idx="382">
                  <c:v>78.535473998399993</c:v>
                </c:pt>
                <c:pt idx="383">
                  <c:v>78.662979015399998</c:v>
                </c:pt>
                <c:pt idx="384">
                  <c:v>78.251111109899995</c:v>
                </c:pt>
                <c:pt idx="385">
                  <c:v>78.251111109899995</c:v>
                </c:pt>
                <c:pt idx="386">
                  <c:v>78.713842292099997</c:v>
                </c:pt>
                <c:pt idx="387">
                  <c:v>78.505807304399994</c:v>
                </c:pt>
                <c:pt idx="388">
                  <c:v>78.505807304399994</c:v>
                </c:pt>
                <c:pt idx="389">
                  <c:v>78.505807304399994</c:v>
                </c:pt>
                <c:pt idx="390">
                  <c:v>79.141213904400004</c:v>
                </c:pt>
                <c:pt idx="391">
                  <c:v>78.943063667999994</c:v>
                </c:pt>
                <c:pt idx="392">
                  <c:v>78.464331345700003</c:v>
                </c:pt>
                <c:pt idx="393">
                  <c:v>78.510792890700003</c:v>
                </c:pt>
                <c:pt idx="394">
                  <c:v>78.510792890700003</c:v>
                </c:pt>
                <c:pt idx="395">
                  <c:v>78.510792890700003</c:v>
                </c:pt>
                <c:pt idx="396">
                  <c:v>78.510792890700003</c:v>
                </c:pt>
                <c:pt idx="397">
                  <c:v>78.641946694200001</c:v>
                </c:pt>
                <c:pt idx="398">
                  <c:v>78.571107648400002</c:v>
                </c:pt>
                <c:pt idx="399">
                  <c:v>78.666306651799999</c:v>
                </c:pt>
                <c:pt idx="400">
                  <c:v>79.093818319799993</c:v>
                </c:pt>
                <c:pt idx="401">
                  <c:v>78.996092460300005</c:v>
                </c:pt>
                <c:pt idx="402">
                  <c:v>78.996092460300005</c:v>
                </c:pt>
                <c:pt idx="403">
                  <c:v>78.996092460300005</c:v>
                </c:pt>
                <c:pt idx="404">
                  <c:v>79.136308920999994</c:v>
                </c:pt>
                <c:pt idx="405">
                  <c:v>79.230550800399996</c:v>
                </c:pt>
                <c:pt idx="406">
                  <c:v>78.800645484399993</c:v>
                </c:pt>
                <c:pt idx="407">
                  <c:v>79.1415901596</c:v>
                </c:pt>
                <c:pt idx="408">
                  <c:v>79.138022953900006</c:v>
                </c:pt>
                <c:pt idx="409">
                  <c:v>79.138022953900006</c:v>
                </c:pt>
                <c:pt idx="410">
                  <c:v>79.138022953900006</c:v>
                </c:pt>
                <c:pt idx="411">
                  <c:v>79.138022953900006</c:v>
                </c:pt>
                <c:pt idx="412">
                  <c:v>79.154905760600002</c:v>
                </c:pt>
                <c:pt idx="413">
                  <c:v>78.961352163499996</c:v>
                </c:pt>
                <c:pt idx="414">
                  <c:v>78.934451668999998</c:v>
                </c:pt>
                <c:pt idx="415">
                  <c:v>78.934451668999998</c:v>
                </c:pt>
                <c:pt idx="416">
                  <c:v>78.934451668999998</c:v>
                </c:pt>
                <c:pt idx="417">
                  <c:v>78.934451668999998</c:v>
                </c:pt>
                <c:pt idx="418">
                  <c:v>79.499140251599997</c:v>
                </c:pt>
                <c:pt idx="419">
                  <c:v>79.270464297399997</c:v>
                </c:pt>
                <c:pt idx="420">
                  <c:v>78.961549410100005</c:v>
                </c:pt>
                <c:pt idx="421">
                  <c:v>79.206746086500004</c:v>
                </c:pt>
                <c:pt idx="422">
                  <c:v>79.099638496699995</c:v>
                </c:pt>
                <c:pt idx="423">
                  <c:v>79.099638496699995</c:v>
                </c:pt>
                <c:pt idx="424">
                  <c:v>79.099638496699995</c:v>
                </c:pt>
                <c:pt idx="425">
                  <c:v>79.147028309099994</c:v>
                </c:pt>
                <c:pt idx="426">
                  <c:v>79.0108725889</c:v>
                </c:pt>
                <c:pt idx="427">
                  <c:v>79.128935422799998</c:v>
                </c:pt>
                <c:pt idx="428">
                  <c:v>79.075514392399995</c:v>
                </c:pt>
                <c:pt idx="429">
                  <c:v>79.251836068399996</c:v>
                </c:pt>
                <c:pt idx="430">
                  <c:v>79.251836068399996</c:v>
                </c:pt>
                <c:pt idx="431">
                  <c:v>79.251836068399996</c:v>
                </c:pt>
                <c:pt idx="432">
                  <c:v>79.620156539800007</c:v>
                </c:pt>
                <c:pt idx="433">
                  <c:v>79.333414501700005</c:v>
                </c:pt>
                <c:pt idx="434">
                  <c:v>78.765122881699995</c:v>
                </c:pt>
                <c:pt idx="435">
                  <c:v>78.703827098299996</c:v>
                </c:pt>
                <c:pt idx="436">
                  <c:v>78.405239606799995</c:v>
                </c:pt>
                <c:pt idx="437">
                  <c:v>78.405239606799995</c:v>
                </c:pt>
                <c:pt idx="438">
                  <c:v>78.405239606799995</c:v>
                </c:pt>
                <c:pt idx="439">
                  <c:v>78.423840932199994</c:v>
                </c:pt>
                <c:pt idx="440">
                  <c:v>78.403261962900004</c:v>
                </c:pt>
                <c:pt idx="441">
                  <c:v>78.270441243299999</c:v>
                </c:pt>
                <c:pt idx="442">
                  <c:v>78.347337689499994</c:v>
                </c:pt>
                <c:pt idx="443">
                  <c:v>78.253948403500004</c:v>
                </c:pt>
                <c:pt idx="444">
                  <c:v>78.253948403500004</c:v>
                </c:pt>
                <c:pt idx="445">
                  <c:v>78.253948403500004</c:v>
                </c:pt>
                <c:pt idx="446">
                  <c:v>78.232801449099995</c:v>
                </c:pt>
                <c:pt idx="447">
                  <c:v>78.698380812400003</c:v>
                </c:pt>
                <c:pt idx="448">
                  <c:v>78.511273622999994</c:v>
                </c:pt>
                <c:pt idx="449">
                  <c:v>78.657675967200007</c:v>
                </c:pt>
                <c:pt idx="450">
                  <c:v>78.215650046999997</c:v>
                </c:pt>
                <c:pt idx="451">
                  <c:v>78.215650046999997</c:v>
                </c:pt>
                <c:pt idx="452">
                  <c:v>78.215650046999997</c:v>
                </c:pt>
                <c:pt idx="453">
                  <c:v>78.644237487300003</c:v>
                </c:pt>
                <c:pt idx="454">
                  <c:v>78.727351789599993</c:v>
                </c:pt>
                <c:pt idx="455">
                  <c:v>78.841992686400005</c:v>
                </c:pt>
                <c:pt idx="456">
                  <c:v>78.801442822400006</c:v>
                </c:pt>
                <c:pt idx="457">
                  <c:v>78.958084718699993</c:v>
                </c:pt>
                <c:pt idx="458">
                  <c:v>78.958084718699993</c:v>
                </c:pt>
                <c:pt idx="459">
                  <c:v>78.958084718699993</c:v>
                </c:pt>
                <c:pt idx="460">
                  <c:v>78.716616328599997</c:v>
                </c:pt>
                <c:pt idx="461">
                  <c:v>78.641140959300003</c:v>
                </c:pt>
                <c:pt idx="462">
                  <c:v>78.708180272099995</c:v>
                </c:pt>
                <c:pt idx="463">
                  <c:v>78.447274957600001</c:v>
                </c:pt>
                <c:pt idx="464">
                  <c:v>78.902983940499993</c:v>
                </c:pt>
                <c:pt idx="465">
                  <c:v>78.902983940499993</c:v>
                </c:pt>
                <c:pt idx="466">
                  <c:v>78.902983940499993</c:v>
                </c:pt>
                <c:pt idx="467">
                  <c:v>78.703868806200006</c:v>
                </c:pt>
                <c:pt idx="468">
                  <c:v>78.583742336599997</c:v>
                </c:pt>
                <c:pt idx="469">
                  <c:v>78.826498039399993</c:v>
                </c:pt>
                <c:pt idx="470">
                  <c:v>78.863394897800006</c:v>
                </c:pt>
                <c:pt idx="471">
                  <c:v>78.882122000899997</c:v>
                </c:pt>
                <c:pt idx="472">
                  <c:v>78.882122000899997</c:v>
                </c:pt>
                <c:pt idx="473">
                  <c:v>78.882122000899997</c:v>
                </c:pt>
                <c:pt idx="474">
                  <c:v>79.051736766700003</c:v>
                </c:pt>
                <c:pt idx="475">
                  <c:v>79.098450583900004</c:v>
                </c:pt>
                <c:pt idx="476">
                  <c:v>79.0090712529</c:v>
                </c:pt>
                <c:pt idx="477">
                  <c:v>79.0090712529</c:v>
                </c:pt>
                <c:pt idx="478">
                  <c:v>79.326812485600001</c:v>
                </c:pt>
                <c:pt idx="479">
                  <c:v>79.326812485600001</c:v>
                </c:pt>
                <c:pt idx="480">
                  <c:v>79.326812485600001</c:v>
                </c:pt>
                <c:pt idx="481">
                  <c:v>79.140005871499994</c:v>
                </c:pt>
                <c:pt idx="482">
                  <c:v>79.331538148899995</c:v>
                </c:pt>
                <c:pt idx="483">
                  <c:v>79.337646945399996</c:v>
                </c:pt>
                <c:pt idx="484">
                  <c:v>79.180186896600006</c:v>
                </c:pt>
                <c:pt idx="485">
                  <c:v>79.044496812099993</c:v>
                </c:pt>
                <c:pt idx="486">
                  <c:v>79.044496812099993</c:v>
                </c:pt>
                <c:pt idx="487">
                  <c:v>79.044496812099993</c:v>
                </c:pt>
                <c:pt idx="488">
                  <c:v>78.936973925000004</c:v>
                </c:pt>
                <c:pt idx="489">
                  <c:v>78.904175066999997</c:v>
                </c:pt>
                <c:pt idx="490">
                  <c:v>78.878591082300005</c:v>
                </c:pt>
                <c:pt idx="491">
                  <c:v>79.044966907599999</c:v>
                </c:pt>
                <c:pt idx="492">
                  <c:v>78.909094939300005</c:v>
                </c:pt>
                <c:pt idx="493">
                  <c:v>78.909094939300005</c:v>
                </c:pt>
                <c:pt idx="494">
                  <c:v>78.909094939300005</c:v>
                </c:pt>
                <c:pt idx="495">
                  <c:v>79.0950237423</c:v>
                </c:pt>
                <c:pt idx="496">
                  <c:v>79.106729304599995</c:v>
                </c:pt>
                <c:pt idx="497">
                  <c:v>79.213809028699998</c:v>
                </c:pt>
                <c:pt idx="498">
                  <c:v>78.956860026900003</c:v>
                </c:pt>
                <c:pt idx="499">
                  <c:v>79.107152898899997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4B-4452-8A35-F858B658A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43565</c:v>
                </c:pt>
                <c:pt idx="1">
                  <c:v>43566</c:v>
                </c:pt>
                <c:pt idx="2">
                  <c:v>43567</c:v>
                </c:pt>
                <c:pt idx="3">
                  <c:v>43568</c:v>
                </c:pt>
                <c:pt idx="4">
                  <c:v>43569</c:v>
                </c:pt>
                <c:pt idx="5">
                  <c:v>43570</c:v>
                </c:pt>
                <c:pt idx="6">
                  <c:v>43571</c:v>
                </c:pt>
                <c:pt idx="7">
                  <c:v>43572</c:v>
                </c:pt>
                <c:pt idx="8">
                  <c:v>43573</c:v>
                </c:pt>
                <c:pt idx="9">
                  <c:v>43574</c:v>
                </c:pt>
                <c:pt idx="10">
                  <c:v>43575</c:v>
                </c:pt>
                <c:pt idx="11">
                  <c:v>43576</c:v>
                </c:pt>
                <c:pt idx="12">
                  <c:v>43577</c:v>
                </c:pt>
                <c:pt idx="13">
                  <c:v>43578</c:v>
                </c:pt>
                <c:pt idx="14">
                  <c:v>43579</c:v>
                </c:pt>
                <c:pt idx="15">
                  <c:v>43580</c:v>
                </c:pt>
                <c:pt idx="16">
                  <c:v>43581</c:v>
                </c:pt>
                <c:pt idx="17">
                  <c:v>43582</c:v>
                </c:pt>
                <c:pt idx="18">
                  <c:v>43583</c:v>
                </c:pt>
                <c:pt idx="19">
                  <c:v>43584</c:v>
                </c:pt>
                <c:pt idx="20">
                  <c:v>43585</c:v>
                </c:pt>
                <c:pt idx="21">
                  <c:v>43586</c:v>
                </c:pt>
                <c:pt idx="22">
                  <c:v>43587</c:v>
                </c:pt>
                <c:pt idx="23">
                  <c:v>43588</c:v>
                </c:pt>
                <c:pt idx="24">
                  <c:v>43589</c:v>
                </c:pt>
                <c:pt idx="25">
                  <c:v>43590</c:v>
                </c:pt>
                <c:pt idx="26">
                  <c:v>43591</c:v>
                </c:pt>
                <c:pt idx="27">
                  <c:v>43592</c:v>
                </c:pt>
                <c:pt idx="28">
                  <c:v>43593</c:v>
                </c:pt>
                <c:pt idx="29">
                  <c:v>43594</c:v>
                </c:pt>
                <c:pt idx="30">
                  <c:v>43595</c:v>
                </c:pt>
                <c:pt idx="31">
                  <c:v>43596</c:v>
                </c:pt>
                <c:pt idx="32">
                  <c:v>43597</c:v>
                </c:pt>
                <c:pt idx="33">
                  <c:v>43598</c:v>
                </c:pt>
                <c:pt idx="34">
                  <c:v>43599</c:v>
                </c:pt>
                <c:pt idx="35">
                  <c:v>43600</c:v>
                </c:pt>
                <c:pt idx="36">
                  <c:v>43601</c:v>
                </c:pt>
                <c:pt idx="37">
                  <c:v>43602</c:v>
                </c:pt>
                <c:pt idx="38">
                  <c:v>43603</c:v>
                </c:pt>
                <c:pt idx="39">
                  <c:v>43604</c:v>
                </c:pt>
                <c:pt idx="40">
                  <c:v>43605</c:v>
                </c:pt>
                <c:pt idx="41">
                  <c:v>43606</c:v>
                </c:pt>
                <c:pt idx="42">
                  <c:v>43607</c:v>
                </c:pt>
                <c:pt idx="43">
                  <c:v>43608</c:v>
                </c:pt>
                <c:pt idx="44">
                  <c:v>43609</c:v>
                </c:pt>
                <c:pt idx="45">
                  <c:v>43610</c:v>
                </c:pt>
                <c:pt idx="46">
                  <c:v>43611</c:v>
                </c:pt>
                <c:pt idx="47">
                  <c:v>43612</c:v>
                </c:pt>
                <c:pt idx="48">
                  <c:v>43613</c:v>
                </c:pt>
                <c:pt idx="49">
                  <c:v>43614</c:v>
                </c:pt>
                <c:pt idx="50">
                  <c:v>43615</c:v>
                </c:pt>
                <c:pt idx="51">
                  <c:v>43616</c:v>
                </c:pt>
                <c:pt idx="52">
                  <c:v>43617</c:v>
                </c:pt>
                <c:pt idx="53">
                  <c:v>43618</c:v>
                </c:pt>
                <c:pt idx="54">
                  <c:v>43619</c:v>
                </c:pt>
                <c:pt idx="55">
                  <c:v>43620</c:v>
                </c:pt>
                <c:pt idx="56">
                  <c:v>43621</c:v>
                </c:pt>
                <c:pt idx="57">
                  <c:v>43622</c:v>
                </c:pt>
                <c:pt idx="58">
                  <c:v>43623</c:v>
                </c:pt>
                <c:pt idx="59">
                  <c:v>43624</c:v>
                </c:pt>
                <c:pt idx="60">
                  <c:v>43625</c:v>
                </c:pt>
                <c:pt idx="61">
                  <c:v>43626</c:v>
                </c:pt>
                <c:pt idx="62">
                  <c:v>43627</c:v>
                </c:pt>
                <c:pt idx="63">
                  <c:v>43628</c:v>
                </c:pt>
                <c:pt idx="64">
                  <c:v>43629</c:v>
                </c:pt>
                <c:pt idx="65">
                  <c:v>43630</c:v>
                </c:pt>
                <c:pt idx="66">
                  <c:v>43631</c:v>
                </c:pt>
                <c:pt idx="67">
                  <c:v>43632</c:v>
                </c:pt>
                <c:pt idx="68">
                  <c:v>43633</c:v>
                </c:pt>
                <c:pt idx="69">
                  <c:v>43634</c:v>
                </c:pt>
                <c:pt idx="70">
                  <c:v>43635</c:v>
                </c:pt>
                <c:pt idx="71">
                  <c:v>43636</c:v>
                </c:pt>
                <c:pt idx="72">
                  <c:v>43637</c:v>
                </c:pt>
                <c:pt idx="73">
                  <c:v>43638</c:v>
                </c:pt>
                <c:pt idx="74">
                  <c:v>43639</c:v>
                </c:pt>
                <c:pt idx="75">
                  <c:v>43640</c:v>
                </c:pt>
                <c:pt idx="76">
                  <c:v>43641</c:v>
                </c:pt>
                <c:pt idx="77">
                  <c:v>43642</c:v>
                </c:pt>
                <c:pt idx="78">
                  <c:v>43643</c:v>
                </c:pt>
                <c:pt idx="79">
                  <c:v>43644</c:v>
                </c:pt>
                <c:pt idx="80">
                  <c:v>43645</c:v>
                </c:pt>
                <c:pt idx="81">
                  <c:v>43646</c:v>
                </c:pt>
                <c:pt idx="82">
                  <c:v>43647</c:v>
                </c:pt>
                <c:pt idx="83">
                  <c:v>43648</c:v>
                </c:pt>
                <c:pt idx="84">
                  <c:v>43649</c:v>
                </c:pt>
                <c:pt idx="85">
                  <c:v>43650</c:v>
                </c:pt>
                <c:pt idx="86">
                  <c:v>43651</c:v>
                </c:pt>
                <c:pt idx="87">
                  <c:v>43652</c:v>
                </c:pt>
                <c:pt idx="88">
                  <c:v>43653</c:v>
                </c:pt>
                <c:pt idx="89">
                  <c:v>43654</c:v>
                </c:pt>
                <c:pt idx="90">
                  <c:v>43655</c:v>
                </c:pt>
                <c:pt idx="91">
                  <c:v>43656</c:v>
                </c:pt>
                <c:pt idx="92">
                  <c:v>43657</c:v>
                </c:pt>
                <c:pt idx="93">
                  <c:v>43658</c:v>
                </c:pt>
                <c:pt idx="94">
                  <c:v>43659</c:v>
                </c:pt>
                <c:pt idx="95">
                  <c:v>43660</c:v>
                </c:pt>
                <c:pt idx="96">
                  <c:v>43661</c:v>
                </c:pt>
                <c:pt idx="97">
                  <c:v>43662</c:v>
                </c:pt>
                <c:pt idx="98">
                  <c:v>43663</c:v>
                </c:pt>
                <c:pt idx="99">
                  <c:v>43664</c:v>
                </c:pt>
                <c:pt idx="100">
                  <c:v>43665</c:v>
                </c:pt>
                <c:pt idx="101">
                  <c:v>43666</c:v>
                </c:pt>
                <c:pt idx="102">
                  <c:v>43667</c:v>
                </c:pt>
                <c:pt idx="103">
                  <c:v>43668</c:v>
                </c:pt>
                <c:pt idx="104">
                  <c:v>43669</c:v>
                </c:pt>
                <c:pt idx="105">
                  <c:v>43670</c:v>
                </c:pt>
                <c:pt idx="106">
                  <c:v>43671</c:v>
                </c:pt>
                <c:pt idx="107">
                  <c:v>43672</c:v>
                </c:pt>
                <c:pt idx="108">
                  <c:v>43673</c:v>
                </c:pt>
                <c:pt idx="109">
                  <c:v>43674</c:v>
                </c:pt>
                <c:pt idx="110">
                  <c:v>43675</c:v>
                </c:pt>
                <c:pt idx="111">
                  <c:v>43676</c:v>
                </c:pt>
                <c:pt idx="112">
                  <c:v>43677</c:v>
                </c:pt>
                <c:pt idx="113">
                  <c:v>43678</c:v>
                </c:pt>
                <c:pt idx="114">
                  <c:v>43679</c:v>
                </c:pt>
                <c:pt idx="115">
                  <c:v>43680</c:v>
                </c:pt>
                <c:pt idx="116">
                  <c:v>43681</c:v>
                </c:pt>
                <c:pt idx="117">
                  <c:v>43682</c:v>
                </c:pt>
                <c:pt idx="118">
                  <c:v>43683</c:v>
                </c:pt>
                <c:pt idx="119">
                  <c:v>43684</c:v>
                </c:pt>
                <c:pt idx="120">
                  <c:v>43685</c:v>
                </c:pt>
                <c:pt idx="121">
                  <c:v>43686</c:v>
                </c:pt>
                <c:pt idx="122">
                  <c:v>43687</c:v>
                </c:pt>
                <c:pt idx="123">
                  <c:v>43688</c:v>
                </c:pt>
                <c:pt idx="124">
                  <c:v>43689</c:v>
                </c:pt>
                <c:pt idx="125">
                  <c:v>43690</c:v>
                </c:pt>
                <c:pt idx="126">
                  <c:v>43691</c:v>
                </c:pt>
                <c:pt idx="127">
                  <c:v>43692</c:v>
                </c:pt>
                <c:pt idx="128">
                  <c:v>43693</c:v>
                </c:pt>
                <c:pt idx="129">
                  <c:v>43694</c:v>
                </c:pt>
                <c:pt idx="130">
                  <c:v>43695</c:v>
                </c:pt>
                <c:pt idx="131">
                  <c:v>43696</c:v>
                </c:pt>
                <c:pt idx="132">
                  <c:v>43697</c:v>
                </c:pt>
                <c:pt idx="133">
                  <c:v>43698</c:v>
                </c:pt>
                <c:pt idx="134">
                  <c:v>43699</c:v>
                </c:pt>
                <c:pt idx="135">
                  <c:v>43700</c:v>
                </c:pt>
                <c:pt idx="136">
                  <c:v>43701</c:v>
                </c:pt>
                <c:pt idx="137">
                  <c:v>43702</c:v>
                </c:pt>
                <c:pt idx="138">
                  <c:v>43703</c:v>
                </c:pt>
                <c:pt idx="139">
                  <c:v>43704</c:v>
                </c:pt>
                <c:pt idx="140">
                  <c:v>43705</c:v>
                </c:pt>
                <c:pt idx="141">
                  <c:v>43706</c:v>
                </c:pt>
                <c:pt idx="142">
                  <c:v>43707</c:v>
                </c:pt>
                <c:pt idx="143">
                  <c:v>43708</c:v>
                </c:pt>
                <c:pt idx="144">
                  <c:v>43709</c:v>
                </c:pt>
                <c:pt idx="145">
                  <c:v>43710</c:v>
                </c:pt>
                <c:pt idx="146">
                  <c:v>43711</c:v>
                </c:pt>
                <c:pt idx="147">
                  <c:v>43712</c:v>
                </c:pt>
                <c:pt idx="148">
                  <c:v>43713</c:v>
                </c:pt>
                <c:pt idx="149">
                  <c:v>43714</c:v>
                </c:pt>
                <c:pt idx="150">
                  <c:v>43715</c:v>
                </c:pt>
                <c:pt idx="151">
                  <c:v>43716</c:v>
                </c:pt>
                <c:pt idx="152">
                  <c:v>43717</c:v>
                </c:pt>
                <c:pt idx="153">
                  <c:v>43718</c:v>
                </c:pt>
                <c:pt idx="154">
                  <c:v>43719</c:v>
                </c:pt>
                <c:pt idx="155">
                  <c:v>43720</c:v>
                </c:pt>
                <c:pt idx="156">
                  <c:v>43721</c:v>
                </c:pt>
                <c:pt idx="157">
                  <c:v>43722</c:v>
                </c:pt>
                <c:pt idx="158">
                  <c:v>43723</c:v>
                </c:pt>
                <c:pt idx="159">
                  <c:v>43724</c:v>
                </c:pt>
                <c:pt idx="160">
                  <c:v>43725</c:v>
                </c:pt>
                <c:pt idx="161">
                  <c:v>43726</c:v>
                </c:pt>
                <c:pt idx="162">
                  <c:v>43727</c:v>
                </c:pt>
                <c:pt idx="163">
                  <c:v>43728</c:v>
                </c:pt>
                <c:pt idx="164">
                  <c:v>43729</c:v>
                </c:pt>
                <c:pt idx="165">
                  <c:v>43730</c:v>
                </c:pt>
                <c:pt idx="166">
                  <c:v>43731</c:v>
                </c:pt>
                <c:pt idx="167">
                  <c:v>43732</c:v>
                </c:pt>
                <c:pt idx="168">
                  <c:v>43733</c:v>
                </c:pt>
                <c:pt idx="169">
                  <c:v>43734</c:v>
                </c:pt>
                <c:pt idx="170">
                  <c:v>43735</c:v>
                </c:pt>
                <c:pt idx="171">
                  <c:v>43736</c:v>
                </c:pt>
                <c:pt idx="172">
                  <c:v>43737</c:v>
                </c:pt>
                <c:pt idx="173">
                  <c:v>43738</c:v>
                </c:pt>
                <c:pt idx="174">
                  <c:v>43739</c:v>
                </c:pt>
                <c:pt idx="175">
                  <c:v>43740</c:v>
                </c:pt>
                <c:pt idx="176">
                  <c:v>43741</c:v>
                </c:pt>
                <c:pt idx="177">
                  <c:v>43742</c:v>
                </c:pt>
                <c:pt idx="178">
                  <c:v>43743</c:v>
                </c:pt>
                <c:pt idx="179">
                  <c:v>43744</c:v>
                </c:pt>
                <c:pt idx="180">
                  <c:v>43745</c:v>
                </c:pt>
                <c:pt idx="181">
                  <c:v>43746</c:v>
                </c:pt>
                <c:pt idx="182">
                  <c:v>43747</c:v>
                </c:pt>
                <c:pt idx="183">
                  <c:v>43748</c:v>
                </c:pt>
                <c:pt idx="184">
                  <c:v>43749</c:v>
                </c:pt>
                <c:pt idx="185">
                  <c:v>43750</c:v>
                </c:pt>
                <c:pt idx="186">
                  <c:v>43751</c:v>
                </c:pt>
                <c:pt idx="187">
                  <c:v>43752</c:v>
                </c:pt>
                <c:pt idx="188">
                  <c:v>43753</c:v>
                </c:pt>
                <c:pt idx="189">
                  <c:v>43754</c:v>
                </c:pt>
                <c:pt idx="190">
                  <c:v>43755</c:v>
                </c:pt>
                <c:pt idx="191">
                  <c:v>43756</c:v>
                </c:pt>
                <c:pt idx="192">
                  <c:v>43757</c:v>
                </c:pt>
                <c:pt idx="193">
                  <c:v>43758</c:v>
                </c:pt>
                <c:pt idx="194">
                  <c:v>43759</c:v>
                </c:pt>
                <c:pt idx="195">
                  <c:v>43760</c:v>
                </c:pt>
                <c:pt idx="196">
                  <c:v>43761</c:v>
                </c:pt>
                <c:pt idx="197">
                  <c:v>43762</c:v>
                </c:pt>
                <c:pt idx="198">
                  <c:v>43763</c:v>
                </c:pt>
                <c:pt idx="199">
                  <c:v>43764</c:v>
                </c:pt>
                <c:pt idx="200">
                  <c:v>43765</c:v>
                </c:pt>
                <c:pt idx="201">
                  <c:v>43766</c:v>
                </c:pt>
                <c:pt idx="202">
                  <c:v>43767</c:v>
                </c:pt>
                <c:pt idx="203">
                  <c:v>43768</c:v>
                </c:pt>
                <c:pt idx="204">
                  <c:v>43769</c:v>
                </c:pt>
                <c:pt idx="205">
                  <c:v>43770</c:v>
                </c:pt>
                <c:pt idx="206">
                  <c:v>43771</c:v>
                </c:pt>
                <c:pt idx="207">
                  <c:v>43772</c:v>
                </c:pt>
                <c:pt idx="208">
                  <c:v>43773</c:v>
                </c:pt>
                <c:pt idx="209">
                  <c:v>43774</c:v>
                </c:pt>
                <c:pt idx="210">
                  <c:v>43775</c:v>
                </c:pt>
                <c:pt idx="211">
                  <c:v>43776</c:v>
                </c:pt>
                <c:pt idx="212">
                  <c:v>43777</c:v>
                </c:pt>
                <c:pt idx="213">
                  <c:v>43778</c:v>
                </c:pt>
                <c:pt idx="214">
                  <c:v>43779</c:v>
                </c:pt>
                <c:pt idx="215">
                  <c:v>43780</c:v>
                </c:pt>
                <c:pt idx="216">
                  <c:v>43781</c:v>
                </c:pt>
                <c:pt idx="217">
                  <c:v>43782</c:v>
                </c:pt>
                <c:pt idx="218">
                  <c:v>43783</c:v>
                </c:pt>
                <c:pt idx="219">
                  <c:v>43784</c:v>
                </c:pt>
                <c:pt idx="220">
                  <c:v>43785</c:v>
                </c:pt>
                <c:pt idx="221">
                  <c:v>43786</c:v>
                </c:pt>
                <c:pt idx="222">
                  <c:v>43787</c:v>
                </c:pt>
                <c:pt idx="223">
                  <c:v>43788</c:v>
                </c:pt>
                <c:pt idx="224">
                  <c:v>43789</c:v>
                </c:pt>
                <c:pt idx="225">
                  <c:v>43790</c:v>
                </c:pt>
                <c:pt idx="226">
                  <c:v>43791</c:v>
                </c:pt>
                <c:pt idx="227">
                  <c:v>43792</c:v>
                </c:pt>
                <c:pt idx="228">
                  <c:v>43793</c:v>
                </c:pt>
                <c:pt idx="229">
                  <c:v>43794</c:v>
                </c:pt>
                <c:pt idx="230">
                  <c:v>43795</c:v>
                </c:pt>
                <c:pt idx="231">
                  <c:v>43796</c:v>
                </c:pt>
                <c:pt idx="232">
                  <c:v>43797</c:v>
                </c:pt>
                <c:pt idx="233">
                  <c:v>43798</c:v>
                </c:pt>
                <c:pt idx="234">
                  <c:v>43799</c:v>
                </c:pt>
                <c:pt idx="235">
                  <c:v>43800</c:v>
                </c:pt>
                <c:pt idx="236">
                  <c:v>43801</c:v>
                </c:pt>
                <c:pt idx="237">
                  <c:v>43802</c:v>
                </c:pt>
                <c:pt idx="238">
                  <c:v>43803</c:v>
                </c:pt>
                <c:pt idx="239">
                  <c:v>43804</c:v>
                </c:pt>
                <c:pt idx="240">
                  <c:v>43805</c:v>
                </c:pt>
                <c:pt idx="241">
                  <c:v>43806</c:v>
                </c:pt>
                <c:pt idx="242">
                  <c:v>43807</c:v>
                </c:pt>
                <c:pt idx="243">
                  <c:v>43808</c:v>
                </c:pt>
                <c:pt idx="244">
                  <c:v>43809</c:v>
                </c:pt>
                <c:pt idx="245">
                  <c:v>43810</c:v>
                </c:pt>
                <c:pt idx="246">
                  <c:v>43811</c:v>
                </c:pt>
                <c:pt idx="247">
                  <c:v>43812</c:v>
                </c:pt>
                <c:pt idx="248">
                  <c:v>43813</c:v>
                </c:pt>
                <c:pt idx="249">
                  <c:v>43814</c:v>
                </c:pt>
                <c:pt idx="250">
                  <c:v>43815</c:v>
                </c:pt>
                <c:pt idx="251">
                  <c:v>43816</c:v>
                </c:pt>
                <c:pt idx="252">
                  <c:v>43817</c:v>
                </c:pt>
                <c:pt idx="253">
                  <c:v>43818</c:v>
                </c:pt>
                <c:pt idx="254">
                  <c:v>43819</c:v>
                </c:pt>
                <c:pt idx="255">
                  <c:v>43820</c:v>
                </c:pt>
                <c:pt idx="256">
                  <c:v>43821</c:v>
                </c:pt>
                <c:pt idx="257">
                  <c:v>43822</c:v>
                </c:pt>
                <c:pt idx="258">
                  <c:v>43823</c:v>
                </c:pt>
                <c:pt idx="259">
                  <c:v>43824</c:v>
                </c:pt>
                <c:pt idx="260">
                  <c:v>43825</c:v>
                </c:pt>
                <c:pt idx="261">
                  <c:v>43826</c:v>
                </c:pt>
                <c:pt idx="262">
                  <c:v>43827</c:v>
                </c:pt>
                <c:pt idx="263">
                  <c:v>43828</c:v>
                </c:pt>
                <c:pt idx="264">
                  <c:v>43829</c:v>
                </c:pt>
                <c:pt idx="265">
                  <c:v>43830</c:v>
                </c:pt>
                <c:pt idx="266">
                  <c:v>43831</c:v>
                </c:pt>
                <c:pt idx="267">
                  <c:v>43832</c:v>
                </c:pt>
                <c:pt idx="268">
                  <c:v>43833</c:v>
                </c:pt>
                <c:pt idx="269">
                  <c:v>43834</c:v>
                </c:pt>
                <c:pt idx="270">
                  <c:v>43835</c:v>
                </c:pt>
                <c:pt idx="271">
                  <c:v>43836</c:v>
                </c:pt>
                <c:pt idx="272">
                  <c:v>43837</c:v>
                </c:pt>
                <c:pt idx="273">
                  <c:v>43838</c:v>
                </c:pt>
                <c:pt idx="274">
                  <c:v>43839</c:v>
                </c:pt>
                <c:pt idx="275">
                  <c:v>43840</c:v>
                </c:pt>
                <c:pt idx="276">
                  <c:v>43841</c:v>
                </c:pt>
                <c:pt idx="277">
                  <c:v>43842</c:v>
                </c:pt>
                <c:pt idx="278">
                  <c:v>43843</c:v>
                </c:pt>
                <c:pt idx="279">
                  <c:v>43844</c:v>
                </c:pt>
                <c:pt idx="280">
                  <c:v>43845</c:v>
                </c:pt>
                <c:pt idx="281">
                  <c:v>43846</c:v>
                </c:pt>
                <c:pt idx="282">
                  <c:v>43847</c:v>
                </c:pt>
                <c:pt idx="283">
                  <c:v>43848</c:v>
                </c:pt>
                <c:pt idx="284">
                  <c:v>43849</c:v>
                </c:pt>
                <c:pt idx="285">
                  <c:v>43850</c:v>
                </c:pt>
                <c:pt idx="286">
                  <c:v>43851</c:v>
                </c:pt>
                <c:pt idx="287">
                  <c:v>43852</c:v>
                </c:pt>
                <c:pt idx="288">
                  <c:v>43853</c:v>
                </c:pt>
                <c:pt idx="289">
                  <c:v>43854</c:v>
                </c:pt>
                <c:pt idx="290">
                  <c:v>43855</c:v>
                </c:pt>
                <c:pt idx="291">
                  <c:v>43856</c:v>
                </c:pt>
                <c:pt idx="292">
                  <c:v>43857</c:v>
                </c:pt>
                <c:pt idx="293">
                  <c:v>43858</c:v>
                </c:pt>
                <c:pt idx="294">
                  <c:v>43859</c:v>
                </c:pt>
                <c:pt idx="295">
                  <c:v>43860</c:v>
                </c:pt>
                <c:pt idx="296">
                  <c:v>43861</c:v>
                </c:pt>
                <c:pt idx="297">
                  <c:v>43862</c:v>
                </c:pt>
                <c:pt idx="298">
                  <c:v>43863</c:v>
                </c:pt>
                <c:pt idx="299">
                  <c:v>43864</c:v>
                </c:pt>
                <c:pt idx="300">
                  <c:v>43865</c:v>
                </c:pt>
                <c:pt idx="301">
                  <c:v>43866</c:v>
                </c:pt>
                <c:pt idx="302">
                  <c:v>43867</c:v>
                </c:pt>
                <c:pt idx="303">
                  <c:v>43868</c:v>
                </c:pt>
                <c:pt idx="304">
                  <c:v>43869</c:v>
                </c:pt>
                <c:pt idx="305">
                  <c:v>43870</c:v>
                </c:pt>
                <c:pt idx="306">
                  <c:v>43871</c:v>
                </c:pt>
                <c:pt idx="307">
                  <c:v>43872</c:v>
                </c:pt>
                <c:pt idx="308">
                  <c:v>43873</c:v>
                </c:pt>
                <c:pt idx="309">
                  <c:v>43874</c:v>
                </c:pt>
                <c:pt idx="310">
                  <c:v>43875</c:v>
                </c:pt>
                <c:pt idx="311">
                  <c:v>43876</c:v>
                </c:pt>
                <c:pt idx="312">
                  <c:v>43877</c:v>
                </c:pt>
                <c:pt idx="313">
                  <c:v>43878</c:v>
                </c:pt>
                <c:pt idx="314">
                  <c:v>43879</c:v>
                </c:pt>
                <c:pt idx="315">
                  <c:v>43880</c:v>
                </c:pt>
                <c:pt idx="316">
                  <c:v>43881</c:v>
                </c:pt>
                <c:pt idx="317">
                  <c:v>43882</c:v>
                </c:pt>
                <c:pt idx="318">
                  <c:v>43883</c:v>
                </c:pt>
                <c:pt idx="319">
                  <c:v>43884</c:v>
                </c:pt>
                <c:pt idx="320">
                  <c:v>43885</c:v>
                </c:pt>
                <c:pt idx="321">
                  <c:v>43886</c:v>
                </c:pt>
                <c:pt idx="322">
                  <c:v>43887</c:v>
                </c:pt>
                <c:pt idx="323">
                  <c:v>43888</c:v>
                </c:pt>
                <c:pt idx="324">
                  <c:v>43889</c:v>
                </c:pt>
                <c:pt idx="325">
                  <c:v>43890</c:v>
                </c:pt>
                <c:pt idx="326">
                  <c:v>43891</c:v>
                </c:pt>
                <c:pt idx="327">
                  <c:v>43892</c:v>
                </c:pt>
                <c:pt idx="328">
                  <c:v>43893</c:v>
                </c:pt>
                <c:pt idx="329">
                  <c:v>43894</c:v>
                </c:pt>
                <c:pt idx="330">
                  <c:v>43895</c:v>
                </c:pt>
                <c:pt idx="331">
                  <c:v>43896</c:v>
                </c:pt>
                <c:pt idx="332">
                  <c:v>43897</c:v>
                </c:pt>
                <c:pt idx="333">
                  <c:v>43898</c:v>
                </c:pt>
                <c:pt idx="334">
                  <c:v>43899</c:v>
                </c:pt>
                <c:pt idx="335">
                  <c:v>43900</c:v>
                </c:pt>
                <c:pt idx="336">
                  <c:v>43901</c:v>
                </c:pt>
                <c:pt idx="337">
                  <c:v>43902</c:v>
                </c:pt>
                <c:pt idx="338">
                  <c:v>43903</c:v>
                </c:pt>
                <c:pt idx="339">
                  <c:v>43904</c:v>
                </c:pt>
                <c:pt idx="340">
                  <c:v>43905</c:v>
                </c:pt>
                <c:pt idx="341">
                  <c:v>43906</c:v>
                </c:pt>
                <c:pt idx="342">
                  <c:v>43907</c:v>
                </c:pt>
                <c:pt idx="343">
                  <c:v>43908</c:v>
                </c:pt>
                <c:pt idx="344">
                  <c:v>43909</c:v>
                </c:pt>
                <c:pt idx="345">
                  <c:v>43910</c:v>
                </c:pt>
                <c:pt idx="346">
                  <c:v>43911</c:v>
                </c:pt>
                <c:pt idx="347">
                  <c:v>43912</c:v>
                </c:pt>
                <c:pt idx="348">
                  <c:v>43913</c:v>
                </c:pt>
                <c:pt idx="349">
                  <c:v>43914</c:v>
                </c:pt>
                <c:pt idx="350">
                  <c:v>43915</c:v>
                </c:pt>
                <c:pt idx="351">
                  <c:v>43916</c:v>
                </c:pt>
                <c:pt idx="352">
                  <c:v>43917</c:v>
                </c:pt>
                <c:pt idx="353">
                  <c:v>43918</c:v>
                </c:pt>
                <c:pt idx="354">
                  <c:v>43919</c:v>
                </c:pt>
                <c:pt idx="355">
                  <c:v>43920</c:v>
                </c:pt>
                <c:pt idx="356">
                  <c:v>43921</c:v>
                </c:pt>
                <c:pt idx="357">
                  <c:v>43922</c:v>
                </c:pt>
                <c:pt idx="358">
                  <c:v>43923</c:v>
                </c:pt>
                <c:pt idx="359">
                  <c:v>43924</c:v>
                </c:pt>
                <c:pt idx="360">
                  <c:v>43925</c:v>
                </c:pt>
                <c:pt idx="361">
                  <c:v>43926</c:v>
                </c:pt>
                <c:pt idx="362">
                  <c:v>43927</c:v>
                </c:pt>
                <c:pt idx="363">
                  <c:v>43928</c:v>
                </c:pt>
                <c:pt idx="364">
                  <c:v>43929</c:v>
                </c:pt>
                <c:pt idx="365">
                  <c:v>43930</c:v>
                </c:pt>
                <c:pt idx="366">
                  <c:v>43931</c:v>
                </c:pt>
                <c:pt idx="367">
                  <c:v>43932</c:v>
                </c:pt>
                <c:pt idx="368">
                  <c:v>43933</c:v>
                </c:pt>
                <c:pt idx="369">
                  <c:v>43934</c:v>
                </c:pt>
                <c:pt idx="370">
                  <c:v>43935</c:v>
                </c:pt>
                <c:pt idx="371">
                  <c:v>43936</c:v>
                </c:pt>
                <c:pt idx="372">
                  <c:v>43937</c:v>
                </c:pt>
                <c:pt idx="373">
                  <c:v>43938</c:v>
                </c:pt>
                <c:pt idx="374">
                  <c:v>43939</c:v>
                </c:pt>
                <c:pt idx="375">
                  <c:v>43940</c:v>
                </c:pt>
                <c:pt idx="376">
                  <c:v>43941</c:v>
                </c:pt>
                <c:pt idx="377">
                  <c:v>43942</c:v>
                </c:pt>
                <c:pt idx="378">
                  <c:v>43943</c:v>
                </c:pt>
                <c:pt idx="379">
                  <c:v>43944</c:v>
                </c:pt>
                <c:pt idx="380">
                  <c:v>43945</c:v>
                </c:pt>
                <c:pt idx="381">
                  <c:v>43946</c:v>
                </c:pt>
                <c:pt idx="382">
                  <c:v>43947</c:v>
                </c:pt>
                <c:pt idx="383">
                  <c:v>43948</c:v>
                </c:pt>
                <c:pt idx="384">
                  <c:v>43949</c:v>
                </c:pt>
                <c:pt idx="385">
                  <c:v>43950</c:v>
                </c:pt>
                <c:pt idx="386">
                  <c:v>43951</c:v>
                </c:pt>
                <c:pt idx="387">
                  <c:v>43952</c:v>
                </c:pt>
                <c:pt idx="388">
                  <c:v>43953</c:v>
                </c:pt>
                <c:pt idx="389">
                  <c:v>43954</c:v>
                </c:pt>
                <c:pt idx="390">
                  <c:v>43955</c:v>
                </c:pt>
                <c:pt idx="391">
                  <c:v>43956</c:v>
                </c:pt>
                <c:pt idx="392">
                  <c:v>43957</c:v>
                </c:pt>
                <c:pt idx="393">
                  <c:v>43958</c:v>
                </c:pt>
                <c:pt idx="394">
                  <c:v>43959</c:v>
                </c:pt>
                <c:pt idx="395">
                  <c:v>43960</c:v>
                </c:pt>
                <c:pt idx="396">
                  <c:v>43961</c:v>
                </c:pt>
                <c:pt idx="397">
                  <c:v>43962</c:v>
                </c:pt>
                <c:pt idx="398">
                  <c:v>43963</c:v>
                </c:pt>
                <c:pt idx="399">
                  <c:v>43964</c:v>
                </c:pt>
                <c:pt idx="400">
                  <c:v>43965</c:v>
                </c:pt>
                <c:pt idx="401">
                  <c:v>43966</c:v>
                </c:pt>
                <c:pt idx="402">
                  <c:v>43967</c:v>
                </c:pt>
                <c:pt idx="403">
                  <c:v>43968</c:v>
                </c:pt>
                <c:pt idx="404">
                  <c:v>43969</c:v>
                </c:pt>
                <c:pt idx="405">
                  <c:v>43970</c:v>
                </c:pt>
                <c:pt idx="406">
                  <c:v>43971</c:v>
                </c:pt>
                <c:pt idx="407">
                  <c:v>43972</c:v>
                </c:pt>
                <c:pt idx="408">
                  <c:v>43973</c:v>
                </c:pt>
                <c:pt idx="409">
                  <c:v>43974</c:v>
                </c:pt>
                <c:pt idx="410">
                  <c:v>43975</c:v>
                </c:pt>
                <c:pt idx="411">
                  <c:v>43976</c:v>
                </c:pt>
                <c:pt idx="412">
                  <c:v>43977</c:v>
                </c:pt>
                <c:pt idx="413">
                  <c:v>43978</c:v>
                </c:pt>
                <c:pt idx="414">
                  <c:v>43979</c:v>
                </c:pt>
                <c:pt idx="415">
                  <c:v>43980</c:v>
                </c:pt>
                <c:pt idx="416">
                  <c:v>43981</c:v>
                </c:pt>
                <c:pt idx="417">
                  <c:v>43982</c:v>
                </c:pt>
                <c:pt idx="418">
                  <c:v>43983</c:v>
                </c:pt>
                <c:pt idx="419">
                  <c:v>43984</c:v>
                </c:pt>
                <c:pt idx="420">
                  <c:v>43985</c:v>
                </c:pt>
                <c:pt idx="421">
                  <c:v>43986</c:v>
                </c:pt>
                <c:pt idx="422">
                  <c:v>43987</c:v>
                </c:pt>
                <c:pt idx="423">
                  <c:v>43988</c:v>
                </c:pt>
                <c:pt idx="424">
                  <c:v>43989</c:v>
                </c:pt>
                <c:pt idx="425">
                  <c:v>43990</c:v>
                </c:pt>
                <c:pt idx="426">
                  <c:v>43991</c:v>
                </c:pt>
                <c:pt idx="427">
                  <c:v>43992</c:v>
                </c:pt>
                <c:pt idx="428">
                  <c:v>43993</c:v>
                </c:pt>
                <c:pt idx="429">
                  <c:v>43994</c:v>
                </c:pt>
                <c:pt idx="430">
                  <c:v>43995</c:v>
                </c:pt>
                <c:pt idx="431">
                  <c:v>43996</c:v>
                </c:pt>
                <c:pt idx="432">
                  <c:v>43997</c:v>
                </c:pt>
                <c:pt idx="433">
                  <c:v>43998</c:v>
                </c:pt>
                <c:pt idx="434">
                  <c:v>43999</c:v>
                </c:pt>
                <c:pt idx="435">
                  <c:v>44000</c:v>
                </c:pt>
                <c:pt idx="436">
                  <c:v>44001</c:v>
                </c:pt>
                <c:pt idx="437">
                  <c:v>44002</c:v>
                </c:pt>
                <c:pt idx="438">
                  <c:v>44003</c:v>
                </c:pt>
                <c:pt idx="439">
                  <c:v>44004</c:v>
                </c:pt>
                <c:pt idx="440">
                  <c:v>44005</c:v>
                </c:pt>
                <c:pt idx="441">
                  <c:v>44006</c:v>
                </c:pt>
                <c:pt idx="442">
                  <c:v>44007</c:v>
                </c:pt>
                <c:pt idx="443">
                  <c:v>44008</c:v>
                </c:pt>
                <c:pt idx="444">
                  <c:v>44009</c:v>
                </c:pt>
                <c:pt idx="445">
                  <c:v>44010</c:v>
                </c:pt>
                <c:pt idx="446">
                  <c:v>44011</c:v>
                </c:pt>
                <c:pt idx="447">
                  <c:v>44012</c:v>
                </c:pt>
                <c:pt idx="448">
                  <c:v>44013</c:v>
                </c:pt>
                <c:pt idx="449">
                  <c:v>44014</c:v>
                </c:pt>
                <c:pt idx="450">
                  <c:v>44015</c:v>
                </c:pt>
                <c:pt idx="451">
                  <c:v>44016</c:v>
                </c:pt>
                <c:pt idx="452">
                  <c:v>44017</c:v>
                </c:pt>
                <c:pt idx="453">
                  <c:v>44018</c:v>
                </c:pt>
                <c:pt idx="454">
                  <c:v>44019</c:v>
                </c:pt>
                <c:pt idx="455">
                  <c:v>44020</c:v>
                </c:pt>
                <c:pt idx="456">
                  <c:v>44021</c:v>
                </c:pt>
                <c:pt idx="457">
                  <c:v>44022</c:v>
                </c:pt>
                <c:pt idx="458">
                  <c:v>44023</c:v>
                </c:pt>
                <c:pt idx="459">
                  <c:v>44024</c:v>
                </c:pt>
                <c:pt idx="460">
                  <c:v>44025</c:v>
                </c:pt>
                <c:pt idx="461">
                  <c:v>44026</c:v>
                </c:pt>
                <c:pt idx="462">
                  <c:v>44027</c:v>
                </c:pt>
                <c:pt idx="463">
                  <c:v>44028</c:v>
                </c:pt>
                <c:pt idx="464">
                  <c:v>44029</c:v>
                </c:pt>
                <c:pt idx="465">
                  <c:v>44030</c:v>
                </c:pt>
                <c:pt idx="466">
                  <c:v>44031</c:v>
                </c:pt>
                <c:pt idx="467">
                  <c:v>44032</c:v>
                </c:pt>
                <c:pt idx="468">
                  <c:v>44033</c:v>
                </c:pt>
                <c:pt idx="469">
                  <c:v>44034</c:v>
                </c:pt>
                <c:pt idx="470">
                  <c:v>44035</c:v>
                </c:pt>
                <c:pt idx="471">
                  <c:v>44036</c:v>
                </c:pt>
                <c:pt idx="472">
                  <c:v>44037</c:v>
                </c:pt>
                <c:pt idx="473">
                  <c:v>44038</c:v>
                </c:pt>
                <c:pt idx="474">
                  <c:v>44039</c:v>
                </c:pt>
                <c:pt idx="475">
                  <c:v>44040</c:v>
                </c:pt>
                <c:pt idx="476">
                  <c:v>44041</c:v>
                </c:pt>
                <c:pt idx="477">
                  <c:v>44042</c:v>
                </c:pt>
                <c:pt idx="478">
                  <c:v>44043</c:v>
                </c:pt>
                <c:pt idx="479">
                  <c:v>44044</c:v>
                </c:pt>
                <c:pt idx="480">
                  <c:v>44045</c:v>
                </c:pt>
                <c:pt idx="481">
                  <c:v>44046</c:v>
                </c:pt>
                <c:pt idx="482">
                  <c:v>44047</c:v>
                </c:pt>
                <c:pt idx="483">
                  <c:v>44048</c:v>
                </c:pt>
                <c:pt idx="484">
                  <c:v>44049</c:v>
                </c:pt>
                <c:pt idx="485">
                  <c:v>44050</c:v>
                </c:pt>
                <c:pt idx="486">
                  <c:v>44051</c:v>
                </c:pt>
                <c:pt idx="487">
                  <c:v>44052</c:v>
                </c:pt>
                <c:pt idx="488">
                  <c:v>44053</c:v>
                </c:pt>
                <c:pt idx="489">
                  <c:v>44054</c:v>
                </c:pt>
                <c:pt idx="490">
                  <c:v>44055</c:v>
                </c:pt>
                <c:pt idx="491">
                  <c:v>44056</c:v>
                </c:pt>
                <c:pt idx="492">
                  <c:v>44057</c:v>
                </c:pt>
                <c:pt idx="493">
                  <c:v>44058</c:v>
                </c:pt>
                <c:pt idx="494">
                  <c:v>44059</c:v>
                </c:pt>
                <c:pt idx="495">
                  <c:v>44060</c:v>
                </c:pt>
                <c:pt idx="496">
                  <c:v>44061</c:v>
                </c:pt>
                <c:pt idx="497">
                  <c:v>44062</c:v>
                </c:pt>
                <c:pt idx="498">
                  <c:v>44063</c:v>
                </c:pt>
                <c:pt idx="499">
                  <c:v>44064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4.0358999999999998</c:v>
                </c:pt>
                <c:pt idx="1">
                  <c:v>4.0414000000000003</c:v>
                </c:pt>
                <c:pt idx="2">
                  <c:v>4.0396999999999998</c:v>
                </c:pt>
                <c:pt idx="3">
                  <c:v>4.0396999999999998</c:v>
                </c:pt>
                <c:pt idx="4">
                  <c:v>4.0396999999999998</c:v>
                </c:pt>
                <c:pt idx="5">
                  <c:v>4.0277000000000003</c:v>
                </c:pt>
                <c:pt idx="6">
                  <c:v>4.0202999999999998</c:v>
                </c:pt>
                <c:pt idx="7">
                  <c:v>4.0435999999999996</c:v>
                </c:pt>
                <c:pt idx="8">
                  <c:v>4.0396000000000001</c:v>
                </c:pt>
                <c:pt idx="9">
                  <c:v>4.0396000000000001</c:v>
                </c:pt>
                <c:pt idx="10">
                  <c:v>4.0396000000000001</c:v>
                </c:pt>
                <c:pt idx="11">
                  <c:v>4.0396000000000001</c:v>
                </c:pt>
                <c:pt idx="12">
                  <c:v>4.0396000000000001</c:v>
                </c:pt>
                <c:pt idx="13">
                  <c:v>4.0404</c:v>
                </c:pt>
                <c:pt idx="14">
                  <c:v>4.0537000000000001</c:v>
                </c:pt>
                <c:pt idx="15">
                  <c:v>4.0472999999999999</c:v>
                </c:pt>
                <c:pt idx="16">
                  <c:v>4.0472999999999999</c:v>
                </c:pt>
                <c:pt idx="17">
                  <c:v>4.0472999999999999</c:v>
                </c:pt>
                <c:pt idx="18">
                  <c:v>4.0472999999999999</c:v>
                </c:pt>
                <c:pt idx="19">
                  <c:v>4.0355999999999996</c:v>
                </c:pt>
                <c:pt idx="20">
                  <c:v>4.0438000000000001</c:v>
                </c:pt>
                <c:pt idx="21">
                  <c:v>4.0297999999999998</c:v>
                </c:pt>
                <c:pt idx="22">
                  <c:v>4.0324</c:v>
                </c:pt>
                <c:pt idx="23">
                  <c:v>4.0185000000000004</c:v>
                </c:pt>
                <c:pt idx="24">
                  <c:v>4.0185000000000004</c:v>
                </c:pt>
                <c:pt idx="25">
                  <c:v>4.0185000000000004</c:v>
                </c:pt>
                <c:pt idx="26">
                  <c:v>4.0206</c:v>
                </c:pt>
                <c:pt idx="27">
                  <c:v>4.0148999999999999</c:v>
                </c:pt>
                <c:pt idx="28">
                  <c:v>4.0141999999999998</c:v>
                </c:pt>
                <c:pt idx="29">
                  <c:v>4.0141999999999998</c:v>
                </c:pt>
                <c:pt idx="30">
                  <c:v>4.0061999999999998</c:v>
                </c:pt>
                <c:pt idx="31">
                  <c:v>4.0061999999999998</c:v>
                </c:pt>
                <c:pt idx="32">
                  <c:v>4.0061999999999998</c:v>
                </c:pt>
                <c:pt idx="33">
                  <c:v>4.0088999999999997</c:v>
                </c:pt>
                <c:pt idx="34">
                  <c:v>4.0179999999999998</c:v>
                </c:pt>
                <c:pt idx="35">
                  <c:v>3.9935999999999998</c:v>
                </c:pt>
                <c:pt idx="36">
                  <c:v>3.9964</c:v>
                </c:pt>
                <c:pt idx="37">
                  <c:v>3.9956</c:v>
                </c:pt>
                <c:pt idx="38">
                  <c:v>3.9956</c:v>
                </c:pt>
                <c:pt idx="39">
                  <c:v>3.9956</c:v>
                </c:pt>
                <c:pt idx="40">
                  <c:v>3.9870999999999999</c:v>
                </c:pt>
                <c:pt idx="41">
                  <c:v>4.0115999999999996</c:v>
                </c:pt>
                <c:pt idx="42">
                  <c:v>4.0323000000000002</c:v>
                </c:pt>
                <c:pt idx="43">
                  <c:v>4.0260999999999996</c:v>
                </c:pt>
                <c:pt idx="44">
                  <c:v>4.0343999999999998</c:v>
                </c:pt>
                <c:pt idx="45">
                  <c:v>4.0343999999999998</c:v>
                </c:pt>
                <c:pt idx="46">
                  <c:v>4.0343999999999998</c:v>
                </c:pt>
                <c:pt idx="47">
                  <c:v>4.0343999999999998</c:v>
                </c:pt>
                <c:pt idx="48">
                  <c:v>4.0439999999999996</c:v>
                </c:pt>
                <c:pt idx="49">
                  <c:v>4.0343</c:v>
                </c:pt>
                <c:pt idx="50">
                  <c:v>4.0316000000000001</c:v>
                </c:pt>
                <c:pt idx="51">
                  <c:v>4.0488999999999997</c:v>
                </c:pt>
                <c:pt idx="52">
                  <c:v>4.0488999999999997</c:v>
                </c:pt>
                <c:pt idx="53">
                  <c:v>4.0488999999999997</c:v>
                </c:pt>
                <c:pt idx="54">
                  <c:v>4.0614999999999997</c:v>
                </c:pt>
                <c:pt idx="55">
                  <c:v>4.0646000000000004</c:v>
                </c:pt>
                <c:pt idx="56">
                  <c:v>4.0640000000000001</c:v>
                </c:pt>
                <c:pt idx="57">
                  <c:v>4.0462999999999996</c:v>
                </c:pt>
                <c:pt idx="58">
                  <c:v>4.0563000000000002</c:v>
                </c:pt>
                <c:pt idx="59">
                  <c:v>4.0563000000000002</c:v>
                </c:pt>
                <c:pt idx="60">
                  <c:v>4.0563000000000002</c:v>
                </c:pt>
                <c:pt idx="61">
                  <c:v>4.0518999999999998</c:v>
                </c:pt>
                <c:pt idx="62">
                  <c:v>4.0513000000000003</c:v>
                </c:pt>
                <c:pt idx="63">
                  <c:v>4.0545999999999998</c:v>
                </c:pt>
                <c:pt idx="64">
                  <c:v>4.0557999999999996</c:v>
                </c:pt>
                <c:pt idx="65">
                  <c:v>4.0583999999999998</c:v>
                </c:pt>
                <c:pt idx="66">
                  <c:v>4.0583999999999998</c:v>
                </c:pt>
                <c:pt idx="67">
                  <c:v>4.0583999999999998</c:v>
                </c:pt>
                <c:pt idx="68">
                  <c:v>4.0548000000000002</c:v>
                </c:pt>
                <c:pt idx="69">
                  <c:v>4.0412999999999997</c:v>
                </c:pt>
                <c:pt idx="70">
                  <c:v>4.0438999999999998</c:v>
                </c:pt>
                <c:pt idx="71">
                  <c:v>4.0456000000000003</c:v>
                </c:pt>
                <c:pt idx="72">
                  <c:v>4.0655000000000001</c:v>
                </c:pt>
                <c:pt idx="73">
                  <c:v>4.0655000000000001</c:v>
                </c:pt>
                <c:pt idx="74">
                  <c:v>4.0655000000000001</c:v>
                </c:pt>
                <c:pt idx="75">
                  <c:v>4.1051000000000002</c:v>
                </c:pt>
                <c:pt idx="76">
                  <c:v>4.0991</c:v>
                </c:pt>
                <c:pt idx="77">
                  <c:v>4.0788000000000002</c:v>
                </c:pt>
                <c:pt idx="78">
                  <c:v>4.0751999999999997</c:v>
                </c:pt>
                <c:pt idx="79">
                  <c:v>4.0616000000000003</c:v>
                </c:pt>
                <c:pt idx="80">
                  <c:v>4.0616000000000003</c:v>
                </c:pt>
                <c:pt idx="81">
                  <c:v>4.0616000000000003</c:v>
                </c:pt>
                <c:pt idx="82">
                  <c:v>4.0514000000000001</c:v>
                </c:pt>
                <c:pt idx="83">
                  <c:v>4.0392999999999999</c:v>
                </c:pt>
                <c:pt idx="84">
                  <c:v>4.0327000000000002</c:v>
                </c:pt>
                <c:pt idx="85">
                  <c:v>4.0263999999999998</c:v>
                </c:pt>
                <c:pt idx="86">
                  <c:v>4.0133999999999999</c:v>
                </c:pt>
                <c:pt idx="87">
                  <c:v>4.0133999999999999</c:v>
                </c:pt>
                <c:pt idx="88">
                  <c:v>4.0133999999999999</c:v>
                </c:pt>
                <c:pt idx="89">
                  <c:v>4.0087999999999999</c:v>
                </c:pt>
                <c:pt idx="90">
                  <c:v>3.9969999999999999</c:v>
                </c:pt>
                <c:pt idx="91">
                  <c:v>4.0091999999999999</c:v>
                </c:pt>
                <c:pt idx="92">
                  <c:v>3.9973999999999998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3.9904000000000002</c:v>
                </c:pt>
                <c:pt idx="97">
                  <c:v>3.9756</c:v>
                </c:pt>
                <c:pt idx="98">
                  <c:v>3.9731999999999998</c:v>
                </c:pt>
                <c:pt idx="99">
                  <c:v>3.9752000000000001</c:v>
                </c:pt>
                <c:pt idx="100">
                  <c:v>3.9801000000000002</c:v>
                </c:pt>
                <c:pt idx="101">
                  <c:v>3.9801000000000002</c:v>
                </c:pt>
                <c:pt idx="102">
                  <c:v>3.9801000000000002</c:v>
                </c:pt>
                <c:pt idx="103">
                  <c:v>3.9670000000000001</c:v>
                </c:pt>
                <c:pt idx="104">
                  <c:v>3.9544000000000001</c:v>
                </c:pt>
                <c:pt idx="105">
                  <c:v>3.9228999999999998</c:v>
                </c:pt>
                <c:pt idx="106">
                  <c:v>3.9258999999999999</c:v>
                </c:pt>
                <c:pt idx="107">
                  <c:v>3.9258000000000002</c:v>
                </c:pt>
                <c:pt idx="108">
                  <c:v>3.9258000000000002</c:v>
                </c:pt>
                <c:pt idx="109">
                  <c:v>3.9258000000000002</c:v>
                </c:pt>
                <c:pt idx="110">
                  <c:v>3.9224000000000001</c:v>
                </c:pt>
                <c:pt idx="111">
                  <c:v>3.9015</c:v>
                </c:pt>
                <c:pt idx="112">
                  <c:v>3.8997000000000002</c:v>
                </c:pt>
                <c:pt idx="113">
                  <c:v>3.8885000000000001</c:v>
                </c:pt>
                <c:pt idx="114">
                  <c:v>3.8908</c:v>
                </c:pt>
                <c:pt idx="115">
                  <c:v>3.8908</c:v>
                </c:pt>
                <c:pt idx="116">
                  <c:v>3.8908</c:v>
                </c:pt>
                <c:pt idx="117">
                  <c:v>3.9001000000000001</c:v>
                </c:pt>
                <c:pt idx="118">
                  <c:v>3.9075000000000002</c:v>
                </c:pt>
                <c:pt idx="119">
                  <c:v>3.8988</c:v>
                </c:pt>
                <c:pt idx="120">
                  <c:v>3.9032</c:v>
                </c:pt>
                <c:pt idx="121">
                  <c:v>3.8929</c:v>
                </c:pt>
                <c:pt idx="122">
                  <c:v>3.8929</c:v>
                </c:pt>
                <c:pt idx="123">
                  <c:v>3.8929</c:v>
                </c:pt>
                <c:pt idx="124">
                  <c:v>3.9007999999999998</c:v>
                </c:pt>
                <c:pt idx="125">
                  <c:v>3.9201999999999999</c:v>
                </c:pt>
                <c:pt idx="126">
                  <c:v>3.9015</c:v>
                </c:pt>
                <c:pt idx="127">
                  <c:v>3.9230999999999998</c:v>
                </c:pt>
                <c:pt idx="128">
                  <c:v>3.9247999999999998</c:v>
                </c:pt>
                <c:pt idx="129">
                  <c:v>3.9247999999999998</c:v>
                </c:pt>
                <c:pt idx="130">
                  <c:v>3.9247999999999998</c:v>
                </c:pt>
                <c:pt idx="131">
                  <c:v>3.9344999999999999</c:v>
                </c:pt>
                <c:pt idx="132">
                  <c:v>3.9045000000000001</c:v>
                </c:pt>
                <c:pt idx="133">
                  <c:v>3.9167000000000001</c:v>
                </c:pt>
                <c:pt idx="134">
                  <c:v>3.9018000000000002</c:v>
                </c:pt>
                <c:pt idx="135">
                  <c:v>3.8854000000000002</c:v>
                </c:pt>
                <c:pt idx="136">
                  <c:v>3.8854000000000002</c:v>
                </c:pt>
                <c:pt idx="137">
                  <c:v>3.8854000000000002</c:v>
                </c:pt>
                <c:pt idx="138">
                  <c:v>3.9116</c:v>
                </c:pt>
                <c:pt idx="139">
                  <c:v>3.9098999999999999</c:v>
                </c:pt>
                <c:pt idx="140">
                  <c:v>3.9098999999999999</c:v>
                </c:pt>
                <c:pt idx="141">
                  <c:v>3.9001000000000001</c:v>
                </c:pt>
                <c:pt idx="142">
                  <c:v>3.9028999999999998</c:v>
                </c:pt>
                <c:pt idx="143">
                  <c:v>3.9028999999999998</c:v>
                </c:pt>
                <c:pt idx="144">
                  <c:v>3.9028999999999998</c:v>
                </c:pt>
                <c:pt idx="145">
                  <c:v>3.8815</c:v>
                </c:pt>
                <c:pt idx="146">
                  <c:v>3.8812000000000002</c:v>
                </c:pt>
                <c:pt idx="147">
                  <c:v>3.8866999999999998</c:v>
                </c:pt>
                <c:pt idx="148">
                  <c:v>3.8851</c:v>
                </c:pt>
                <c:pt idx="149">
                  <c:v>3.8835000000000002</c:v>
                </c:pt>
                <c:pt idx="150">
                  <c:v>3.8835000000000002</c:v>
                </c:pt>
                <c:pt idx="151">
                  <c:v>3.8835000000000002</c:v>
                </c:pt>
                <c:pt idx="152">
                  <c:v>3.8927</c:v>
                </c:pt>
                <c:pt idx="153">
                  <c:v>3.9045999999999998</c:v>
                </c:pt>
                <c:pt idx="154">
                  <c:v>3.8984999999999999</c:v>
                </c:pt>
                <c:pt idx="155">
                  <c:v>3.9032</c:v>
                </c:pt>
                <c:pt idx="156">
                  <c:v>3.9108999999999998</c:v>
                </c:pt>
                <c:pt idx="157">
                  <c:v>3.9108999999999998</c:v>
                </c:pt>
                <c:pt idx="158">
                  <c:v>3.9108999999999998</c:v>
                </c:pt>
                <c:pt idx="159">
                  <c:v>3.9039000000000001</c:v>
                </c:pt>
                <c:pt idx="160">
                  <c:v>3.9039000000000001</c:v>
                </c:pt>
                <c:pt idx="161">
                  <c:v>3.9110999999999998</c:v>
                </c:pt>
                <c:pt idx="162">
                  <c:v>3.8963000000000001</c:v>
                </c:pt>
                <c:pt idx="163">
                  <c:v>3.8841999999999999</c:v>
                </c:pt>
                <c:pt idx="164">
                  <c:v>3.8841999999999999</c:v>
                </c:pt>
                <c:pt idx="165">
                  <c:v>3.8841999999999999</c:v>
                </c:pt>
                <c:pt idx="166">
                  <c:v>3.8643999999999998</c:v>
                </c:pt>
                <c:pt idx="167">
                  <c:v>3.8565999999999998</c:v>
                </c:pt>
                <c:pt idx="168">
                  <c:v>3.8485</c:v>
                </c:pt>
                <c:pt idx="169">
                  <c:v>3.8437999999999999</c:v>
                </c:pt>
                <c:pt idx="170">
                  <c:v>3.8050000000000002</c:v>
                </c:pt>
                <c:pt idx="171">
                  <c:v>3.8050000000000002</c:v>
                </c:pt>
                <c:pt idx="172">
                  <c:v>3.8050000000000002</c:v>
                </c:pt>
                <c:pt idx="173">
                  <c:v>3.8050000000000002</c:v>
                </c:pt>
                <c:pt idx="174">
                  <c:v>3.8050000000000002</c:v>
                </c:pt>
                <c:pt idx="175">
                  <c:v>3.8048999999999999</c:v>
                </c:pt>
                <c:pt idx="176">
                  <c:v>3.8315999999999999</c:v>
                </c:pt>
                <c:pt idx="177">
                  <c:v>3.8197999999999999</c:v>
                </c:pt>
                <c:pt idx="178">
                  <c:v>3.8197999999999999</c:v>
                </c:pt>
                <c:pt idx="179">
                  <c:v>3.8197999999999999</c:v>
                </c:pt>
                <c:pt idx="180">
                  <c:v>3.8334999999999999</c:v>
                </c:pt>
                <c:pt idx="181">
                  <c:v>3.8334999999999999</c:v>
                </c:pt>
                <c:pt idx="182">
                  <c:v>3.8334999999999999</c:v>
                </c:pt>
                <c:pt idx="183">
                  <c:v>3.8647</c:v>
                </c:pt>
                <c:pt idx="184">
                  <c:v>3.8639999999999999</c:v>
                </c:pt>
                <c:pt idx="185">
                  <c:v>3.8639999999999999</c:v>
                </c:pt>
                <c:pt idx="186">
                  <c:v>3.8639999999999999</c:v>
                </c:pt>
                <c:pt idx="187">
                  <c:v>3.8639999999999999</c:v>
                </c:pt>
                <c:pt idx="188">
                  <c:v>3.8719999999999999</c:v>
                </c:pt>
                <c:pt idx="189">
                  <c:v>3.9001999999999999</c:v>
                </c:pt>
                <c:pt idx="190">
                  <c:v>3.9268000000000001</c:v>
                </c:pt>
                <c:pt idx="191">
                  <c:v>3.9325000000000001</c:v>
                </c:pt>
                <c:pt idx="192">
                  <c:v>3.9325000000000001</c:v>
                </c:pt>
                <c:pt idx="193">
                  <c:v>3.9325000000000001</c:v>
                </c:pt>
                <c:pt idx="194">
                  <c:v>3.9325000000000001</c:v>
                </c:pt>
                <c:pt idx="195">
                  <c:v>3.9422999999999999</c:v>
                </c:pt>
                <c:pt idx="196">
                  <c:v>3.9302999999999999</c:v>
                </c:pt>
                <c:pt idx="197">
                  <c:v>3.9192</c:v>
                </c:pt>
                <c:pt idx="198">
                  <c:v>3.9339</c:v>
                </c:pt>
                <c:pt idx="199">
                  <c:v>3.9339</c:v>
                </c:pt>
                <c:pt idx="200">
                  <c:v>3.9339</c:v>
                </c:pt>
                <c:pt idx="201">
                  <c:v>3.9169</c:v>
                </c:pt>
                <c:pt idx="202">
                  <c:v>3.9133</c:v>
                </c:pt>
                <c:pt idx="203">
                  <c:v>3.9209000000000001</c:v>
                </c:pt>
                <c:pt idx="204">
                  <c:v>3.9365000000000001</c:v>
                </c:pt>
                <c:pt idx="205">
                  <c:v>3.9266999999999999</c:v>
                </c:pt>
                <c:pt idx="206">
                  <c:v>3.9266999999999999</c:v>
                </c:pt>
                <c:pt idx="207">
                  <c:v>3.9266999999999999</c:v>
                </c:pt>
                <c:pt idx="208">
                  <c:v>3.9329000000000001</c:v>
                </c:pt>
                <c:pt idx="209">
                  <c:v>3.8900999999999999</c:v>
                </c:pt>
                <c:pt idx="210">
                  <c:v>3.8702999999999999</c:v>
                </c:pt>
                <c:pt idx="211">
                  <c:v>3.8620999999999999</c:v>
                </c:pt>
                <c:pt idx="212">
                  <c:v>3.8616000000000001</c:v>
                </c:pt>
                <c:pt idx="213">
                  <c:v>3.8616000000000001</c:v>
                </c:pt>
                <c:pt idx="214">
                  <c:v>3.8616000000000001</c:v>
                </c:pt>
                <c:pt idx="215">
                  <c:v>3.8597000000000001</c:v>
                </c:pt>
                <c:pt idx="216">
                  <c:v>3.8681000000000001</c:v>
                </c:pt>
                <c:pt idx="217">
                  <c:v>3.8483000000000001</c:v>
                </c:pt>
                <c:pt idx="218">
                  <c:v>3.8336999999999999</c:v>
                </c:pt>
                <c:pt idx="219">
                  <c:v>3.8323</c:v>
                </c:pt>
                <c:pt idx="220">
                  <c:v>3.8323</c:v>
                </c:pt>
                <c:pt idx="221">
                  <c:v>3.8323</c:v>
                </c:pt>
                <c:pt idx="222">
                  <c:v>3.8292999999999999</c:v>
                </c:pt>
                <c:pt idx="223">
                  <c:v>3.8290999999999999</c:v>
                </c:pt>
                <c:pt idx="224">
                  <c:v>3.8384</c:v>
                </c:pt>
                <c:pt idx="225">
                  <c:v>3.8292000000000002</c:v>
                </c:pt>
                <c:pt idx="226">
                  <c:v>3.8319999999999999</c:v>
                </c:pt>
                <c:pt idx="227">
                  <c:v>3.8319999999999999</c:v>
                </c:pt>
                <c:pt idx="228">
                  <c:v>3.8319999999999999</c:v>
                </c:pt>
                <c:pt idx="229">
                  <c:v>3.8121</c:v>
                </c:pt>
                <c:pt idx="230">
                  <c:v>3.8146</c:v>
                </c:pt>
                <c:pt idx="231">
                  <c:v>3.8195999999999999</c:v>
                </c:pt>
                <c:pt idx="232">
                  <c:v>3.8203</c:v>
                </c:pt>
                <c:pt idx="233">
                  <c:v>3.8241000000000001</c:v>
                </c:pt>
                <c:pt idx="234">
                  <c:v>3.8241000000000001</c:v>
                </c:pt>
                <c:pt idx="235">
                  <c:v>3.8241000000000001</c:v>
                </c:pt>
                <c:pt idx="236">
                  <c:v>3.8269000000000002</c:v>
                </c:pt>
                <c:pt idx="237">
                  <c:v>3.8557999999999999</c:v>
                </c:pt>
                <c:pt idx="238">
                  <c:v>3.8468</c:v>
                </c:pt>
                <c:pt idx="239">
                  <c:v>3.8464</c:v>
                </c:pt>
                <c:pt idx="240">
                  <c:v>3.8433999999999999</c:v>
                </c:pt>
                <c:pt idx="241">
                  <c:v>3.8433999999999999</c:v>
                </c:pt>
                <c:pt idx="242">
                  <c:v>3.8433999999999999</c:v>
                </c:pt>
                <c:pt idx="243">
                  <c:v>3.843</c:v>
                </c:pt>
                <c:pt idx="244">
                  <c:v>3.8380000000000001</c:v>
                </c:pt>
                <c:pt idx="245">
                  <c:v>3.8531</c:v>
                </c:pt>
                <c:pt idx="246">
                  <c:v>3.8744999999999998</c:v>
                </c:pt>
                <c:pt idx="247">
                  <c:v>3.8856999999999999</c:v>
                </c:pt>
                <c:pt idx="248">
                  <c:v>3.8856999999999999</c:v>
                </c:pt>
                <c:pt idx="249">
                  <c:v>3.8856999999999999</c:v>
                </c:pt>
                <c:pt idx="250">
                  <c:v>3.8959999999999999</c:v>
                </c:pt>
                <c:pt idx="251">
                  <c:v>3.8992</c:v>
                </c:pt>
                <c:pt idx="252">
                  <c:v>3.8942000000000001</c:v>
                </c:pt>
                <c:pt idx="253">
                  <c:v>3.8826999999999998</c:v>
                </c:pt>
                <c:pt idx="254">
                  <c:v>3.8662999999999998</c:v>
                </c:pt>
                <c:pt idx="255">
                  <c:v>3.8662999999999998</c:v>
                </c:pt>
                <c:pt idx="256">
                  <c:v>3.8662999999999998</c:v>
                </c:pt>
                <c:pt idx="257">
                  <c:v>3.8456999999999999</c:v>
                </c:pt>
                <c:pt idx="258">
                  <c:v>3.8384999999999998</c:v>
                </c:pt>
                <c:pt idx="259">
                  <c:v>3.8384999999999998</c:v>
                </c:pt>
                <c:pt idx="260">
                  <c:v>3.8515000000000001</c:v>
                </c:pt>
                <c:pt idx="261">
                  <c:v>3.8616000000000001</c:v>
                </c:pt>
                <c:pt idx="262">
                  <c:v>3.8616000000000001</c:v>
                </c:pt>
                <c:pt idx="263">
                  <c:v>3.8616000000000001</c:v>
                </c:pt>
                <c:pt idx="264">
                  <c:v>3.8757999999999999</c:v>
                </c:pt>
                <c:pt idx="265">
                  <c:v>3.8782000000000001</c:v>
                </c:pt>
                <c:pt idx="266">
                  <c:v>3.8782000000000001</c:v>
                </c:pt>
                <c:pt idx="267">
                  <c:v>3.8654999999999999</c:v>
                </c:pt>
                <c:pt idx="268">
                  <c:v>3.8605</c:v>
                </c:pt>
                <c:pt idx="269">
                  <c:v>3.8605</c:v>
                </c:pt>
                <c:pt idx="270">
                  <c:v>3.8605</c:v>
                </c:pt>
                <c:pt idx="271">
                  <c:v>3.8914</c:v>
                </c:pt>
                <c:pt idx="272">
                  <c:v>3.8763000000000001</c:v>
                </c:pt>
                <c:pt idx="273">
                  <c:v>3.8557999999999999</c:v>
                </c:pt>
                <c:pt idx="274">
                  <c:v>3.8553000000000002</c:v>
                </c:pt>
                <c:pt idx="275">
                  <c:v>3.8527999999999998</c:v>
                </c:pt>
                <c:pt idx="276">
                  <c:v>3.8527999999999998</c:v>
                </c:pt>
                <c:pt idx="277">
                  <c:v>3.8527999999999998</c:v>
                </c:pt>
                <c:pt idx="278">
                  <c:v>3.8593000000000002</c:v>
                </c:pt>
                <c:pt idx="279">
                  <c:v>3.8607999999999998</c:v>
                </c:pt>
                <c:pt idx="280">
                  <c:v>3.8555999999999999</c:v>
                </c:pt>
                <c:pt idx="281">
                  <c:v>3.8592</c:v>
                </c:pt>
                <c:pt idx="282">
                  <c:v>3.8460999999999999</c:v>
                </c:pt>
                <c:pt idx="283">
                  <c:v>3.8460999999999999</c:v>
                </c:pt>
                <c:pt idx="284">
                  <c:v>3.8460999999999999</c:v>
                </c:pt>
                <c:pt idx="285">
                  <c:v>3.8309000000000002</c:v>
                </c:pt>
                <c:pt idx="286">
                  <c:v>3.8363999999999998</c:v>
                </c:pt>
                <c:pt idx="287">
                  <c:v>3.8249</c:v>
                </c:pt>
                <c:pt idx="288">
                  <c:v>3.8361000000000001</c:v>
                </c:pt>
                <c:pt idx="289">
                  <c:v>3.8187000000000002</c:v>
                </c:pt>
                <c:pt idx="290">
                  <c:v>3.8187000000000002</c:v>
                </c:pt>
                <c:pt idx="291">
                  <c:v>3.8187000000000002</c:v>
                </c:pt>
                <c:pt idx="292">
                  <c:v>3.8111999999999999</c:v>
                </c:pt>
                <c:pt idx="293">
                  <c:v>3.8022999999999998</c:v>
                </c:pt>
                <c:pt idx="294">
                  <c:v>3.8041</c:v>
                </c:pt>
                <c:pt idx="295">
                  <c:v>3.8033999999999999</c:v>
                </c:pt>
                <c:pt idx="296">
                  <c:v>3.8022999999999998</c:v>
                </c:pt>
                <c:pt idx="297">
                  <c:v>3.8022999999999998</c:v>
                </c:pt>
                <c:pt idx="298">
                  <c:v>3.8022999999999998</c:v>
                </c:pt>
                <c:pt idx="299">
                  <c:v>3.8115000000000001</c:v>
                </c:pt>
                <c:pt idx="300">
                  <c:v>3.8092999999999999</c:v>
                </c:pt>
                <c:pt idx="301">
                  <c:v>3.8027000000000002</c:v>
                </c:pt>
                <c:pt idx="302">
                  <c:v>3.7816999999999998</c:v>
                </c:pt>
                <c:pt idx="303">
                  <c:v>3.7574999999999998</c:v>
                </c:pt>
                <c:pt idx="304">
                  <c:v>3.7574999999999998</c:v>
                </c:pt>
                <c:pt idx="305">
                  <c:v>3.7574999999999998</c:v>
                </c:pt>
                <c:pt idx="306">
                  <c:v>3.7464</c:v>
                </c:pt>
                <c:pt idx="307">
                  <c:v>3.7322000000000002</c:v>
                </c:pt>
                <c:pt idx="308">
                  <c:v>3.7345999999999999</c:v>
                </c:pt>
                <c:pt idx="309">
                  <c:v>3.7288999999999999</c:v>
                </c:pt>
                <c:pt idx="310">
                  <c:v>3.7248000000000001</c:v>
                </c:pt>
                <c:pt idx="311">
                  <c:v>3.7248000000000001</c:v>
                </c:pt>
                <c:pt idx="312">
                  <c:v>3.7248000000000001</c:v>
                </c:pt>
                <c:pt idx="313">
                  <c:v>3.7155</c:v>
                </c:pt>
                <c:pt idx="314">
                  <c:v>3.6999</c:v>
                </c:pt>
                <c:pt idx="315">
                  <c:v>3.6951999999999998</c:v>
                </c:pt>
                <c:pt idx="316">
                  <c:v>3.7033999999999998</c:v>
                </c:pt>
                <c:pt idx="317">
                  <c:v>3.7025999999999999</c:v>
                </c:pt>
                <c:pt idx="318">
                  <c:v>3.7025999999999999</c:v>
                </c:pt>
                <c:pt idx="319">
                  <c:v>3.7025999999999999</c:v>
                </c:pt>
                <c:pt idx="320">
                  <c:v>3.7206999999999999</c:v>
                </c:pt>
                <c:pt idx="321">
                  <c:v>3.7149999999999999</c:v>
                </c:pt>
                <c:pt idx="322">
                  <c:v>3.7410999999999999</c:v>
                </c:pt>
                <c:pt idx="323">
                  <c:v>3.7589999999999999</c:v>
                </c:pt>
                <c:pt idx="324">
                  <c:v>3.8195999999999999</c:v>
                </c:pt>
                <c:pt idx="325">
                  <c:v>3.8195999999999999</c:v>
                </c:pt>
                <c:pt idx="326">
                  <c:v>3.8195999999999999</c:v>
                </c:pt>
                <c:pt idx="327">
                  <c:v>3.8195999999999999</c:v>
                </c:pt>
                <c:pt idx="328">
                  <c:v>3.8439999999999999</c:v>
                </c:pt>
                <c:pt idx="329">
                  <c:v>3.8485999999999998</c:v>
                </c:pt>
                <c:pt idx="330">
                  <c:v>3.8782999999999999</c:v>
                </c:pt>
                <c:pt idx="331">
                  <c:v>3.9323999999999999</c:v>
                </c:pt>
                <c:pt idx="332">
                  <c:v>3.9323999999999999</c:v>
                </c:pt>
                <c:pt idx="333">
                  <c:v>3.9323999999999999</c:v>
                </c:pt>
                <c:pt idx="334">
                  <c:v>4.0053000000000001</c:v>
                </c:pt>
                <c:pt idx="335">
                  <c:v>4.0053000000000001</c:v>
                </c:pt>
                <c:pt idx="336">
                  <c:v>4.0053000000000001</c:v>
                </c:pt>
                <c:pt idx="337">
                  <c:v>4.0861000000000001</c:v>
                </c:pt>
                <c:pt idx="338">
                  <c:v>4.0777999999999999</c:v>
                </c:pt>
                <c:pt idx="339">
                  <c:v>4.0777999999999999</c:v>
                </c:pt>
                <c:pt idx="340">
                  <c:v>4.0777999999999999</c:v>
                </c:pt>
                <c:pt idx="341">
                  <c:v>4.1638999999999999</c:v>
                </c:pt>
                <c:pt idx="342">
                  <c:v>4.2469000000000001</c:v>
                </c:pt>
                <c:pt idx="343">
                  <c:v>4.1947999999999999</c:v>
                </c:pt>
                <c:pt idx="344">
                  <c:v>3.9765999999999999</c:v>
                </c:pt>
                <c:pt idx="345">
                  <c:v>3.8708</c:v>
                </c:pt>
                <c:pt idx="346">
                  <c:v>3.8708</c:v>
                </c:pt>
                <c:pt idx="347">
                  <c:v>3.8708</c:v>
                </c:pt>
                <c:pt idx="348">
                  <c:v>3.9504999999999999</c:v>
                </c:pt>
                <c:pt idx="349">
                  <c:v>3.9691999999999998</c:v>
                </c:pt>
                <c:pt idx="350">
                  <c:v>3.9371999999999998</c:v>
                </c:pt>
                <c:pt idx="351">
                  <c:v>3.9685000000000001</c:v>
                </c:pt>
                <c:pt idx="352">
                  <c:v>3.9649999999999999</c:v>
                </c:pt>
                <c:pt idx="353">
                  <c:v>3.9649999999999999</c:v>
                </c:pt>
                <c:pt idx="354">
                  <c:v>3.9649999999999999</c:v>
                </c:pt>
                <c:pt idx="355">
                  <c:v>3.9649999999999999</c:v>
                </c:pt>
                <c:pt idx="356">
                  <c:v>3.9003000000000001</c:v>
                </c:pt>
                <c:pt idx="357">
                  <c:v>3.8898999999999999</c:v>
                </c:pt>
                <c:pt idx="358">
                  <c:v>3.9674999999999998</c:v>
                </c:pt>
                <c:pt idx="359">
                  <c:v>3.927</c:v>
                </c:pt>
                <c:pt idx="360">
                  <c:v>3.927</c:v>
                </c:pt>
                <c:pt idx="361">
                  <c:v>3.927</c:v>
                </c:pt>
                <c:pt idx="362">
                  <c:v>3.9205999999999999</c:v>
                </c:pt>
                <c:pt idx="363">
                  <c:v>3.9195000000000002</c:v>
                </c:pt>
                <c:pt idx="364">
                  <c:v>3.9195000000000002</c:v>
                </c:pt>
                <c:pt idx="365">
                  <c:v>3.9195000000000002</c:v>
                </c:pt>
                <c:pt idx="366">
                  <c:v>3.9195000000000002</c:v>
                </c:pt>
                <c:pt idx="367">
                  <c:v>3.9195000000000002</c:v>
                </c:pt>
                <c:pt idx="368">
                  <c:v>3.9195000000000002</c:v>
                </c:pt>
                <c:pt idx="369">
                  <c:v>3.9195000000000002</c:v>
                </c:pt>
                <c:pt idx="370">
                  <c:v>3.9075000000000002</c:v>
                </c:pt>
                <c:pt idx="371">
                  <c:v>3.9075000000000002</c:v>
                </c:pt>
                <c:pt idx="372">
                  <c:v>3.9087000000000001</c:v>
                </c:pt>
                <c:pt idx="373">
                  <c:v>3.8896999999999999</c:v>
                </c:pt>
                <c:pt idx="374">
                  <c:v>3.8896999999999999</c:v>
                </c:pt>
                <c:pt idx="375">
                  <c:v>3.8896999999999999</c:v>
                </c:pt>
                <c:pt idx="376">
                  <c:v>3.8896999999999999</c:v>
                </c:pt>
                <c:pt idx="377">
                  <c:v>3.8456000000000001</c:v>
                </c:pt>
                <c:pt idx="378">
                  <c:v>3.8462000000000001</c:v>
                </c:pt>
                <c:pt idx="379">
                  <c:v>3.8328000000000002</c:v>
                </c:pt>
                <c:pt idx="380">
                  <c:v>3.7827000000000002</c:v>
                </c:pt>
                <c:pt idx="381">
                  <c:v>3.7827000000000002</c:v>
                </c:pt>
                <c:pt idx="382">
                  <c:v>3.7827000000000002</c:v>
                </c:pt>
                <c:pt idx="383">
                  <c:v>3.8111000000000002</c:v>
                </c:pt>
                <c:pt idx="384">
                  <c:v>3.7885</c:v>
                </c:pt>
                <c:pt idx="385">
                  <c:v>3.7885</c:v>
                </c:pt>
                <c:pt idx="386">
                  <c:v>3.8066</c:v>
                </c:pt>
                <c:pt idx="387">
                  <c:v>3.8308</c:v>
                </c:pt>
                <c:pt idx="388">
                  <c:v>3.8308</c:v>
                </c:pt>
                <c:pt idx="389">
                  <c:v>3.8308</c:v>
                </c:pt>
                <c:pt idx="390">
                  <c:v>3.8553999999999999</c:v>
                </c:pt>
                <c:pt idx="391">
                  <c:v>3.8187000000000002</c:v>
                </c:pt>
                <c:pt idx="392">
                  <c:v>3.7942</c:v>
                </c:pt>
                <c:pt idx="393">
                  <c:v>3.7955000000000001</c:v>
                </c:pt>
                <c:pt idx="394">
                  <c:v>3.7955000000000001</c:v>
                </c:pt>
                <c:pt idx="395">
                  <c:v>3.7955000000000001</c:v>
                </c:pt>
                <c:pt idx="396">
                  <c:v>3.7955000000000001</c:v>
                </c:pt>
                <c:pt idx="397">
                  <c:v>3.806</c:v>
                </c:pt>
                <c:pt idx="398">
                  <c:v>3.8041</c:v>
                </c:pt>
                <c:pt idx="399">
                  <c:v>3.8182999999999998</c:v>
                </c:pt>
                <c:pt idx="400">
                  <c:v>3.8229000000000002</c:v>
                </c:pt>
                <c:pt idx="401">
                  <c:v>3.8207</c:v>
                </c:pt>
                <c:pt idx="402">
                  <c:v>3.8207</c:v>
                </c:pt>
                <c:pt idx="403">
                  <c:v>3.8207</c:v>
                </c:pt>
                <c:pt idx="404">
                  <c:v>3.8292000000000002</c:v>
                </c:pt>
                <c:pt idx="405">
                  <c:v>3.8635000000000002</c:v>
                </c:pt>
                <c:pt idx="406">
                  <c:v>3.8391000000000002</c:v>
                </c:pt>
                <c:pt idx="407">
                  <c:v>3.8633999999999999</c:v>
                </c:pt>
                <c:pt idx="408">
                  <c:v>3.8462000000000001</c:v>
                </c:pt>
                <c:pt idx="409">
                  <c:v>3.8462000000000001</c:v>
                </c:pt>
                <c:pt idx="410">
                  <c:v>3.8462000000000001</c:v>
                </c:pt>
                <c:pt idx="411">
                  <c:v>3.8462000000000001</c:v>
                </c:pt>
                <c:pt idx="412">
                  <c:v>3.8500999999999999</c:v>
                </c:pt>
                <c:pt idx="413">
                  <c:v>3.8569</c:v>
                </c:pt>
                <c:pt idx="414">
                  <c:v>3.8534000000000002</c:v>
                </c:pt>
                <c:pt idx="415">
                  <c:v>3.8534000000000002</c:v>
                </c:pt>
                <c:pt idx="416">
                  <c:v>3.8534000000000002</c:v>
                </c:pt>
                <c:pt idx="417">
                  <c:v>3.8534000000000002</c:v>
                </c:pt>
                <c:pt idx="418">
                  <c:v>3.8996</c:v>
                </c:pt>
                <c:pt idx="419">
                  <c:v>3.8914</c:v>
                </c:pt>
                <c:pt idx="420">
                  <c:v>3.8820999999999999</c:v>
                </c:pt>
                <c:pt idx="421">
                  <c:v>3.8986999999999998</c:v>
                </c:pt>
                <c:pt idx="422">
                  <c:v>3.9215</c:v>
                </c:pt>
                <c:pt idx="423">
                  <c:v>3.9215</c:v>
                </c:pt>
                <c:pt idx="424">
                  <c:v>3.9215</c:v>
                </c:pt>
                <c:pt idx="425">
                  <c:v>3.9011999999999998</c:v>
                </c:pt>
                <c:pt idx="426">
                  <c:v>3.8934000000000002</c:v>
                </c:pt>
                <c:pt idx="427">
                  <c:v>3.9173</c:v>
                </c:pt>
                <c:pt idx="428">
                  <c:v>3.9190999999999998</c:v>
                </c:pt>
                <c:pt idx="429">
                  <c:v>3.9234</c:v>
                </c:pt>
                <c:pt idx="430">
                  <c:v>3.9234</c:v>
                </c:pt>
                <c:pt idx="431">
                  <c:v>3.9234</c:v>
                </c:pt>
                <c:pt idx="432">
                  <c:v>3.9315000000000002</c:v>
                </c:pt>
                <c:pt idx="433">
                  <c:v>3.9241999999999999</c:v>
                </c:pt>
                <c:pt idx="434">
                  <c:v>3.8856999999999999</c:v>
                </c:pt>
                <c:pt idx="435">
                  <c:v>3.8841000000000001</c:v>
                </c:pt>
                <c:pt idx="436">
                  <c:v>3.863</c:v>
                </c:pt>
                <c:pt idx="437">
                  <c:v>3.863</c:v>
                </c:pt>
                <c:pt idx="438">
                  <c:v>3.863</c:v>
                </c:pt>
                <c:pt idx="439">
                  <c:v>3.8653</c:v>
                </c:pt>
                <c:pt idx="440">
                  <c:v>3.8769999999999998</c:v>
                </c:pt>
                <c:pt idx="441">
                  <c:v>3.8723999999999998</c:v>
                </c:pt>
                <c:pt idx="442">
                  <c:v>3.8622000000000001</c:v>
                </c:pt>
                <c:pt idx="443">
                  <c:v>3.8588</c:v>
                </c:pt>
                <c:pt idx="444">
                  <c:v>3.8588</c:v>
                </c:pt>
                <c:pt idx="445">
                  <c:v>3.8588</c:v>
                </c:pt>
                <c:pt idx="446">
                  <c:v>3.8746999999999998</c:v>
                </c:pt>
                <c:pt idx="447">
                  <c:v>3.8828</c:v>
                </c:pt>
                <c:pt idx="448">
                  <c:v>3.8696000000000002</c:v>
                </c:pt>
                <c:pt idx="449">
                  <c:v>3.891</c:v>
                </c:pt>
                <c:pt idx="450">
                  <c:v>3.8584000000000001</c:v>
                </c:pt>
                <c:pt idx="451">
                  <c:v>3.8584000000000001</c:v>
                </c:pt>
                <c:pt idx="452">
                  <c:v>3.8584000000000001</c:v>
                </c:pt>
                <c:pt idx="453">
                  <c:v>3.8965000000000001</c:v>
                </c:pt>
                <c:pt idx="454">
                  <c:v>3.8950999999999998</c:v>
                </c:pt>
                <c:pt idx="455">
                  <c:v>3.8976999999999999</c:v>
                </c:pt>
                <c:pt idx="456">
                  <c:v>3.8996</c:v>
                </c:pt>
                <c:pt idx="457">
                  <c:v>3.9030999999999998</c:v>
                </c:pt>
                <c:pt idx="458">
                  <c:v>3.9030999999999998</c:v>
                </c:pt>
                <c:pt idx="459">
                  <c:v>3.9030999999999998</c:v>
                </c:pt>
                <c:pt idx="460">
                  <c:v>3.8993000000000002</c:v>
                </c:pt>
                <c:pt idx="461">
                  <c:v>3.9085999999999999</c:v>
                </c:pt>
                <c:pt idx="462">
                  <c:v>3.9251</c:v>
                </c:pt>
                <c:pt idx="463">
                  <c:v>3.9068000000000001</c:v>
                </c:pt>
                <c:pt idx="464">
                  <c:v>3.9274</c:v>
                </c:pt>
                <c:pt idx="465">
                  <c:v>3.9274</c:v>
                </c:pt>
                <c:pt idx="466">
                  <c:v>3.9274</c:v>
                </c:pt>
                <c:pt idx="467">
                  <c:v>3.9285999999999999</c:v>
                </c:pt>
                <c:pt idx="468">
                  <c:v>3.9180000000000001</c:v>
                </c:pt>
                <c:pt idx="469">
                  <c:v>3.9586000000000001</c:v>
                </c:pt>
                <c:pt idx="470">
                  <c:v>3.9613</c:v>
                </c:pt>
                <c:pt idx="471">
                  <c:v>3.9737</c:v>
                </c:pt>
                <c:pt idx="472">
                  <c:v>3.9737</c:v>
                </c:pt>
                <c:pt idx="473">
                  <c:v>3.9737</c:v>
                </c:pt>
                <c:pt idx="474">
                  <c:v>4</c:v>
                </c:pt>
                <c:pt idx="475">
                  <c:v>4.0065999999999997</c:v>
                </c:pt>
                <c:pt idx="476">
                  <c:v>3.9998999999999998</c:v>
                </c:pt>
                <c:pt idx="477">
                  <c:v>3.9998999999999998</c:v>
                </c:pt>
                <c:pt idx="478">
                  <c:v>4.0388000000000002</c:v>
                </c:pt>
                <c:pt idx="479">
                  <c:v>4.0388000000000002</c:v>
                </c:pt>
                <c:pt idx="480">
                  <c:v>4.0388000000000002</c:v>
                </c:pt>
                <c:pt idx="481">
                  <c:v>4.0058999999999996</c:v>
                </c:pt>
                <c:pt idx="482">
                  <c:v>4.0297999999999998</c:v>
                </c:pt>
                <c:pt idx="483">
                  <c:v>4.0377999999999998</c:v>
                </c:pt>
                <c:pt idx="484">
                  <c:v>4.0378999999999996</c:v>
                </c:pt>
                <c:pt idx="485">
                  <c:v>4.0327000000000002</c:v>
                </c:pt>
                <c:pt idx="486">
                  <c:v>4.0327000000000002</c:v>
                </c:pt>
                <c:pt idx="487">
                  <c:v>4.0327000000000002</c:v>
                </c:pt>
                <c:pt idx="488">
                  <c:v>4.0111999999999997</c:v>
                </c:pt>
                <c:pt idx="489">
                  <c:v>4.0129000000000001</c:v>
                </c:pt>
                <c:pt idx="490">
                  <c:v>4.0090000000000003</c:v>
                </c:pt>
                <c:pt idx="491">
                  <c:v>4.0362999999999998</c:v>
                </c:pt>
                <c:pt idx="492">
                  <c:v>4.0221</c:v>
                </c:pt>
                <c:pt idx="493">
                  <c:v>4.0221</c:v>
                </c:pt>
                <c:pt idx="494">
                  <c:v>4.0221</c:v>
                </c:pt>
                <c:pt idx="495">
                  <c:v>4.0391000000000004</c:v>
                </c:pt>
                <c:pt idx="496">
                  <c:v>4.0481999999999996</c:v>
                </c:pt>
                <c:pt idx="497">
                  <c:v>4.0602999999999998</c:v>
                </c:pt>
                <c:pt idx="498">
                  <c:v>4.0301999999999998</c:v>
                </c:pt>
                <c:pt idx="499">
                  <c:v>4.0320999999999998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4B-4452-8A35-F858B658AF50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43565</c:v>
                </c:pt>
                <c:pt idx="1">
                  <c:v>43566</c:v>
                </c:pt>
                <c:pt idx="2">
                  <c:v>43567</c:v>
                </c:pt>
                <c:pt idx="3">
                  <c:v>43568</c:v>
                </c:pt>
                <c:pt idx="4">
                  <c:v>43569</c:v>
                </c:pt>
                <c:pt idx="5">
                  <c:v>43570</c:v>
                </c:pt>
                <c:pt idx="6">
                  <c:v>43571</c:v>
                </c:pt>
                <c:pt idx="7">
                  <c:v>43572</c:v>
                </c:pt>
                <c:pt idx="8">
                  <c:v>43573</c:v>
                </c:pt>
                <c:pt idx="9">
                  <c:v>43574</c:v>
                </c:pt>
                <c:pt idx="10">
                  <c:v>43575</c:v>
                </c:pt>
                <c:pt idx="11">
                  <c:v>43576</c:v>
                </c:pt>
                <c:pt idx="12">
                  <c:v>43577</c:v>
                </c:pt>
                <c:pt idx="13">
                  <c:v>43578</c:v>
                </c:pt>
                <c:pt idx="14">
                  <c:v>43579</c:v>
                </c:pt>
                <c:pt idx="15">
                  <c:v>43580</c:v>
                </c:pt>
                <c:pt idx="16">
                  <c:v>43581</c:v>
                </c:pt>
                <c:pt idx="17">
                  <c:v>43582</c:v>
                </c:pt>
                <c:pt idx="18">
                  <c:v>43583</c:v>
                </c:pt>
                <c:pt idx="19">
                  <c:v>43584</c:v>
                </c:pt>
                <c:pt idx="20">
                  <c:v>43585</c:v>
                </c:pt>
                <c:pt idx="21">
                  <c:v>43586</c:v>
                </c:pt>
                <c:pt idx="22">
                  <c:v>43587</c:v>
                </c:pt>
                <c:pt idx="23">
                  <c:v>43588</c:v>
                </c:pt>
                <c:pt idx="24">
                  <c:v>43589</c:v>
                </c:pt>
                <c:pt idx="25">
                  <c:v>43590</c:v>
                </c:pt>
                <c:pt idx="26">
                  <c:v>43591</c:v>
                </c:pt>
                <c:pt idx="27">
                  <c:v>43592</c:v>
                </c:pt>
                <c:pt idx="28">
                  <c:v>43593</c:v>
                </c:pt>
                <c:pt idx="29">
                  <c:v>43594</c:v>
                </c:pt>
                <c:pt idx="30">
                  <c:v>43595</c:v>
                </c:pt>
                <c:pt idx="31">
                  <c:v>43596</c:v>
                </c:pt>
                <c:pt idx="32">
                  <c:v>43597</c:v>
                </c:pt>
                <c:pt idx="33">
                  <c:v>43598</c:v>
                </c:pt>
                <c:pt idx="34">
                  <c:v>43599</c:v>
                </c:pt>
                <c:pt idx="35">
                  <c:v>43600</c:v>
                </c:pt>
                <c:pt idx="36">
                  <c:v>43601</c:v>
                </c:pt>
                <c:pt idx="37">
                  <c:v>43602</c:v>
                </c:pt>
                <c:pt idx="38">
                  <c:v>43603</c:v>
                </c:pt>
                <c:pt idx="39">
                  <c:v>43604</c:v>
                </c:pt>
                <c:pt idx="40">
                  <c:v>43605</c:v>
                </c:pt>
                <c:pt idx="41">
                  <c:v>43606</c:v>
                </c:pt>
                <c:pt idx="42">
                  <c:v>43607</c:v>
                </c:pt>
                <c:pt idx="43">
                  <c:v>43608</c:v>
                </c:pt>
                <c:pt idx="44">
                  <c:v>43609</c:v>
                </c:pt>
                <c:pt idx="45">
                  <c:v>43610</c:v>
                </c:pt>
                <c:pt idx="46">
                  <c:v>43611</c:v>
                </c:pt>
                <c:pt idx="47">
                  <c:v>43612</c:v>
                </c:pt>
                <c:pt idx="48">
                  <c:v>43613</c:v>
                </c:pt>
                <c:pt idx="49">
                  <c:v>43614</c:v>
                </c:pt>
                <c:pt idx="50">
                  <c:v>43615</c:v>
                </c:pt>
                <c:pt idx="51">
                  <c:v>43616</c:v>
                </c:pt>
                <c:pt idx="52">
                  <c:v>43617</c:v>
                </c:pt>
                <c:pt idx="53">
                  <c:v>43618</c:v>
                </c:pt>
                <c:pt idx="54">
                  <c:v>43619</c:v>
                </c:pt>
                <c:pt idx="55">
                  <c:v>43620</c:v>
                </c:pt>
                <c:pt idx="56">
                  <c:v>43621</c:v>
                </c:pt>
                <c:pt idx="57">
                  <c:v>43622</c:v>
                </c:pt>
                <c:pt idx="58">
                  <c:v>43623</c:v>
                </c:pt>
                <c:pt idx="59">
                  <c:v>43624</c:v>
                </c:pt>
                <c:pt idx="60">
                  <c:v>43625</c:v>
                </c:pt>
                <c:pt idx="61">
                  <c:v>43626</c:v>
                </c:pt>
                <c:pt idx="62">
                  <c:v>43627</c:v>
                </c:pt>
                <c:pt idx="63">
                  <c:v>43628</c:v>
                </c:pt>
                <c:pt idx="64">
                  <c:v>43629</c:v>
                </c:pt>
                <c:pt idx="65">
                  <c:v>43630</c:v>
                </c:pt>
                <c:pt idx="66">
                  <c:v>43631</c:v>
                </c:pt>
                <c:pt idx="67">
                  <c:v>43632</c:v>
                </c:pt>
                <c:pt idx="68">
                  <c:v>43633</c:v>
                </c:pt>
                <c:pt idx="69">
                  <c:v>43634</c:v>
                </c:pt>
                <c:pt idx="70">
                  <c:v>43635</c:v>
                </c:pt>
                <c:pt idx="71">
                  <c:v>43636</c:v>
                </c:pt>
                <c:pt idx="72">
                  <c:v>43637</c:v>
                </c:pt>
                <c:pt idx="73">
                  <c:v>43638</c:v>
                </c:pt>
                <c:pt idx="74">
                  <c:v>43639</c:v>
                </c:pt>
                <c:pt idx="75">
                  <c:v>43640</c:v>
                </c:pt>
                <c:pt idx="76">
                  <c:v>43641</c:v>
                </c:pt>
                <c:pt idx="77">
                  <c:v>43642</c:v>
                </c:pt>
                <c:pt idx="78">
                  <c:v>43643</c:v>
                </c:pt>
                <c:pt idx="79">
                  <c:v>43644</c:v>
                </c:pt>
                <c:pt idx="80">
                  <c:v>43645</c:v>
                </c:pt>
                <c:pt idx="81">
                  <c:v>43646</c:v>
                </c:pt>
                <c:pt idx="82">
                  <c:v>43647</c:v>
                </c:pt>
                <c:pt idx="83">
                  <c:v>43648</c:v>
                </c:pt>
                <c:pt idx="84">
                  <c:v>43649</c:v>
                </c:pt>
                <c:pt idx="85">
                  <c:v>43650</c:v>
                </c:pt>
                <c:pt idx="86">
                  <c:v>43651</c:v>
                </c:pt>
                <c:pt idx="87">
                  <c:v>43652</c:v>
                </c:pt>
                <c:pt idx="88">
                  <c:v>43653</c:v>
                </c:pt>
                <c:pt idx="89">
                  <c:v>43654</c:v>
                </c:pt>
                <c:pt idx="90">
                  <c:v>43655</c:v>
                </c:pt>
                <c:pt idx="91">
                  <c:v>43656</c:v>
                </c:pt>
                <c:pt idx="92">
                  <c:v>43657</c:v>
                </c:pt>
                <c:pt idx="93">
                  <c:v>43658</c:v>
                </c:pt>
                <c:pt idx="94">
                  <c:v>43659</c:v>
                </c:pt>
                <c:pt idx="95">
                  <c:v>43660</c:v>
                </c:pt>
                <c:pt idx="96">
                  <c:v>43661</c:v>
                </c:pt>
                <c:pt idx="97">
                  <c:v>43662</c:v>
                </c:pt>
                <c:pt idx="98">
                  <c:v>43663</c:v>
                </c:pt>
                <c:pt idx="99">
                  <c:v>43664</c:v>
                </c:pt>
                <c:pt idx="100">
                  <c:v>43665</c:v>
                </c:pt>
                <c:pt idx="101">
                  <c:v>43666</c:v>
                </c:pt>
                <c:pt idx="102">
                  <c:v>43667</c:v>
                </c:pt>
                <c:pt idx="103">
                  <c:v>43668</c:v>
                </c:pt>
                <c:pt idx="104">
                  <c:v>43669</c:v>
                </c:pt>
                <c:pt idx="105">
                  <c:v>43670</c:v>
                </c:pt>
                <c:pt idx="106">
                  <c:v>43671</c:v>
                </c:pt>
                <c:pt idx="107">
                  <c:v>43672</c:v>
                </c:pt>
                <c:pt idx="108">
                  <c:v>43673</c:v>
                </c:pt>
                <c:pt idx="109">
                  <c:v>43674</c:v>
                </c:pt>
                <c:pt idx="110">
                  <c:v>43675</c:v>
                </c:pt>
                <c:pt idx="111">
                  <c:v>43676</c:v>
                </c:pt>
                <c:pt idx="112">
                  <c:v>43677</c:v>
                </c:pt>
                <c:pt idx="113">
                  <c:v>43678</c:v>
                </c:pt>
                <c:pt idx="114">
                  <c:v>43679</c:v>
                </c:pt>
                <c:pt idx="115">
                  <c:v>43680</c:v>
                </c:pt>
                <c:pt idx="116">
                  <c:v>43681</c:v>
                </c:pt>
                <c:pt idx="117">
                  <c:v>43682</c:v>
                </c:pt>
                <c:pt idx="118">
                  <c:v>43683</c:v>
                </c:pt>
                <c:pt idx="119">
                  <c:v>43684</c:v>
                </c:pt>
                <c:pt idx="120">
                  <c:v>43685</c:v>
                </c:pt>
                <c:pt idx="121">
                  <c:v>43686</c:v>
                </c:pt>
                <c:pt idx="122">
                  <c:v>43687</c:v>
                </c:pt>
                <c:pt idx="123">
                  <c:v>43688</c:v>
                </c:pt>
                <c:pt idx="124">
                  <c:v>43689</c:v>
                </c:pt>
                <c:pt idx="125">
                  <c:v>43690</c:v>
                </c:pt>
                <c:pt idx="126">
                  <c:v>43691</c:v>
                </c:pt>
                <c:pt idx="127">
                  <c:v>43692</c:v>
                </c:pt>
                <c:pt idx="128">
                  <c:v>43693</c:v>
                </c:pt>
                <c:pt idx="129">
                  <c:v>43694</c:v>
                </c:pt>
                <c:pt idx="130">
                  <c:v>43695</c:v>
                </c:pt>
                <c:pt idx="131">
                  <c:v>43696</c:v>
                </c:pt>
                <c:pt idx="132">
                  <c:v>43697</c:v>
                </c:pt>
                <c:pt idx="133">
                  <c:v>43698</c:v>
                </c:pt>
                <c:pt idx="134">
                  <c:v>43699</c:v>
                </c:pt>
                <c:pt idx="135">
                  <c:v>43700</c:v>
                </c:pt>
                <c:pt idx="136">
                  <c:v>43701</c:v>
                </c:pt>
                <c:pt idx="137">
                  <c:v>43702</c:v>
                </c:pt>
                <c:pt idx="138">
                  <c:v>43703</c:v>
                </c:pt>
                <c:pt idx="139">
                  <c:v>43704</c:v>
                </c:pt>
                <c:pt idx="140">
                  <c:v>43705</c:v>
                </c:pt>
                <c:pt idx="141">
                  <c:v>43706</c:v>
                </c:pt>
                <c:pt idx="142">
                  <c:v>43707</c:v>
                </c:pt>
                <c:pt idx="143">
                  <c:v>43708</c:v>
                </c:pt>
                <c:pt idx="144">
                  <c:v>43709</c:v>
                </c:pt>
                <c:pt idx="145">
                  <c:v>43710</c:v>
                </c:pt>
                <c:pt idx="146">
                  <c:v>43711</c:v>
                </c:pt>
                <c:pt idx="147">
                  <c:v>43712</c:v>
                </c:pt>
                <c:pt idx="148">
                  <c:v>43713</c:v>
                </c:pt>
                <c:pt idx="149">
                  <c:v>43714</c:v>
                </c:pt>
                <c:pt idx="150">
                  <c:v>43715</c:v>
                </c:pt>
                <c:pt idx="151">
                  <c:v>43716</c:v>
                </c:pt>
                <c:pt idx="152">
                  <c:v>43717</c:v>
                </c:pt>
                <c:pt idx="153">
                  <c:v>43718</c:v>
                </c:pt>
                <c:pt idx="154">
                  <c:v>43719</c:v>
                </c:pt>
                <c:pt idx="155">
                  <c:v>43720</c:v>
                </c:pt>
                <c:pt idx="156">
                  <c:v>43721</c:v>
                </c:pt>
                <c:pt idx="157">
                  <c:v>43722</c:v>
                </c:pt>
                <c:pt idx="158">
                  <c:v>43723</c:v>
                </c:pt>
                <c:pt idx="159">
                  <c:v>43724</c:v>
                </c:pt>
                <c:pt idx="160">
                  <c:v>43725</c:v>
                </c:pt>
                <c:pt idx="161">
                  <c:v>43726</c:v>
                </c:pt>
                <c:pt idx="162">
                  <c:v>43727</c:v>
                </c:pt>
                <c:pt idx="163">
                  <c:v>43728</c:v>
                </c:pt>
                <c:pt idx="164">
                  <c:v>43729</c:v>
                </c:pt>
                <c:pt idx="165">
                  <c:v>43730</c:v>
                </c:pt>
                <c:pt idx="166">
                  <c:v>43731</c:v>
                </c:pt>
                <c:pt idx="167">
                  <c:v>43732</c:v>
                </c:pt>
                <c:pt idx="168">
                  <c:v>43733</c:v>
                </c:pt>
                <c:pt idx="169">
                  <c:v>43734</c:v>
                </c:pt>
                <c:pt idx="170">
                  <c:v>43735</c:v>
                </c:pt>
                <c:pt idx="171">
                  <c:v>43736</c:v>
                </c:pt>
                <c:pt idx="172">
                  <c:v>43737</c:v>
                </c:pt>
                <c:pt idx="173">
                  <c:v>43738</c:v>
                </c:pt>
                <c:pt idx="174">
                  <c:v>43739</c:v>
                </c:pt>
                <c:pt idx="175">
                  <c:v>43740</c:v>
                </c:pt>
                <c:pt idx="176">
                  <c:v>43741</c:v>
                </c:pt>
                <c:pt idx="177">
                  <c:v>43742</c:v>
                </c:pt>
                <c:pt idx="178">
                  <c:v>43743</c:v>
                </c:pt>
                <c:pt idx="179">
                  <c:v>43744</c:v>
                </c:pt>
                <c:pt idx="180">
                  <c:v>43745</c:v>
                </c:pt>
                <c:pt idx="181">
                  <c:v>43746</c:v>
                </c:pt>
                <c:pt idx="182">
                  <c:v>43747</c:v>
                </c:pt>
                <c:pt idx="183">
                  <c:v>43748</c:v>
                </c:pt>
                <c:pt idx="184">
                  <c:v>43749</c:v>
                </c:pt>
                <c:pt idx="185">
                  <c:v>43750</c:v>
                </c:pt>
                <c:pt idx="186">
                  <c:v>43751</c:v>
                </c:pt>
                <c:pt idx="187">
                  <c:v>43752</c:v>
                </c:pt>
                <c:pt idx="188">
                  <c:v>43753</c:v>
                </c:pt>
                <c:pt idx="189">
                  <c:v>43754</c:v>
                </c:pt>
                <c:pt idx="190">
                  <c:v>43755</c:v>
                </c:pt>
                <c:pt idx="191">
                  <c:v>43756</c:v>
                </c:pt>
                <c:pt idx="192">
                  <c:v>43757</c:v>
                </c:pt>
                <c:pt idx="193">
                  <c:v>43758</c:v>
                </c:pt>
                <c:pt idx="194">
                  <c:v>43759</c:v>
                </c:pt>
                <c:pt idx="195">
                  <c:v>43760</c:v>
                </c:pt>
                <c:pt idx="196">
                  <c:v>43761</c:v>
                </c:pt>
                <c:pt idx="197">
                  <c:v>43762</c:v>
                </c:pt>
                <c:pt idx="198">
                  <c:v>43763</c:v>
                </c:pt>
                <c:pt idx="199">
                  <c:v>43764</c:v>
                </c:pt>
                <c:pt idx="200">
                  <c:v>43765</c:v>
                </c:pt>
                <c:pt idx="201">
                  <c:v>43766</c:v>
                </c:pt>
                <c:pt idx="202">
                  <c:v>43767</c:v>
                </c:pt>
                <c:pt idx="203">
                  <c:v>43768</c:v>
                </c:pt>
                <c:pt idx="204">
                  <c:v>43769</c:v>
                </c:pt>
                <c:pt idx="205">
                  <c:v>43770</c:v>
                </c:pt>
                <c:pt idx="206">
                  <c:v>43771</c:v>
                </c:pt>
                <c:pt idx="207">
                  <c:v>43772</c:v>
                </c:pt>
                <c:pt idx="208">
                  <c:v>43773</c:v>
                </c:pt>
                <c:pt idx="209">
                  <c:v>43774</c:v>
                </c:pt>
                <c:pt idx="210">
                  <c:v>43775</c:v>
                </c:pt>
                <c:pt idx="211">
                  <c:v>43776</c:v>
                </c:pt>
                <c:pt idx="212">
                  <c:v>43777</c:v>
                </c:pt>
                <c:pt idx="213">
                  <c:v>43778</c:v>
                </c:pt>
                <c:pt idx="214">
                  <c:v>43779</c:v>
                </c:pt>
                <c:pt idx="215">
                  <c:v>43780</c:v>
                </c:pt>
                <c:pt idx="216">
                  <c:v>43781</c:v>
                </c:pt>
                <c:pt idx="217">
                  <c:v>43782</c:v>
                </c:pt>
                <c:pt idx="218">
                  <c:v>43783</c:v>
                </c:pt>
                <c:pt idx="219">
                  <c:v>43784</c:v>
                </c:pt>
                <c:pt idx="220">
                  <c:v>43785</c:v>
                </c:pt>
                <c:pt idx="221">
                  <c:v>43786</c:v>
                </c:pt>
                <c:pt idx="222">
                  <c:v>43787</c:v>
                </c:pt>
                <c:pt idx="223">
                  <c:v>43788</c:v>
                </c:pt>
                <c:pt idx="224">
                  <c:v>43789</c:v>
                </c:pt>
                <c:pt idx="225">
                  <c:v>43790</c:v>
                </c:pt>
                <c:pt idx="226">
                  <c:v>43791</c:v>
                </c:pt>
                <c:pt idx="227">
                  <c:v>43792</c:v>
                </c:pt>
                <c:pt idx="228">
                  <c:v>43793</c:v>
                </c:pt>
                <c:pt idx="229">
                  <c:v>43794</c:v>
                </c:pt>
                <c:pt idx="230">
                  <c:v>43795</c:v>
                </c:pt>
                <c:pt idx="231">
                  <c:v>43796</c:v>
                </c:pt>
                <c:pt idx="232">
                  <c:v>43797</c:v>
                </c:pt>
                <c:pt idx="233">
                  <c:v>43798</c:v>
                </c:pt>
                <c:pt idx="234">
                  <c:v>43799</c:v>
                </c:pt>
                <c:pt idx="235">
                  <c:v>43800</c:v>
                </c:pt>
                <c:pt idx="236">
                  <c:v>43801</c:v>
                </c:pt>
                <c:pt idx="237">
                  <c:v>43802</c:v>
                </c:pt>
                <c:pt idx="238">
                  <c:v>43803</c:v>
                </c:pt>
                <c:pt idx="239">
                  <c:v>43804</c:v>
                </c:pt>
                <c:pt idx="240">
                  <c:v>43805</c:v>
                </c:pt>
                <c:pt idx="241">
                  <c:v>43806</c:v>
                </c:pt>
                <c:pt idx="242">
                  <c:v>43807</c:v>
                </c:pt>
                <c:pt idx="243">
                  <c:v>43808</c:v>
                </c:pt>
                <c:pt idx="244">
                  <c:v>43809</c:v>
                </c:pt>
                <c:pt idx="245">
                  <c:v>43810</c:v>
                </c:pt>
                <c:pt idx="246">
                  <c:v>43811</c:v>
                </c:pt>
                <c:pt idx="247">
                  <c:v>43812</c:v>
                </c:pt>
                <c:pt idx="248">
                  <c:v>43813</c:v>
                </c:pt>
                <c:pt idx="249">
                  <c:v>43814</c:v>
                </c:pt>
                <c:pt idx="250">
                  <c:v>43815</c:v>
                </c:pt>
                <c:pt idx="251">
                  <c:v>43816</c:v>
                </c:pt>
                <c:pt idx="252">
                  <c:v>43817</c:v>
                </c:pt>
                <c:pt idx="253">
                  <c:v>43818</c:v>
                </c:pt>
                <c:pt idx="254">
                  <c:v>43819</c:v>
                </c:pt>
                <c:pt idx="255">
                  <c:v>43820</c:v>
                </c:pt>
                <c:pt idx="256">
                  <c:v>43821</c:v>
                </c:pt>
                <c:pt idx="257">
                  <c:v>43822</c:v>
                </c:pt>
                <c:pt idx="258">
                  <c:v>43823</c:v>
                </c:pt>
                <c:pt idx="259">
                  <c:v>43824</c:v>
                </c:pt>
                <c:pt idx="260">
                  <c:v>43825</c:v>
                </c:pt>
                <c:pt idx="261">
                  <c:v>43826</c:v>
                </c:pt>
                <c:pt idx="262">
                  <c:v>43827</c:v>
                </c:pt>
                <c:pt idx="263">
                  <c:v>43828</c:v>
                </c:pt>
                <c:pt idx="264">
                  <c:v>43829</c:v>
                </c:pt>
                <c:pt idx="265">
                  <c:v>43830</c:v>
                </c:pt>
                <c:pt idx="266">
                  <c:v>43831</c:v>
                </c:pt>
                <c:pt idx="267">
                  <c:v>43832</c:v>
                </c:pt>
                <c:pt idx="268">
                  <c:v>43833</c:v>
                </c:pt>
                <c:pt idx="269">
                  <c:v>43834</c:v>
                </c:pt>
                <c:pt idx="270">
                  <c:v>43835</c:v>
                </c:pt>
                <c:pt idx="271">
                  <c:v>43836</c:v>
                </c:pt>
                <c:pt idx="272">
                  <c:v>43837</c:v>
                </c:pt>
                <c:pt idx="273">
                  <c:v>43838</c:v>
                </c:pt>
                <c:pt idx="274">
                  <c:v>43839</c:v>
                </c:pt>
                <c:pt idx="275">
                  <c:v>43840</c:v>
                </c:pt>
                <c:pt idx="276">
                  <c:v>43841</c:v>
                </c:pt>
                <c:pt idx="277">
                  <c:v>43842</c:v>
                </c:pt>
                <c:pt idx="278">
                  <c:v>43843</c:v>
                </c:pt>
                <c:pt idx="279">
                  <c:v>43844</c:v>
                </c:pt>
                <c:pt idx="280">
                  <c:v>43845</c:v>
                </c:pt>
                <c:pt idx="281">
                  <c:v>43846</c:v>
                </c:pt>
                <c:pt idx="282">
                  <c:v>43847</c:v>
                </c:pt>
                <c:pt idx="283">
                  <c:v>43848</c:v>
                </c:pt>
                <c:pt idx="284">
                  <c:v>43849</c:v>
                </c:pt>
                <c:pt idx="285">
                  <c:v>43850</c:v>
                </c:pt>
                <c:pt idx="286">
                  <c:v>43851</c:v>
                </c:pt>
                <c:pt idx="287">
                  <c:v>43852</c:v>
                </c:pt>
                <c:pt idx="288">
                  <c:v>43853</c:v>
                </c:pt>
                <c:pt idx="289">
                  <c:v>43854</c:v>
                </c:pt>
                <c:pt idx="290">
                  <c:v>43855</c:v>
                </c:pt>
                <c:pt idx="291">
                  <c:v>43856</c:v>
                </c:pt>
                <c:pt idx="292">
                  <c:v>43857</c:v>
                </c:pt>
                <c:pt idx="293">
                  <c:v>43858</c:v>
                </c:pt>
                <c:pt idx="294">
                  <c:v>43859</c:v>
                </c:pt>
                <c:pt idx="295">
                  <c:v>43860</c:v>
                </c:pt>
                <c:pt idx="296">
                  <c:v>43861</c:v>
                </c:pt>
                <c:pt idx="297">
                  <c:v>43862</c:v>
                </c:pt>
                <c:pt idx="298">
                  <c:v>43863</c:v>
                </c:pt>
                <c:pt idx="299">
                  <c:v>43864</c:v>
                </c:pt>
                <c:pt idx="300">
                  <c:v>43865</c:v>
                </c:pt>
                <c:pt idx="301">
                  <c:v>43866</c:v>
                </c:pt>
                <c:pt idx="302">
                  <c:v>43867</c:v>
                </c:pt>
                <c:pt idx="303">
                  <c:v>43868</c:v>
                </c:pt>
                <c:pt idx="304">
                  <c:v>43869</c:v>
                </c:pt>
                <c:pt idx="305">
                  <c:v>43870</c:v>
                </c:pt>
                <c:pt idx="306">
                  <c:v>43871</c:v>
                </c:pt>
                <c:pt idx="307">
                  <c:v>43872</c:v>
                </c:pt>
                <c:pt idx="308">
                  <c:v>43873</c:v>
                </c:pt>
                <c:pt idx="309">
                  <c:v>43874</c:v>
                </c:pt>
                <c:pt idx="310">
                  <c:v>43875</c:v>
                </c:pt>
                <c:pt idx="311">
                  <c:v>43876</c:v>
                </c:pt>
                <c:pt idx="312">
                  <c:v>43877</c:v>
                </c:pt>
                <c:pt idx="313">
                  <c:v>43878</c:v>
                </c:pt>
                <c:pt idx="314">
                  <c:v>43879</c:v>
                </c:pt>
                <c:pt idx="315">
                  <c:v>43880</c:v>
                </c:pt>
                <c:pt idx="316">
                  <c:v>43881</c:v>
                </c:pt>
                <c:pt idx="317">
                  <c:v>43882</c:v>
                </c:pt>
                <c:pt idx="318">
                  <c:v>43883</c:v>
                </c:pt>
                <c:pt idx="319">
                  <c:v>43884</c:v>
                </c:pt>
                <c:pt idx="320">
                  <c:v>43885</c:v>
                </c:pt>
                <c:pt idx="321">
                  <c:v>43886</c:v>
                </c:pt>
                <c:pt idx="322">
                  <c:v>43887</c:v>
                </c:pt>
                <c:pt idx="323">
                  <c:v>43888</c:v>
                </c:pt>
                <c:pt idx="324">
                  <c:v>43889</c:v>
                </c:pt>
                <c:pt idx="325">
                  <c:v>43890</c:v>
                </c:pt>
                <c:pt idx="326">
                  <c:v>43891</c:v>
                </c:pt>
                <c:pt idx="327">
                  <c:v>43892</c:v>
                </c:pt>
                <c:pt idx="328">
                  <c:v>43893</c:v>
                </c:pt>
                <c:pt idx="329">
                  <c:v>43894</c:v>
                </c:pt>
                <c:pt idx="330">
                  <c:v>43895</c:v>
                </c:pt>
                <c:pt idx="331">
                  <c:v>43896</c:v>
                </c:pt>
                <c:pt idx="332">
                  <c:v>43897</c:v>
                </c:pt>
                <c:pt idx="333">
                  <c:v>43898</c:v>
                </c:pt>
                <c:pt idx="334">
                  <c:v>43899</c:v>
                </c:pt>
                <c:pt idx="335">
                  <c:v>43900</c:v>
                </c:pt>
                <c:pt idx="336">
                  <c:v>43901</c:v>
                </c:pt>
                <c:pt idx="337">
                  <c:v>43902</c:v>
                </c:pt>
                <c:pt idx="338">
                  <c:v>43903</c:v>
                </c:pt>
                <c:pt idx="339">
                  <c:v>43904</c:v>
                </c:pt>
                <c:pt idx="340">
                  <c:v>43905</c:v>
                </c:pt>
                <c:pt idx="341">
                  <c:v>43906</c:v>
                </c:pt>
                <c:pt idx="342">
                  <c:v>43907</c:v>
                </c:pt>
                <c:pt idx="343">
                  <c:v>43908</c:v>
                </c:pt>
                <c:pt idx="344">
                  <c:v>43909</c:v>
                </c:pt>
                <c:pt idx="345">
                  <c:v>43910</c:v>
                </c:pt>
                <c:pt idx="346">
                  <c:v>43911</c:v>
                </c:pt>
                <c:pt idx="347">
                  <c:v>43912</c:v>
                </c:pt>
                <c:pt idx="348">
                  <c:v>43913</c:v>
                </c:pt>
                <c:pt idx="349">
                  <c:v>43914</c:v>
                </c:pt>
                <c:pt idx="350">
                  <c:v>43915</c:v>
                </c:pt>
                <c:pt idx="351">
                  <c:v>43916</c:v>
                </c:pt>
                <c:pt idx="352">
                  <c:v>43917</c:v>
                </c:pt>
                <c:pt idx="353">
                  <c:v>43918</c:v>
                </c:pt>
                <c:pt idx="354">
                  <c:v>43919</c:v>
                </c:pt>
                <c:pt idx="355">
                  <c:v>43920</c:v>
                </c:pt>
                <c:pt idx="356">
                  <c:v>43921</c:v>
                </c:pt>
                <c:pt idx="357">
                  <c:v>43922</c:v>
                </c:pt>
                <c:pt idx="358">
                  <c:v>43923</c:v>
                </c:pt>
                <c:pt idx="359">
                  <c:v>43924</c:v>
                </c:pt>
                <c:pt idx="360">
                  <c:v>43925</c:v>
                </c:pt>
                <c:pt idx="361">
                  <c:v>43926</c:v>
                </c:pt>
                <c:pt idx="362">
                  <c:v>43927</c:v>
                </c:pt>
                <c:pt idx="363">
                  <c:v>43928</c:v>
                </c:pt>
                <c:pt idx="364">
                  <c:v>43929</c:v>
                </c:pt>
                <c:pt idx="365">
                  <c:v>43930</c:v>
                </c:pt>
                <c:pt idx="366">
                  <c:v>43931</c:v>
                </c:pt>
                <c:pt idx="367">
                  <c:v>43932</c:v>
                </c:pt>
                <c:pt idx="368">
                  <c:v>43933</c:v>
                </c:pt>
                <c:pt idx="369">
                  <c:v>43934</c:v>
                </c:pt>
                <c:pt idx="370">
                  <c:v>43935</c:v>
                </c:pt>
                <c:pt idx="371">
                  <c:v>43936</c:v>
                </c:pt>
                <c:pt idx="372">
                  <c:v>43937</c:v>
                </c:pt>
                <c:pt idx="373">
                  <c:v>43938</c:v>
                </c:pt>
                <c:pt idx="374">
                  <c:v>43939</c:v>
                </c:pt>
                <c:pt idx="375">
                  <c:v>43940</c:v>
                </c:pt>
                <c:pt idx="376">
                  <c:v>43941</c:v>
                </c:pt>
                <c:pt idx="377">
                  <c:v>43942</c:v>
                </c:pt>
                <c:pt idx="378">
                  <c:v>43943</c:v>
                </c:pt>
                <c:pt idx="379">
                  <c:v>43944</c:v>
                </c:pt>
                <c:pt idx="380">
                  <c:v>43945</c:v>
                </c:pt>
                <c:pt idx="381">
                  <c:v>43946</c:v>
                </c:pt>
                <c:pt idx="382">
                  <c:v>43947</c:v>
                </c:pt>
                <c:pt idx="383">
                  <c:v>43948</c:v>
                </c:pt>
                <c:pt idx="384">
                  <c:v>43949</c:v>
                </c:pt>
                <c:pt idx="385">
                  <c:v>43950</c:v>
                </c:pt>
                <c:pt idx="386">
                  <c:v>43951</c:v>
                </c:pt>
                <c:pt idx="387">
                  <c:v>43952</c:v>
                </c:pt>
                <c:pt idx="388">
                  <c:v>43953</c:v>
                </c:pt>
                <c:pt idx="389">
                  <c:v>43954</c:v>
                </c:pt>
                <c:pt idx="390">
                  <c:v>43955</c:v>
                </c:pt>
                <c:pt idx="391">
                  <c:v>43956</c:v>
                </c:pt>
                <c:pt idx="392">
                  <c:v>43957</c:v>
                </c:pt>
                <c:pt idx="393">
                  <c:v>43958</c:v>
                </c:pt>
                <c:pt idx="394">
                  <c:v>43959</c:v>
                </c:pt>
                <c:pt idx="395">
                  <c:v>43960</c:v>
                </c:pt>
                <c:pt idx="396">
                  <c:v>43961</c:v>
                </c:pt>
                <c:pt idx="397">
                  <c:v>43962</c:v>
                </c:pt>
                <c:pt idx="398">
                  <c:v>43963</c:v>
                </c:pt>
                <c:pt idx="399">
                  <c:v>43964</c:v>
                </c:pt>
                <c:pt idx="400">
                  <c:v>43965</c:v>
                </c:pt>
                <c:pt idx="401">
                  <c:v>43966</c:v>
                </c:pt>
                <c:pt idx="402">
                  <c:v>43967</c:v>
                </c:pt>
                <c:pt idx="403">
                  <c:v>43968</c:v>
                </c:pt>
                <c:pt idx="404">
                  <c:v>43969</c:v>
                </c:pt>
                <c:pt idx="405">
                  <c:v>43970</c:v>
                </c:pt>
                <c:pt idx="406">
                  <c:v>43971</c:v>
                </c:pt>
                <c:pt idx="407">
                  <c:v>43972</c:v>
                </c:pt>
                <c:pt idx="408">
                  <c:v>43973</c:v>
                </c:pt>
                <c:pt idx="409">
                  <c:v>43974</c:v>
                </c:pt>
                <c:pt idx="410">
                  <c:v>43975</c:v>
                </c:pt>
                <c:pt idx="411">
                  <c:v>43976</c:v>
                </c:pt>
                <c:pt idx="412">
                  <c:v>43977</c:v>
                </c:pt>
                <c:pt idx="413">
                  <c:v>43978</c:v>
                </c:pt>
                <c:pt idx="414">
                  <c:v>43979</c:v>
                </c:pt>
                <c:pt idx="415">
                  <c:v>43980</c:v>
                </c:pt>
                <c:pt idx="416">
                  <c:v>43981</c:v>
                </c:pt>
                <c:pt idx="417">
                  <c:v>43982</c:v>
                </c:pt>
                <c:pt idx="418">
                  <c:v>43983</c:v>
                </c:pt>
                <c:pt idx="419">
                  <c:v>43984</c:v>
                </c:pt>
                <c:pt idx="420">
                  <c:v>43985</c:v>
                </c:pt>
                <c:pt idx="421">
                  <c:v>43986</c:v>
                </c:pt>
                <c:pt idx="422">
                  <c:v>43987</c:v>
                </c:pt>
                <c:pt idx="423">
                  <c:v>43988</c:v>
                </c:pt>
                <c:pt idx="424">
                  <c:v>43989</c:v>
                </c:pt>
                <c:pt idx="425">
                  <c:v>43990</c:v>
                </c:pt>
                <c:pt idx="426">
                  <c:v>43991</c:v>
                </c:pt>
                <c:pt idx="427">
                  <c:v>43992</c:v>
                </c:pt>
                <c:pt idx="428">
                  <c:v>43993</c:v>
                </c:pt>
                <c:pt idx="429">
                  <c:v>43994</c:v>
                </c:pt>
                <c:pt idx="430">
                  <c:v>43995</c:v>
                </c:pt>
                <c:pt idx="431">
                  <c:v>43996</c:v>
                </c:pt>
                <c:pt idx="432">
                  <c:v>43997</c:v>
                </c:pt>
                <c:pt idx="433">
                  <c:v>43998</c:v>
                </c:pt>
                <c:pt idx="434">
                  <c:v>43999</c:v>
                </c:pt>
                <c:pt idx="435">
                  <c:v>44000</c:v>
                </c:pt>
                <c:pt idx="436">
                  <c:v>44001</c:v>
                </c:pt>
                <c:pt idx="437">
                  <c:v>44002</c:v>
                </c:pt>
                <c:pt idx="438">
                  <c:v>44003</c:v>
                </c:pt>
                <c:pt idx="439">
                  <c:v>44004</c:v>
                </c:pt>
                <c:pt idx="440">
                  <c:v>44005</c:v>
                </c:pt>
                <c:pt idx="441">
                  <c:v>44006</c:v>
                </c:pt>
                <c:pt idx="442">
                  <c:v>44007</c:v>
                </c:pt>
                <c:pt idx="443">
                  <c:v>44008</c:v>
                </c:pt>
                <c:pt idx="444">
                  <c:v>44009</c:v>
                </c:pt>
                <c:pt idx="445">
                  <c:v>44010</c:v>
                </c:pt>
                <c:pt idx="446">
                  <c:v>44011</c:v>
                </c:pt>
                <c:pt idx="447">
                  <c:v>44012</c:v>
                </c:pt>
                <c:pt idx="448">
                  <c:v>44013</c:v>
                </c:pt>
                <c:pt idx="449">
                  <c:v>44014</c:v>
                </c:pt>
                <c:pt idx="450">
                  <c:v>44015</c:v>
                </c:pt>
                <c:pt idx="451">
                  <c:v>44016</c:v>
                </c:pt>
                <c:pt idx="452">
                  <c:v>44017</c:v>
                </c:pt>
                <c:pt idx="453">
                  <c:v>44018</c:v>
                </c:pt>
                <c:pt idx="454">
                  <c:v>44019</c:v>
                </c:pt>
                <c:pt idx="455">
                  <c:v>44020</c:v>
                </c:pt>
                <c:pt idx="456">
                  <c:v>44021</c:v>
                </c:pt>
                <c:pt idx="457">
                  <c:v>44022</c:v>
                </c:pt>
                <c:pt idx="458">
                  <c:v>44023</c:v>
                </c:pt>
                <c:pt idx="459">
                  <c:v>44024</c:v>
                </c:pt>
                <c:pt idx="460">
                  <c:v>44025</c:v>
                </c:pt>
                <c:pt idx="461">
                  <c:v>44026</c:v>
                </c:pt>
                <c:pt idx="462">
                  <c:v>44027</c:v>
                </c:pt>
                <c:pt idx="463">
                  <c:v>44028</c:v>
                </c:pt>
                <c:pt idx="464">
                  <c:v>44029</c:v>
                </c:pt>
                <c:pt idx="465">
                  <c:v>44030</c:v>
                </c:pt>
                <c:pt idx="466">
                  <c:v>44031</c:v>
                </c:pt>
                <c:pt idx="467">
                  <c:v>44032</c:v>
                </c:pt>
                <c:pt idx="468">
                  <c:v>44033</c:v>
                </c:pt>
                <c:pt idx="469">
                  <c:v>44034</c:v>
                </c:pt>
                <c:pt idx="470">
                  <c:v>44035</c:v>
                </c:pt>
                <c:pt idx="471">
                  <c:v>44036</c:v>
                </c:pt>
                <c:pt idx="472">
                  <c:v>44037</c:v>
                </c:pt>
                <c:pt idx="473">
                  <c:v>44038</c:v>
                </c:pt>
                <c:pt idx="474">
                  <c:v>44039</c:v>
                </c:pt>
                <c:pt idx="475">
                  <c:v>44040</c:v>
                </c:pt>
                <c:pt idx="476">
                  <c:v>44041</c:v>
                </c:pt>
                <c:pt idx="477">
                  <c:v>44042</c:v>
                </c:pt>
                <c:pt idx="478">
                  <c:v>44043</c:v>
                </c:pt>
                <c:pt idx="479">
                  <c:v>44044</c:v>
                </c:pt>
                <c:pt idx="480">
                  <c:v>44045</c:v>
                </c:pt>
                <c:pt idx="481">
                  <c:v>44046</c:v>
                </c:pt>
                <c:pt idx="482">
                  <c:v>44047</c:v>
                </c:pt>
                <c:pt idx="483">
                  <c:v>44048</c:v>
                </c:pt>
                <c:pt idx="484">
                  <c:v>44049</c:v>
                </c:pt>
                <c:pt idx="485">
                  <c:v>44050</c:v>
                </c:pt>
                <c:pt idx="486">
                  <c:v>44051</c:v>
                </c:pt>
                <c:pt idx="487">
                  <c:v>44052</c:v>
                </c:pt>
                <c:pt idx="488">
                  <c:v>44053</c:v>
                </c:pt>
                <c:pt idx="489">
                  <c:v>44054</c:v>
                </c:pt>
                <c:pt idx="490">
                  <c:v>44055</c:v>
                </c:pt>
                <c:pt idx="491">
                  <c:v>44056</c:v>
                </c:pt>
                <c:pt idx="492">
                  <c:v>44057</c:v>
                </c:pt>
                <c:pt idx="493">
                  <c:v>44058</c:v>
                </c:pt>
                <c:pt idx="494">
                  <c:v>44059</c:v>
                </c:pt>
                <c:pt idx="495">
                  <c:v>44060</c:v>
                </c:pt>
                <c:pt idx="496">
                  <c:v>44061</c:v>
                </c:pt>
                <c:pt idx="497">
                  <c:v>44062</c:v>
                </c:pt>
                <c:pt idx="498">
                  <c:v>44063</c:v>
                </c:pt>
                <c:pt idx="499">
                  <c:v>44064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3.5779999999999998</c:v>
                </c:pt>
                <c:pt idx="1">
                  <c:v>3.5830000000000002</c:v>
                </c:pt>
                <c:pt idx="2">
                  <c:v>3.5779999999999998</c:v>
                </c:pt>
                <c:pt idx="3">
                  <c:v>3.5779999999999998</c:v>
                </c:pt>
                <c:pt idx="4">
                  <c:v>3.5779999999999998</c:v>
                </c:pt>
                <c:pt idx="5">
                  <c:v>3.5609999999999999</c:v>
                </c:pt>
                <c:pt idx="6">
                  <c:v>3.5579999999999998</c:v>
                </c:pt>
                <c:pt idx="7">
                  <c:v>3.5750000000000002</c:v>
                </c:pt>
                <c:pt idx="8">
                  <c:v>3.589</c:v>
                </c:pt>
                <c:pt idx="9">
                  <c:v>3.589</c:v>
                </c:pt>
                <c:pt idx="10">
                  <c:v>3.589</c:v>
                </c:pt>
                <c:pt idx="11">
                  <c:v>3.589</c:v>
                </c:pt>
                <c:pt idx="12">
                  <c:v>3.589</c:v>
                </c:pt>
                <c:pt idx="13">
                  <c:v>3.593</c:v>
                </c:pt>
                <c:pt idx="14">
                  <c:v>3.6139999999999999</c:v>
                </c:pt>
                <c:pt idx="15">
                  <c:v>3.6280000000000001</c:v>
                </c:pt>
                <c:pt idx="16">
                  <c:v>3.6280000000000001</c:v>
                </c:pt>
                <c:pt idx="17">
                  <c:v>3.6280000000000001</c:v>
                </c:pt>
                <c:pt idx="18">
                  <c:v>3.6280000000000001</c:v>
                </c:pt>
                <c:pt idx="19">
                  <c:v>3.6179999999999999</c:v>
                </c:pt>
                <c:pt idx="20">
                  <c:v>3.6080000000000001</c:v>
                </c:pt>
                <c:pt idx="21">
                  <c:v>3.5859999999999999</c:v>
                </c:pt>
                <c:pt idx="22">
                  <c:v>3.5979999999999999</c:v>
                </c:pt>
                <c:pt idx="23">
                  <c:v>3.601</c:v>
                </c:pt>
                <c:pt idx="24">
                  <c:v>3.601</c:v>
                </c:pt>
                <c:pt idx="25">
                  <c:v>3.601</c:v>
                </c:pt>
                <c:pt idx="26">
                  <c:v>3.5910000000000002</c:v>
                </c:pt>
                <c:pt idx="27">
                  <c:v>3.585</c:v>
                </c:pt>
                <c:pt idx="28">
                  <c:v>3.5840000000000001</c:v>
                </c:pt>
                <c:pt idx="29">
                  <c:v>3.5840000000000001</c:v>
                </c:pt>
                <c:pt idx="30">
                  <c:v>3.5670000000000002</c:v>
                </c:pt>
                <c:pt idx="31">
                  <c:v>3.5670000000000002</c:v>
                </c:pt>
                <c:pt idx="32">
                  <c:v>3.5670000000000002</c:v>
                </c:pt>
                <c:pt idx="33">
                  <c:v>3.5680000000000001</c:v>
                </c:pt>
                <c:pt idx="34">
                  <c:v>3.577</c:v>
                </c:pt>
                <c:pt idx="35">
                  <c:v>3.5710000000000002</c:v>
                </c:pt>
                <c:pt idx="36">
                  <c:v>3.5680000000000001</c:v>
                </c:pt>
                <c:pt idx="37">
                  <c:v>3.5750000000000002</c:v>
                </c:pt>
                <c:pt idx="38">
                  <c:v>3.5750000000000002</c:v>
                </c:pt>
                <c:pt idx="39">
                  <c:v>3.5750000000000002</c:v>
                </c:pt>
                <c:pt idx="40">
                  <c:v>3.573</c:v>
                </c:pt>
                <c:pt idx="41">
                  <c:v>3.5979999999999999</c:v>
                </c:pt>
                <c:pt idx="42">
                  <c:v>3.6110000000000002</c:v>
                </c:pt>
                <c:pt idx="43">
                  <c:v>3.6150000000000002</c:v>
                </c:pt>
                <c:pt idx="44">
                  <c:v>3.605</c:v>
                </c:pt>
                <c:pt idx="45">
                  <c:v>3.605</c:v>
                </c:pt>
                <c:pt idx="46">
                  <c:v>3.605</c:v>
                </c:pt>
                <c:pt idx="47">
                  <c:v>3.605</c:v>
                </c:pt>
                <c:pt idx="48">
                  <c:v>3.6139999999999999</c:v>
                </c:pt>
                <c:pt idx="49">
                  <c:v>3.617</c:v>
                </c:pt>
                <c:pt idx="50">
                  <c:v>3.62</c:v>
                </c:pt>
                <c:pt idx="51">
                  <c:v>3.6339999999999999</c:v>
                </c:pt>
                <c:pt idx="52">
                  <c:v>3.6339999999999999</c:v>
                </c:pt>
                <c:pt idx="53">
                  <c:v>3.6339999999999999</c:v>
                </c:pt>
                <c:pt idx="54">
                  <c:v>3.633</c:v>
                </c:pt>
                <c:pt idx="55">
                  <c:v>3.6120000000000001</c:v>
                </c:pt>
                <c:pt idx="56">
                  <c:v>3.61</c:v>
                </c:pt>
                <c:pt idx="57">
                  <c:v>3.601</c:v>
                </c:pt>
                <c:pt idx="58">
                  <c:v>3.601</c:v>
                </c:pt>
                <c:pt idx="59">
                  <c:v>3.601</c:v>
                </c:pt>
                <c:pt idx="60">
                  <c:v>3.601</c:v>
                </c:pt>
                <c:pt idx="61">
                  <c:v>3.585</c:v>
                </c:pt>
                <c:pt idx="62">
                  <c:v>3.581</c:v>
                </c:pt>
                <c:pt idx="63">
                  <c:v>3.5819999999999999</c:v>
                </c:pt>
                <c:pt idx="64">
                  <c:v>3.5920000000000001</c:v>
                </c:pt>
                <c:pt idx="65">
                  <c:v>3.6</c:v>
                </c:pt>
                <c:pt idx="66">
                  <c:v>3.6</c:v>
                </c:pt>
                <c:pt idx="67">
                  <c:v>3.6</c:v>
                </c:pt>
                <c:pt idx="68">
                  <c:v>3.61</c:v>
                </c:pt>
                <c:pt idx="69">
                  <c:v>3.6120000000000001</c:v>
                </c:pt>
                <c:pt idx="70">
                  <c:v>3.609</c:v>
                </c:pt>
                <c:pt idx="71">
                  <c:v>3.5790000000000002</c:v>
                </c:pt>
                <c:pt idx="72">
                  <c:v>3.5939999999999999</c:v>
                </c:pt>
                <c:pt idx="73">
                  <c:v>3.5939999999999999</c:v>
                </c:pt>
                <c:pt idx="74">
                  <c:v>3.5939999999999999</c:v>
                </c:pt>
                <c:pt idx="75">
                  <c:v>3.6040000000000001</c:v>
                </c:pt>
                <c:pt idx="76">
                  <c:v>3.6019999999999999</c:v>
                </c:pt>
                <c:pt idx="77">
                  <c:v>3.5910000000000002</c:v>
                </c:pt>
                <c:pt idx="78">
                  <c:v>3.5819999999999999</c:v>
                </c:pt>
                <c:pt idx="79">
                  <c:v>3.5659999999999998</c:v>
                </c:pt>
                <c:pt idx="80">
                  <c:v>3.5659999999999998</c:v>
                </c:pt>
                <c:pt idx="81">
                  <c:v>3.5659999999999998</c:v>
                </c:pt>
                <c:pt idx="82">
                  <c:v>3.5739999999999998</c:v>
                </c:pt>
                <c:pt idx="83">
                  <c:v>3.5750000000000002</c:v>
                </c:pt>
                <c:pt idx="84">
                  <c:v>3.5720000000000001</c:v>
                </c:pt>
                <c:pt idx="85">
                  <c:v>3.5670000000000002</c:v>
                </c:pt>
                <c:pt idx="86">
                  <c:v>3.5619999999999998</c:v>
                </c:pt>
                <c:pt idx="87">
                  <c:v>3.5619999999999998</c:v>
                </c:pt>
                <c:pt idx="88">
                  <c:v>3.5619999999999998</c:v>
                </c:pt>
                <c:pt idx="89">
                  <c:v>3.573</c:v>
                </c:pt>
                <c:pt idx="90">
                  <c:v>3.5680000000000001</c:v>
                </c:pt>
                <c:pt idx="91">
                  <c:v>3.573</c:v>
                </c:pt>
                <c:pt idx="92">
                  <c:v>3.5470000000000002</c:v>
                </c:pt>
                <c:pt idx="93">
                  <c:v>3.5510000000000002</c:v>
                </c:pt>
                <c:pt idx="94">
                  <c:v>3.5510000000000002</c:v>
                </c:pt>
                <c:pt idx="95">
                  <c:v>3.5510000000000002</c:v>
                </c:pt>
                <c:pt idx="96">
                  <c:v>3.5390000000000001</c:v>
                </c:pt>
                <c:pt idx="97">
                  <c:v>3.5419999999999998</c:v>
                </c:pt>
                <c:pt idx="98">
                  <c:v>3.5409999999999999</c:v>
                </c:pt>
                <c:pt idx="99">
                  <c:v>3.5430000000000001</c:v>
                </c:pt>
                <c:pt idx="100">
                  <c:v>3.5350000000000001</c:v>
                </c:pt>
                <c:pt idx="101">
                  <c:v>3.5350000000000001</c:v>
                </c:pt>
                <c:pt idx="102">
                  <c:v>3.5350000000000001</c:v>
                </c:pt>
                <c:pt idx="103">
                  <c:v>3.5339999999999998</c:v>
                </c:pt>
                <c:pt idx="104">
                  <c:v>3.5369999999999999</c:v>
                </c:pt>
                <c:pt idx="105">
                  <c:v>3.5209999999999999</c:v>
                </c:pt>
                <c:pt idx="106">
                  <c:v>3.5230000000000001</c:v>
                </c:pt>
                <c:pt idx="107">
                  <c:v>3.5259999999999998</c:v>
                </c:pt>
                <c:pt idx="108">
                  <c:v>3.5259999999999998</c:v>
                </c:pt>
                <c:pt idx="109">
                  <c:v>3.5259999999999998</c:v>
                </c:pt>
                <c:pt idx="110">
                  <c:v>3.5249999999999999</c:v>
                </c:pt>
                <c:pt idx="111">
                  <c:v>3.5</c:v>
                </c:pt>
                <c:pt idx="112">
                  <c:v>3.4990000000000001</c:v>
                </c:pt>
                <c:pt idx="113">
                  <c:v>3.524</c:v>
                </c:pt>
                <c:pt idx="114">
                  <c:v>3.5089999999999999</c:v>
                </c:pt>
                <c:pt idx="115">
                  <c:v>3.5089999999999999</c:v>
                </c:pt>
                <c:pt idx="116">
                  <c:v>3.5089999999999999</c:v>
                </c:pt>
                <c:pt idx="117">
                  <c:v>3.4940000000000002</c:v>
                </c:pt>
                <c:pt idx="118">
                  <c:v>3.4940000000000002</c:v>
                </c:pt>
                <c:pt idx="119">
                  <c:v>3.4870000000000001</c:v>
                </c:pt>
                <c:pt idx="120">
                  <c:v>3.4830000000000001</c:v>
                </c:pt>
                <c:pt idx="121">
                  <c:v>3.4790000000000001</c:v>
                </c:pt>
                <c:pt idx="122">
                  <c:v>3.4790000000000001</c:v>
                </c:pt>
                <c:pt idx="123">
                  <c:v>3.4790000000000001</c:v>
                </c:pt>
                <c:pt idx="124">
                  <c:v>3.484</c:v>
                </c:pt>
                <c:pt idx="125">
                  <c:v>3.4929999999999999</c:v>
                </c:pt>
                <c:pt idx="126">
                  <c:v>3.4889999999999999</c:v>
                </c:pt>
                <c:pt idx="127">
                  <c:v>3.5190000000000001</c:v>
                </c:pt>
                <c:pt idx="128">
                  <c:v>3.5409999999999999</c:v>
                </c:pt>
                <c:pt idx="129">
                  <c:v>3.5409999999999999</c:v>
                </c:pt>
                <c:pt idx="130">
                  <c:v>3.5409999999999999</c:v>
                </c:pt>
                <c:pt idx="131">
                  <c:v>3.5449999999999999</c:v>
                </c:pt>
                <c:pt idx="132">
                  <c:v>3.524</c:v>
                </c:pt>
                <c:pt idx="133">
                  <c:v>3.5270000000000001</c:v>
                </c:pt>
                <c:pt idx="134">
                  <c:v>3.5249999999999999</c:v>
                </c:pt>
                <c:pt idx="135">
                  <c:v>3.5110000000000001</c:v>
                </c:pt>
                <c:pt idx="136">
                  <c:v>3.5110000000000001</c:v>
                </c:pt>
                <c:pt idx="137">
                  <c:v>3.5110000000000001</c:v>
                </c:pt>
                <c:pt idx="138">
                  <c:v>3.5190000000000001</c:v>
                </c:pt>
                <c:pt idx="139">
                  <c:v>3.52</c:v>
                </c:pt>
                <c:pt idx="140">
                  <c:v>3.524</c:v>
                </c:pt>
                <c:pt idx="141">
                  <c:v>3.5209999999999999</c:v>
                </c:pt>
                <c:pt idx="142">
                  <c:v>3.5350000000000001</c:v>
                </c:pt>
                <c:pt idx="143">
                  <c:v>3.5350000000000001</c:v>
                </c:pt>
                <c:pt idx="144">
                  <c:v>3.5350000000000001</c:v>
                </c:pt>
                <c:pt idx="145">
                  <c:v>3.5379999999999998</c:v>
                </c:pt>
                <c:pt idx="146">
                  <c:v>3.5489999999999999</c:v>
                </c:pt>
                <c:pt idx="147">
                  <c:v>3.5270000000000001</c:v>
                </c:pt>
                <c:pt idx="148">
                  <c:v>3.512</c:v>
                </c:pt>
                <c:pt idx="149">
                  <c:v>3.5169999999999999</c:v>
                </c:pt>
                <c:pt idx="150">
                  <c:v>3.5169999999999999</c:v>
                </c:pt>
                <c:pt idx="151">
                  <c:v>3.5169999999999999</c:v>
                </c:pt>
                <c:pt idx="152">
                  <c:v>3.5270000000000001</c:v>
                </c:pt>
                <c:pt idx="153">
                  <c:v>3.5379999999999998</c:v>
                </c:pt>
                <c:pt idx="154">
                  <c:v>3.544</c:v>
                </c:pt>
                <c:pt idx="155">
                  <c:v>3.5409999999999999</c:v>
                </c:pt>
                <c:pt idx="156">
                  <c:v>3.5270000000000001</c:v>
                </c:pt>
                <c:pt idx="157">
                  <c:v>3.5270000000000001</c:v>
                </c:pt>
                <c:pt idx="158">
                  <c:v>3.5270000000000001</c:v>
                </c:pt>
                <c:pt idx="159">
                  <c:v>3.5379999999999998</c:v>
                </c:pt>
                <c:pt idx="160">
                  <c:v>3.5379999999999998</c:v>
                </c:pt>
                <c:pt idx="161">
                  <c:v>3.5409999999999999</c:v>
                </c:pt>
                <c:pt idx="162">
                  <c:v>3.5209999999999999</c:v>
                </c:pt>
                <c:pt idx="163">
                  <c:v>3.5129999999999999</c:v>
                </c:pt>
                <c:pt idx="164">
                  <c:v>3.5129999999999999</c:v>
                </c:pt>
                <c:pt idx="165">
                  <c:v>3.5129999999999999</c:v>
                </c:pt>
                <c:pt idx="166">
                  <c:v>3.5169999999999999</c:v>
                </c:pt>
                <c:pt idx="167">
                  <c:v>3.5070000000000001</c:v>
                </c:pt>
                <c:pt idx="168">
                  <c:v>3.5009999999999999</c:v>
                </c:pt>
                <c:pt idx="169">
                  <c:v>3.5169999999999999</c:v>
                </c:pt>
                <c:pt idx="170">
                  <c:v>3.4820000000000002</c:v>
                </c:pt>
                <c:pt idx="171">
                  <c:v>3.4820000000000002</c:v>
                </c:pt>
                <c:pt idx="172">
                  <c:v>3.4820000000000002</c:v>
                </c:pt>
                <c:pt idx="173">
                  <c:v>3.4820000000000002</c:v>
                </c:pt>
                <c:pt idx="174">
                  <c:v>3.4820000000000002</c:v>
                </c:pt>
                <c:pt idx="175">
                  <c:v>3.4849999999999999</c:v>
                </c:pt>
                <c:pt idx="176">
                  <c:v>3.4929999999999999</c:v>
                </c:pt>
                <c:pt idx="177">
                  <c:v>3.4809999999999999</c:v>
                </c:pt>
                <c:pt idx="178">
                  <c:v>3.4809999999999999</c:v>
                </c:pt>
                <c:pt idx="179">
                  <c:v>3.4809999999999999</c:v>
                </c:pt>
                <c:pt idx="180">
                  <c:v>3.4929999999999999</c:v>
                </c:pt>
                <c:pt idx="181">
                  <c:v>3.4929999999999999</c:v>
                </c:pt>
                <c:pt idx="182">
                  <c:v>3.4929999999999999</c:v>
                </c:pt>
                <c:pt idx="183">
                  <c:v>3.504</c:v>
                </c:pt>
                <c:pt idx="184">
                  <c:v>3.51</c:v>
                </c:pt>
                <c:pt idx="185">
                  <c:v>3.51</c:v>
                </c:pt>
                <c:pt idx="186">
                  <c:v>3.51</c:v>
                </c:pt>
                <c:pt idx="187">
                  <c:v>3.51</c:v>
                </c:pt>
                <c:pt idx="188">
                  <c:v>3.5129999999999999</c:v>
                </c:pt>
                <c:pt idx="189">
                  <c:v>3.536</c:v>
                </c:pt>
                <c:pt idx="190">
                  <c:v>3.5449999999999999</c:v>
                </c:pt>
                <c:pt idx="191">
                  <c:v>3.5329999999999999</c:v>
                </c:pt>
                <c:pt idx="192">
                  <c:v>3.5329999999999999</c:v>
                </c:pt>
                <c:pt idx="193">
                  <c:v>3.5329999999999999</c:v>
                </c:pt>
                <c:pt idx="194">
                  <c:v>3.5329999999999999</c:v>
                </c:pt>
                <c:pt idx="195">
                  <c:v>3.5369999999999999</c:v>
                </c:pt>
                <c:pt idx="196">
                  <c:v>3.5379999999999998</c:v>
                </c:pt>
                <c:pt idx="197">
                  <c:v>3.5230000000000001</c:v>
                </c:pt>
                <c:pt idx="198">
                  <c:v>3.5390000000000001</c:v>
                </c:pt>
                <c:pt idx="199">
                  <c:v>3.5390000000000001</c:v>
                </c:pt>
                <c:pt idx="200">
                  <c:v>3.5390000000000001</c:v>
                </c:pt>
                <c:pt idx="201">
                  <c:v>3.5289999999999999</c:v>
                </c:pt>
                <c:pt idx="202">
                  <c:v>3.53</c:v>
                </c:pt>
                <c:pt idx="203">
                  <c:v>3.528</c:v>
                </c:pt>
                <c:pt idx="204">
                  <c:v>3.5289999999999999</c:v>
                </c:pt>
                <c:pt idx="205">
                  <c:v>3.5209999999999999</c:v>
                </c:pt>
                <c:pt idx="206">
                  <c:v>3.5209999999999999</c:v>
                </c:pt>
                <c:pt idx="207">
                  <c:v>3.5209999999999999</c:v>
                </c:pt>
                <c:pt idx="208">
                  <c:v>3.5219999999999998</c:v>
                </c:pt>
                <c:pt idx="209">
                  <c:v>3.5009999999999999</c:v>
                </c:pt>
                <c:pt idx="210">
                  <c:v>3.49</c:v>
                </c:pt>
                <c:pt idx="211">
                  <c:v>3.4870000000000001</c:v>
                </c:pt>
                <c:pt idx="212">
                  <c:v>3.4950000000000001</c:v>
                </c:pt>
                <c:pt idx="213">
                  <c:v>3.4950000000000001</c:v>
                </c:pt>
                <c:pt idx="214">
                  <c:v>3.4950000000000001</c:v>
                </c:pt>
                <c:pt idx="215">
                  <c:v>3.4990000000000001</c:v>
                </c:pt>
                <c:pt idx="216">
                  <c:v>3.5110000000000001</c:v>
                </c:pt>
                <c:pt idx="217">
                  <c:v>3.4950000000000001</c:v>
                </c:pt>
                <c:pt idx="218">
                  <c:v>3.488</c:v>
                </c:pt>
                <c:pt idx="219">
                  <c:v>3.4780000000000002</c:v>
                </c:pt>
                <c:pt idx="220">
                  <c:v>3.4780000000000002</c:v>
                </c:pt>
                <c:pt idx="221">
                  <c:v>3.4780000000000002</c:v>
                </c:pt>
                <c:pt idx="222">
                  <c:v>3.4630000000000001</c:v>
                </c:pt>
                <c:pt idx="223">
                  <c:v>3.4569999999999999</c:v>
                </c:pt>
                <c:pt idx="224">
                  <c:v>3.4710000000000001</c:v>
                </c:pt>
                <c:pt idx="225">
                  <c:v>3.4550000000000001</c:v>
                </c:pt>
                <c:pt idx="226">
                  <c:v>3.46</c:v>
                </c:pt>
                <c:pt idx="227">
                  <c:v>3.46</c:v>
                </c:pt>
                <c:pt idx="228">
                  <c:v>3.46</c:v>
                </c:pt>
                <c:pt idx="229">
                  <c:v>3.4609999999999999</c:v>
                </c:pt>
                <c:pt idx="230">
                  <c:v>3.4630000000000001</c:v>
                </c:pt>
                <c:pt idx="231">
                  <c:v>3.4710000000000001</c:v>
                </c:pt>
                <c:pt idx="232">
                  <c:v>3.4710000000000001</c:v>
                </c:pt>
                <c:pt idx="233">
                  <c:v>3.476</c:v>
                </c:pt>
                <c:pt idx="234">
                  <c:v>3.476</c:v>
                </c:pt>
                <c:pt idx="235">
                  <c:v>3.476</c:v>
                </c:pt>
                <c:pt idx="236">
                  <c:v>3.4740000000000002</c:v>
                </c:pt>
                <c:pt idx="237">
                  <c:v>3.4809999999999999</c:v>
                </c:pt>
                <c:pt idx="238">
                  <c:v>3.4710000000000001</c:v>
                </c:pt>
                <c:pt idx="239">
                  <c:v>3.4670000000000001</c:v>
                </c:pt>
                <c:pt idx="240">
                  <c:v>3.4630000000000001</c:v>
                </c:pt>
                <c:pt idx="241">
                  <c:v>3.4630000000000001</c:v>
                </c:pt>
                <c:pt idx="242">
                  <c:v>3.4630000000000001</c:v>
                </c:pt>
                <c:pt idx="243">
                  <c:v>3.4710000000000001</c:v>
                </c:pt>
                <c:pt idx="244">
                  <c:v>3.4649999999999999</c:v>
                </c:pt>
                <c:pt idx="245">
                  <c:v>3.4769999999999999</c:v>
                </c:pt>
                <c:pt idx="246">
                  <c:v>3.4809999999999999</c:v>
                </c:pt>
                <c:pt idx="247">
                  <c:v>3.476</c:v>
                </c:pt>
                <c:pt idx="248">
                  <c:v>3.476</c:v>
                </c:pt>
                <c:pt idx="249">
                  <c:v>3.476</c:v>
                </c:pt>
                <c:pt idx="250">
                  <c:v>3.4980000000000002</c:v>
                </c:pt>
                <c:pt idx="251">
                  <c:v>3.492</c:v>
                </c:pt>
                <c:pt idx="252">
                  <c:v>3.5009999999999999</c:v>
                </c:pt>
                <c:pt idx="253">
                  <c:v>3.4929999999999999</c:v>
                </c:pt>
                <c:pt idx="254">
                  <c:v>3.4769999999999999</c:v>
                </c:pt>
                <c:pt idx="255">
                  <c:v>3.4769999999999999</c:v>
                </c:pt>
                <c:pt idx="256">
                  <c:v>3.4769999999999999</c:v>
                </c:pt>
                <c:pt idx="257">
                  <c:v>3.472</c:v>
                </c:pt>
                <c:pt idx="258">
                  <c:v>3.4660000000000002</c:v>
                </c:pt>
                <c:pt idx="259">
                  <c:v>3.4660000000000002</c:v>
                </c:pt>
                <c:pt idx="260">
                  <c:v>3.472</c:v>
                </c:pt>
                <c:pt idx="261">
                  <c:v>3.468</c:v>
                </c:pt>
                <c:pt idx="262">
                  <c:v>3.468</c:v>
                </c:pt>
                <c:pt idx="263">
                  <c:v>3.468</c:v>
                </c:pt>
                <c:pt idx="264">
                  <c:v>3.4630000000000001</c:v>
                </c:pt>
                <c:pt idx="265">
                  <c:v>3.456</c:v>
                </c:pt>
                <c:pt idx="266">
                  <c:v>3.456</c:v>
                </c:pt>
                <c:pt idx="267">
                  <c:v>3.452</c:v>
                </c:pt>
                <c:pt idx="268">
                  <c:v>3.4670000000000001</c:v>
                </c:pt>
                <c:pt idx="269">
                  <c:v>3.4670000000000001</c:v>
                </c:pt>
                <c:pt idx="270">
                  <c:v>3.4670000000000001</c:v>
                </c:pt>
                <c:pt idx="271">
                  <c:v>3.4750000000000001</c:v>
                </c:pt>
                <c:pt idx="272">
                  <c:v>3.4670000000000001</c:v>
                </c:pt>
                <c:pt idx="273">
                  <c:v>3.4649999999999999</c:v>
                </c:pt>
                <c:pt idx="274">
                  <c:v>3.4710000000000001</c:v>
                </c:pt>
                <c:pt idx="275">
                  <c:v>3.4729999999999999</c:v>
                </c:pt>
                <c:pt idx="276">
                  <c:v>3.4729999999999999</c:v>
                </c:pt>
                <c:pt idx="277">
                  <c:v>3.4729999999999999</c:v>
                </c:pt>
                <c:pt idx="278">
                  <c:v>3.47</c:v>
                </c:pt>
                <c:pt idx="279">
                  <c:v>3.47</c:v>
                </c:pt>
                <c:pt idx="280">
                  <c:v>3.4590000000000001</c:v>
                </c:pt>
                <c:pt idx="281">
                  <c:v>3.456</c:v>
                </c:pt>
                <c:pt idx="282">
                  <c:v>3.4540000000000002</c:v>
                </c:pt>
                <c:pt idx="283">
                  <c:v>3.4540000000000002</c:v>
                </c:pt>
                <c:pt idx="284">
                  <c:v>3.4540000000000002</c:v>
                </c:pt>
                <c:pt idx="285">
                  <c:v>3.456</c:v>
                </c:pt>
                <c:pt idx="286">
                  <c:v>3.4550000000000001</c:v>
                </c:pt>
                <c:pt idx="287">
                  <c:v>3.452</c:v>
                </c:pt>
                <c:pt idx="288">
                  <c:v>3.4580000000000002</c:v>
                </c:pt>
                <c:pt idx="289">
                  <c:v>3.4550000000000001</c:v>
                </c:pt>
                <c:pt idx="290">
                  <c:v>3.4550000000000001</c:v>
                </c:pt>
                <c:pt idx="291">
                  <c:v>3.4550000000000001</c:v>
                </c:pt>
                <c:pt idx="292">
                  <c:v>3.4580000000000002</c:v>
                </c:pt>
                <c:pt idx="293">
                  <c:v>3.4550000000000001</c:v>
                </c:pt>
                <c:pt idx="294">
                  <c:v>3.4580000000000002</c:v>
                </c:pt>
                <c:pt idx="295">
                  <c:v>3.45</c:v>
                </c:pt>
                <c:pt idx="296">
                  <c:v>3.448</c:v>
                </c:pt>
                <c:pt idx="297">
                  <c:v>3.448</c:v>
                </c:pt>
                <c:pt idx="298">
                  <c:v>3.448</c:v>
                </c:pt>
                <c:pt idx="299">
                  <c:v>3.4460000000000002</c:v>
                </c:pt>
                <c:pt idx="300">
                  <c:v>3.448</c:v>
                </c:pt>
                <c:pt idx="301">
                  <c:v>3.452</c:v>
                </c:pt>
                <c:pt idx="302">
                  <c:v>3.4390000000000001</c:v>
                </c:pt>
                <c:pt idx="303">
                  <c:v>3.4260000000000002</c:v>
                </c:pt>
                <c:pt idx="304">
                  <c:v>3.4260000000000002</c:v>
                </c:pt>
                <c:pt idx="305">
                  <c:v>3.4260000000000002</c:v>
                </c:pt>
                <c:pt idx="306">
                  <c:v>3.4220000000000002</c:v>
                </c:pt>
                <c:pt idx="307">
                  <c:v>3.419</c:v>
                </c:pt>
                <c:pt idx="308">
                  <c:v>3.423</c:v>
                </c:pt>
                <c:pt idx="309">
                  <c:v>3.431</c:v>
                </c:pt>
                <c:pt idx="310">
                  <c:v>3.4340000000000002</c:v>
                </c:pt>
                <c:pt idx="311">
                  <c:v>3.4340000000000002</c:v>
                </c:pt>
                <c:pt idx="312">
                  <c:v>3.4340000000000002</c:v>
                </c:pt>
                <c:pt idx="313">
                  <c:v>3.4279999999999999</c:v>
                </c:pt>
                <c:pt idx="314">
                  <c:v>3.4159999999999999</c:v>
                </c:pt>
                <c:pt idx="315">
                  <c:v>3.4239999999999999</c:v>
                </c:pt>
                <c:pt idx="316">
                  <c:v>3.4319999999999999</c:v>
                </c:pt>
                <c:pt idx="317">
                  <c:v>3.4239999999999999</c:v>
                </c:pt>
                <c:pt idx="318">
                  <c:v>3.4239999999999999</c:v>
                </c:pt>
                <c:pt idx="319">
                  <c:v>3.4239999999999999</c:v>
                </c:pt>
                <c:pt idx="320">
                  <c:v>3.4369999999999998</c:v>
                </c:pt>
                <c:pt idx="321">
                  <c:v>3.4289999999999998</c:v>
                </c:pt>
                <c:pt idx="322">
                  <c:v>3.4420000000000002</c:v>
                </c:pt>
                <c:pt idx="323">
                  <c:v>3.4340000000000002</c:v>
                </c:pt>
                <c:pt idx="324">
                  <c:v>3.4670000000000001</c:v>
                </c:pt>
                <c:pt idx="325">
                  <c:v>3.4670000000000001</c:v>
                </c:pt>
                <c:pt idx="326">
                  <c:v>3.4670000000000001</c:v>
                </c:pt>
                <c:pt idx="327">
                  <c:v>3.4670000000000001</c:v>
                </c:pt>
                <c:pt idx="328">
                  <c:v>3.4609999999999999</c:v>
                </c:pt>
                <c:pt idx="329">
                  <c:v>3.46</c:v>
                </c:pt>
                <c:pt idx="330">
                  <c:v>3.4660000000000002</c:v>
                </c:pt>
                <c:pt idx="331">
                  <c:v>3.4860000000000002</c:v>
                </c:pt>
                <c:pt idx="332">
                  <c:v>3.4860000000000002</c:v>
                </c:pt>
                <c:pt idx="333">
                  <c:v>3.4860000000000002</c:v>
                </c:pt>
                <c:pt idx="334">
                  <c:v>3.508</c:v>
                </c:pt>
                <c:pt idx="335">
                  <c:v>3.508</c:v>
                </c:pt>
                <c:pt idx="336">
                  <c:v>3.508</c:v>
                </c:pt>
                <c:pt idx="337">
                  <c:v>3.6389999999999998</c:v>
                </c:pt>
                <c:pt idx="338">
                  <c:v>3.6520000000000001</c:v>
                </c:pt>
                <c:pt idx="339">
                  <c:v>3.6520000000000001</c:v>
                </c:pt>
                <c:pt idx="340">
                  <c:v>3.6520000000000001</c:v>
                </c:pt>
                <c:pt idx="341">
                  <c:v>3.7280000000000002</c:v>
                </c:pt>
                <c:pt idx="342">
                  <c:v>3.8620000000000001</c:v>
                </c:pt>
                <c:pt idx="343">
                  <c:v>3.827</c:v>
                </c:pt>
                <c:pt idx="344">
                  <c:v>3.6829999999999998</c:v>
                </c:pt>
                <c:pt idx="345">
                  <c:v>3.597</c:v>
                </c:pt>
                <c:pt idx="346">
                  <c:v>3.597</c:v>
                </c:pt>
                <c:pt idx="347">
                  <c:v>3.597</c:v>
                </c:pt>
                <c:pt idx="348">
                  <c:v>3.698</c:v>
                </c:pt>
                <c:pt idx="349">
                  <c:v>3.6579999999999999</c:v>
                </c:pt>
                <c:pt idx="350">
                  <c:v>3.6419999999999999</c:v>
                </c:pt>
                <c:pt idx="351">
                  <c:v>3.6240000000000001</c:v>
                </c:pt>
                <c:pt idx="352">
                  <c:v>3.5979999999999999</c:v>
                </c:pt>
                <c:pt idx="353">
                  <c:v>3.5979999999999999</c:v>
                </c:pt>
                <c:pt idx="354">
                  <c:v>3.5979999999999999</c:v>
                </c:pt>
                <c:pt idx="355">
                  <c:v>3.5859999999999999</c:v>
                </c:pt>
                <c:pt idx="356">
                  <c:v>3.5649999999999999</c:v>
                </c:pt>
                <c:pt idx="357">
                  <c:v>3.556</c:v>
                </c:pt>
                <c:pt idx="358">
                  <c:v>3.63</c:v>
                </c:pt>
                <c:pt idx="359">
                  <c:v>3.6360000000000001</c:v>
                </c:pt>
                <c:pt idx="360">
                  <c:v>3.6360000000000001</c:v>
                </c:pt>
                <c:pt idx="361">
                  <c:v>3.6360000000000001</c:v>
                </c:pt>
                <c:pt idx="362">
                  <c:v>3.6269999999999998</c:v>
                </c:pt>
                <c:pt idx="363">
                  <c:v>3.6040000000000001</c:v>
                </c:pt>
                <c:pt idx="364">
                  <c:v>3.6040000000000001</c:v>
                </c:pt>
                <c:pt idx="365">
                  <c:v>3.6040000000000001</c:v>
                </c:pt>
                <c:pt idx="366">
                  <c:v>3.6040000000000001</c:v>
                </c:pt>
                <c:pt idx="367">
                  <c:v>3.6040000000000001</c:v>
                </c:pt>
                <c:pt idx="368">
                  <c:v>3.6040000000000001</c:v>
                </c:pt>
                <c:pt idx="369">
                  <c:v>3.6040000000000001</c:v>
                </c:pt>
                <c:pt idx="370">
                  <c:v>3.5790000000000002</c:v>
                </c:pt>
                <c:pt idx="371">
                  <c:v>3.5790000000000002</c:v>
                </c:pt>
                <c:pt idx="372">
                  <c:v>3.5939999999999999</c:v>
                </c:pt>
                <c:pt idx="373">
                  <c:v>3.5910000000000002</c:v>
                </c:pt>
                <c:pt idx="374">
                  <c:v>3.5910000000000002</c:v>
                </c:pt>
                <c:pt idx="375">
                  <c:v>3.5910000000000002</c:v>
                </c:pt>
                <c:pt idx="376">
                  <c:v>3.58</c:v>
                </c:pt>
                <c:pt idx="377">
                  <c:v>3.552</c:v>
                </c:pt>
                <c:pt idx="378">
                  <c:v>3.5409999999999999</c:v>
                </c:pt>
                <c:pt idx="379">
                  <c:v>3.5569999999999999</c:v>
                </c:pt>
                <c:pt idx="380">
                  <c:v>3.524</c:v>
                </c:pt>
                <c:pt idx="381">
                  <c:v>3.524</c:v>
                </c:pt>
                <c:pt idx="382">
                  <c:v>3.524</c:v>
                </c:pt>
                <c:pt idx="383">
                  <c:v>3.5150000000000001</c:v>
                </c:pt>
                <c:pt idx="384">
                  <c:v>3.4990000000000001</c:v>
                </c:pt>
                <c:pt idx="385">
                  <c:v>3.4990000000000001</c:v>
                </c:pt>
                <c:pt idx="386">
                  <c:v>3.5</c:v>
                </c:pt>
                <c:pt idx="387">
                  <c:v>3.4910000000000001</c:v>
                </c:pt>
                <c:pt idx="388">
                  <c:v>3.4910000000000001</c:v>
                </c:pt>
                <c:pt idx="389">
                  <c:v>3.4910000000000001</c:v>
                </c:pt>
                <c:pt idx="390">
                  <c:v>3.5270000000000001</c:v>
                </c:pt>
                <c:pt idx="391">
                  <c:v>3.524</c:v>
                </c:pt>
                <c:pt idx="392">
                  <c:v>3.5110000000000001</c:v>
                </c:pt>
                <c:pt idx="393">
                  <c:v>3.516</c:v>
                </c:pt>
                <c:pt idx="394">
                  <c:v>3.516</c:v>
                </c:pt>
                <c:pt idx="395">
                  <c:v>3.516</c:v>
                </c:pt>
                <c:pt idx="396">
                  <c:v>3.516</c:v>
                </c:pt>
                <c:pt idx="397">
                  <c:v>3.5179999999999998</c:v>
                </c:pt>
                <c:pt idx="398">
                  <c:v>3.5070000000000001</c:v>
                </c:pt>
                <c:pt idx="399">
                  <c:v>3.5110000000000001</c:v>
                </c:pt>
                <c:pt idx="400">
                  <c:v>3.5459999999999998</c:v>
                </c:pt>
                <c:pt idx="401">
                  <c:v>3.5329999999999999</c:v>
                </c:pt>
                <c:pt idx="402">
                  <c:v>3.5329999999999999</c:v>
                </c:pt>
                <c:pt idx="403">
                  <c:v>3.5329999999999999</c:v>
                </c:pt>
                <c:pt idx="404">
                  <c:v>3.5430000000000001</c:v>
                </c:pt>
                <c:pt idx="405">
                  <c:v>3.5249999999999999</c:v>
                </c:pt>
                <c:pt idx="406">
                  <c:v>3.504</c:v>
                </c:pt>
                <c:pt idx="407">
                  <c:v>3.5139999999999998</c:v>
                </c:pt>
                <c:pt idx="408">
                  <c:v>3.5289999999999999</c:v>
                </c:pt>
                <c:pt idx="409">
                  <c:v>3.5289999999999999</c:v>
                </c:pt>
                <c:pt idx="410">
                  <c:v>3.5289999999999999</c:v>
                </c:pt>
                <c:pt idx="411">
                  <c:v>3.5289999999999999</c:v>
                </c:pt>
                <c:pt idx="412">
                  <c:v>3.5150000000000001</c:v>
                </c:pt>
                <c:pt idx="413">
                  <c:v>3.4990000000000001</c:v>
                </c:pt>
                <c:pt idx="414">
                  <c:v>3.5019999999999998</c:v>
                </c:pt>
                <c:pt idx="415">
                  <c:v>3.5019999999999998</c:v>
                </c:pt>
                <c:pt idx="416">
                  <c:v>3.5019999999999998</c:v>
                </c:pt>
                <c:pt idx="417">
                  <c:v>3.5019999999999998</c:v>
                </c:pt>
                <c:pt idx="418">
                  <c:v>3.5089999999999999</c:v>
                </c:pt>
                <c:pt idx="419">
                  <c:v>3.484</c:v>
                </c:pt>
                <c:pt idx="420">
                  <c:v>3.468</c:v>
                </c:pt>
                <c:pt idx="421">
                  <c:v>3.4790000000000001</c:v>
                </c:pt>
                <c:pt idx="422">
                  <c:v>3.4550000000000001</c:v>
                </c:pt>
                <c:pt idx="423">
                  <c:v>3.4550000000000001</c:v>
                </c:pt>
                <c:pt idx="424">
                  <c:v>3.4550000000000001</c:v>
                </c:pt>
                <c:pt idx="425">
                  <c:v>3.4620000000000002</c:v>
                </c:pt>
                <c:pt idx="426">
                  <c:v>3.4569999999999999</c:v>
                </c:pt>
                <c:pt idx="427">
                  <c:v>3.4470000000000001</c:v>
                </c:pt>
                <c:pt idx="428">
                  <c:v>3.4510000000000001</c:v>
                </c:pt>
                <c:pt idx="429">
                  <c:v>3.464</c:v>
                </c:pt>
                <c:pt idx="430">
                  <c:v>3.464</c:v>
                </c:pt>
                <c:pt idx="431">
                  <c:v>3.464</c:v>
                </c:pt>
                <c:pt idx="432">
                  <c:v>3.4950000000000001</c:v>
                </c:pt>
                <c:pt idx="433">
                  <c:v>3.472</c:v>
                </c:pt>
                <c:pt idx="434">
                  <c:v>3.456</c:v>
                </c:pt>
                <c:pt idx="435">
                  <c:v>3.4510000000000001</c:v>
                </c:pt>
                <c:pt idx="436">
                  <c:v>3.4470000000000001</c:v>
                </c:pt>
                <c:pt idx="437">
                  <c:v>3.4470000000000001</c:v>
                </c:pt>
                <c:pt idx="438">
                  <c:v>3.4470000000000001</c:v>
                </c:pt>
                <c:pt idx="439">
                  <c:v>3.4460000000000002</c:v>
                </c:pt>
                <c:pt idx="440">
                  <c:v>3.4340000000000002</c:v>
                </c:pt>
                <c:pt idx="441">
                  <c:v>3.4249999999999998</c:v>
                </c:pt>
                <c:pt idx="442">
                  <c:v>3.4420000000000002</c:v>
                </c:pt>
                <c:pt idx="443">
                  <c:v>3.4369999999999998</c:v>
                </c:pt>
                <c:pt idx="444">
                  <c:v>3.4369999999999998</c:v>
                </c:pt>
                <c:pt idx="445">
                  <c:v>3.4369999999999998</c:v>
                </c:pt>
                <c:pt idx="446">
                  <c:v>3.4359999999999999</c:v>
                </c:pt>
                <c:pt idx="447">
                  <c:v>3.4660000000000002</c:v>
                </c:pt>
                <c:pt idx="448">
                  <c:v>3.4540000000000002</c:v>
                </c:pt>
                <c:pt idx="449">
                  <c:v>3.448</c:v>
                </c:pt>
                <c:pt idx="450">
                  <c:v>3.4340000000000002</c:v>
                </c:pt>
                <c:pt idx="451">
                  <c:v>3.4340000000000002</c:v>
                </c:pt>
                <c:pt idx="452">
                  <c:v>3.4340000000000002</c:v>
                </c:pt>
                <c:pt idx="453">
                  <c:v>3.4420000000000002</c:v>
                </c:pt>
                <c:pt idx="454">
                  <c:v>3.45</c:v>
                </c:pt>
                <c:pt idx="455">
                  <c:v>3.4550000000000001</c:v>
                </c:pt>
                <c:pt idx="456">
                  <c:v>3.444</c:v>
                </c:pt>
                <c:pt idx="457">
                  <c:v>3.4569999999999999</c:v>
                </c:pt>
                <c:pt idx="458">
                  <c:v>3.4569999999999999</c:v>
                </c:pt>
                <c:pt idx="459">
                  <c:v>3.4569999999999999</c:v>
                </c:pt>
                <c:pt idx="460">
                  <c:v>3.4420000000000002</c:v>
                </c:pt>
                <c:pt idx="461">
                  <c:v>3.4420000000000002</c:v>
                </c:pt>
                <c:pt idx="462">
                  <c:v>3.431</c:v>
                </c:pt>
                <c:pt idx="463">
                  <c:v>3.427</c:v>
                </c:pt>
                <c:pt idx="464">
                  <c:v>3.4470000000000001</c:v>
                </c:pt>
                <c:pt idx="465">
                  <c:v>3.4470000000000001</c:v>
                </c:pt>
                <c:pt idx="466">
                  <c:v>3.4470000000000001</c:v>
                </c:pt>
                <c:pt idx="467">
                  <c:v>3.431</c:v>
                </c:pt>
                <c:pt idx="468">
                  <c:v>3.4209999999999998</c:v>
                </c:pt>
                <c:pt idx="469">
                  <c:v>3.419</c:v>
                </c:pt>
                <c:pt idx="470">
                  <c:v>3.4209999999999998</c:v>
                </c:pt>
                <c:pt idx="471">
                  <c:v>3.42</c:v>
                </c:pt>
                <c:pt idx="472">
                  <c:v>3.42</c:v>
                </c:pt>
                <c:pt idx="473">
                  <c:v>3.42</c:v>
                </c:pt>
                <c:pt idx="474">
                  <c:v>3.4129999999999998</c:v>
                </c:pt>
                <c:pt idx="475">
                  <c:v>3.415</c:v>
                </c:pt>
                <c:pt idx="476">
                  <c:v>3.4089999999999998</c:v>
                </c:pt>
                <c:pt idx="477">
                  <c:v>3.4089999999999998</c:v>
                </c:pt>
                <c:pt idx="478">
                  <c:v>3.4079999999999999</c:v>
                </c:pt>
                <c:pt idx="479">
                  <c:v>3.4079999999999999</c:v>
                </c:pt>
                <c:pt idx="480">
                  <c:v>3.4079999999999999</c:v>
                </c:pt>
                <c:pt idx="481">
                  <c:v>3.415</c:v>
                </c:pt>
                <c:pt idx="482">
                  <c:v>3.4239999999999999</c:v>
                </c:pt>
                <c:pt idx="483">
                  <c:v>3.4119999999999999</c:v>
                </c:pt>
                <c:pt idx="484">
                  <c:v>3.4089999999999998</c:v>
                </c:pt>
                <c:pt idx="485">
                  <c:v>3.4089999999999998</c:v>
                </c:pt>
                <c:pt idx="486">
                  <c:v>3.4089999999999998</c:v>
                </c:pt>
                <c:pt idx="487">
                  <c:v>3.4089999999999998</c:v>
                </c:pt>
                <c:pt idx="488">
                  <c:v>3.4140000000000001</c:v>
                </c:pt>
                <c:pt idx="489">
                  <c:v>3.4020000000000001</c:v>
                </c:pt>
                <c:pt idx="490">
                  <c:v>3.4060000000000001</c:v>
                </c:pt>
                <c:pt idx="491">
                  <c:v>3.4060000000000001</c:v>
                </c:pt>
                <c:pt idx="492">
                  <c:v>3.4039999999999999</c:v>
                </c:pt>
                <c:pt idx="493">
                  <c:v>3.4039999999999999</c:v>
                </c:pt>
                <c:pt idx="494">
                  <c:v>3.4039999999999999</c:v>
                </c:pt>
                <c:pt idx="495">
                  <c:v>3.4089999999999998</c:v>
                </c:pt>
                <c:pt idx="496">
                  <c:v>3.4009999999999998</c:v>
                </c:pt>
                <c:pt idx="497">
                  <c:v>3.4</c:v>
                </c:pt>
                <c:pt idx="498">
                  <c:v>3.4020000000000001</c:v>
                </c:pt>
                <c:pt idx="499">
                  <c:v>3.4039999999999999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4B-4452-8A35-F858B658AF50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43565</c:v>
                </c:pt>
                <c:pt idx="1">
                  <c:v>43566</c:v>
                </c:pt>
                <c:pt idx="2">
                  <c:v>43567</c:v>
                </c:pt>
                <c:pt idx="3">
                  <c:v>43568</c:v>
                </c:pt>
                <c:pt idx="4">
                  <c:v>43569</c:v>
                </c:pt>
                <c:pt idx="5">
                  <c:v>43570</c:v>
                </c:pt>
                <c:pt idx="6">
                  <c:v>43571</c:v>
                </c:pt>
                <c:pt idx="7">
                  <c:v>43572</c:v>
                </c:pt>
                <c:pt idx="8">
                  <c:v>43573</c:v>
                </c:pt>
                <c:pt idx="9">
                  <c:v>43574</c:v>
                </c:pt>
                <c:pt idx="10">
                  <c:v>43575</c:v>
                </c:pt>
                <c:pt idx="11">
                  <c:v>43576</c:v>
                </c:pt>
                <c:pt idx="12">
                  <c:v>43577</c:v>
                </c:pt>
                <c:pt idx="13">
                  <c:v>43578</c:v>
                </c:pt>
                <c:pt idx="14">
                  <c:v>43579</c:v>
                </c:pt>
                <c:pt idx="15">
                  <c:v>43580</c:v>
                </c:pt>
                <c:pt idx="16">
                  <c:v>43581</c:v>
                </c:pt>
                <c:pt idx="17">
                  <c:v>43582</c:v>
                </c:pt>
                <c:pt idx="18">
                  <c:v>43583</c:v>
                </c:pt>
                <c:pt idx="19">
                  <c:v>43584</c:v>
                </c:pt>
                <c:pt idx="20">
                  <c:v>43585</c:v>
                </c:pt>
                <c:pt idx="21">
                  <c:v>43586</c:v>
                </c:pt>
                <c:pt idx="22">
                  <c:v>43587</c:v>
                </c:pt>
                <c:pt idx="23">
                  <c:v>43588</c:v>
                </c:pt>
                <c:pt idx="24">
                  <c:v>43589</c:v>
                </c:pt>
                <c:pt idx="25">
                  <c:v>43590</c:v>
                </c:pt>
                <c:pt idx="26">
                  <c:v>43591</c:v>
                </c:pt>
                <c:pt idx="27">
                  <c:v>43592</c:v>
                </c:pt>
                <c:pt idx="28">
                  <c:v>43593</c:v>
                </c:pt>
                <c:pt idx="29">
                  <c:v>43594</c:v>
                </c:pt>
                <c:pt idx="30">
                  <c:v>43595</c:v>
                </c:pt>
                <c:pt idx="31">
                  <c:v>43596</c:v>
                </c:pt>
                <c:pt idx="32">
                  <c:v>43597</c:v>
                </c:pt>
                <c:pt idx="33">
                  <c:v>43598</c:v>
                </c:pt>
                <c:pt idx="34">
                  <c:v>43599</c:v>
                </c:pt>
                <c:pt idx="35">
                  <c:v>43600</c:v>
                </c:pt>
                <c:pt idx="36">
                  <c:v>43601</c:v>
                </c:pt>
                <c:pt idx="37">
                  <c:v>43602</c:v>
                </c:pt>
                <c:pt idx="38">
                  <c:v>43603</c:v>
                </c:pt>
                <c:pt idx="39">
                  <c:v>43604</c:v>
                </c:pt>
                <c:pt idx="40">
                  <c:v>43605</c:v>
                </c:pt>
                <c:pt idx="41">
                  <c:v>43606</c:v>
                </c:pt>
                <c:pt idx="42">
                  <c:v>43607</c:v>
                </c:pt>
                <c:pt idx="43">
                  <c:v>43608</c:v>
                </c:pt>
                <c:pt idx="44">
                  <c:v>43609</c:v>
                </c:pt>
                <c:pt idx="45">
                  <c:v>43610</c:v>
                </c:pt>
                <c:pt idx="46">
                  <c:v>43611</c:v>
                </c:pt>
                <c:pt idx="47">
                  <c:v>43612</c:v>
                </c:pt>
                <c:pt idx="48">
                  <c:v>43613</c:v>
                </c:pt>
                <c:pt idx="49">
                  <c:v>43614</c:v>
                </c:pt>
                <c:pt idx="50">
                  <c:v>43615</c:v>
                </c:pt>
                <c:pt idx="51">
                  <c:v>43616</c:v>
                </c:pt>
                <c:pt idx="52">
                  <c:v>43617</c:v>
                </c:pt>
                <c:pt idx="53">
                  <c:v>43618</c:v>
                </c:pt>
                <c:pt idx="54">
                  <c:v>43619</c:v>
                </c:pt>
                <c:pt idx="55">
                  <c:v>43620</c:v>
                </c:pt>
                <c:pt idx="56">
                  <c:v>43621</c:v>
                </c:pt>
                <c:pt idx="57">
                  <c:v>43622</c:v>
                </c:pt>
                <c:pt idx="58">
                  <c:v>43623</c:v>
                </c:pt>
                <c:pt idx="59">
                  <c:v>43624</c:v>
                </c:pt>
                <c:pt idx="60">
                  <c:v>43625</c:v>
                </c:pt>
                <c:pt idx="61">
                  <c:v>43626</c:v>
                </c:pt>
                <c:pt idx="62">
                  <c:v>43627</c:v>
                </c:pt>
                <c:pt idx="63">
                  <c:v>43628</c:v>
                </c:pt>
                <c:pt idx="64">
                  <c:v>43629</c:v>
                </c:pt>
                <c:pt idx="65">
                  <c:v>43630</c:v>
                </c:pt>
                <c:pt idx="66">
                  <c:v>43631</c:v>
                </c:pt>
                <c:pt idx="67">
                  <c:v>43632</c:v>
                </c:pt>
                <c:pt idx="68">
                  <c:v>43633</c:v>
                </c:pt>
                <c:pt idx="69">
                  <c:v>43634</c:v>
                </c:pt>
                <c:pt idx="70">
                  <c:v>43635</c:v>
                </c:pt>
                <c:pt idx="71">
                  <c:v>43636</c:v>
                </c:pt>
                <c:pt idx="72">
                  <c:v>43637</c:v>
                </c:pt>
                <c:pt idx="73">
                  <c:v>43638</c:v>
                </c:pt>
                <c:pt idx="74">
                  <c:v>43639</c:v>
                </c:pt>
                <c:pt idx="75">
                  <c:v>43640</c:v>
                </c:pt>
                <c:pt idx="76">
                  <c:v>43641</c:v>
                </c:pt>
                <c:pt idx="77">
                  <c:v>43642</c:v>
                </c:pt>
                <c:pt idx="78">
                  <c:v>43643</c:v>
                </c:pt>
                <c:pt idx="79">
                  <c:v>43644</c:v>
                </c:pt>
                <c:pt idx="80">
                  <c:v>43645</c:v>
                </c:pt>
                <c:pt idx="81">
                  <c:v>43646</c:v>
                </c:pt>
                <c:pt idx="82">
                  <c:v>43647</c:v>
                </c:pt>
                <c:pt idx="83">
                  <c:v>43648</c:v>
                </c:pt>
                <c:pt idx="84">
                  <c:v>43649</c:v>
                </c:pt>
                <c:pt idx="85">
                  <c:v>43650</c:v>
                </c:pt>
                <c:pt idx="86">
                  <c:v>43651</c:v>
                </c:pt>
                <c:pt idx="87">
                  <c:v>43652</c:v>
                </c:pt>
                <c:pt idx="88">
                  <c:v>43653</c:v>
                </c:pt>
                <c:pt idx="89">
                  <c:v>43654</c:v>
                </c:pt>
                <c:pt idx="90">
                  <c:v>43655</c:v>
                </c:pt>
                <c:pt idx="91">
                  <c:v>43656</c:v>
                </c:pt>
                <c:pt idx="92">
                  <c:v>43657</c:v>
                </c:pt>
                <c:pt idx="93">
                  <c:v>43658</c:v>
                </c:pt>
                <c:pt idx="94">
                  <c:v>43659</c:v>
                </c:pt>
                <c:pt idx="95">
                  <c:v>43660</c:v>
                </c:pt>
                <c:pt idx="96">
                  <c:v>43661</c:v>
                </c:pt>
                <c:pt idx="97">
                  <c:v>43662</c:v>
                </c:pt>
                <c:pt idx="98">
                  <c:v>43663</c:v>
                </c:pt>
                <c:pt idx="99">
                  <c:v>43664</c:v>
                </c:pt>
                <c:pt idx="100">
                  <c:v>43665</c:v>
                </c:pt>
                <c:pt idx="101">
                  <c:v>43666</c:v>
                </c:pt>
                <c:pt idx="102">
                  <c:v>43667</c:v>
                </c:pt>
                <c:pt idx="103">
                  <c:v>43668</c:v>
                </c:pt>
                <c:pt idx="104">
                  <c:v>43669</c:v>
                </c:pt>
                <c:pt idx="105">
                  <c:v>43670</c:v>
                </c:pt>
                <c:pt idx="106">
                  <c:v>43671</c:v>
                </c:pt>
                <c:pt idx="107">
                  <c:v>43672</c:v>
                </c:pt>
                <c:pt idx="108">
                  <c:v>43673</c:v>
                </c:pt>
                <c:pt idx="109">
                  <c:v>43674</c:v>
                </c:pt>
                <c:pt idx="110">
                  <c:v>43675</c:v>
                </c:pt>
                <c:pt idx="111">
                  <c:v>43676</c:v>
                </c:pt>
                <c:pt idx="112">
                  <c:v>43677</c:v>
                </c:pt>
                <c:pt idx="113">
                  <c:v>43678</c:v>
                </c:pt>
                <c:pt idx="114">
                  <c:v>43679</c:v>
                </c:pt>
                <c:pt idx="115">
                  <c:v>43680</c:v>
                </c:pt>
                <c:pt idx="116">
                  <c:v>43681</c:v>
                </c:pt>
                <c:pt idx="117">
                  <c:v>43682</c:v>
                </c:pt>
                <c:pt idx="118">
                  <c:v>43683</c:v>
                </c:pt>
                <c:pt idx="119">
                  <c:v>43684</c:v>
                </c:pt>
                <c:pt idx="120">
                  <c:v>43685</c:v>
                </c:pt>
                <c:pt idx="121">
                  <c:v>43686</c:v>
                </c:pt>
                <c:pt idx="122">
                  <c:v>43687</c:v>
                </c:pt>
                <c:pt idx="123">
                  <c:v>43688</c:v>
                </c:pt>
                <c:pt idx="124">
                  <c:v>43689</c:v>
                </c:pt>
                <c:pt idx="125">
                  <c:v>43690</c:v>
                </c:pt>
                <c:pt idx="126">
                  <c:v>43691</c:v>
                </c:pt>
                <c:pt idx="127">
                  <c:v>43692</c:v>
                </c:pt>
                <c:pt idx="128">
                  <c:v>43693</c:v>
                </c:pt>
                <c:pt idx="129">
                  <c:v>43694</c:v>
                </c:pt>
                <c:pt idx="130">
                  <c:v>43695</c:v>
                </c:pt>
                <c:pt idx="131">
                  <c:v>43696</c:v>
                </c:pt>
                <c:pt idx="132">
                  <c:v>43697</c:v>
                </c:pt>
                <c:pt idx="133">
                  <c:v>43698</c:v>
                </c:pt>
                <c:pt idx="134">
                  <c:v>43699</c:v>
                </c:pt>
                <c:pt idx="135">
                  <c:v>43700</c:v>
                </c:pt>
                <c:pt idx="136">
                  <c:v>43701</c:v>
                </c:pt>
                <c:pt idx="137">
                  <c:v>43702</c:v>
                </c:pt>
                <c:pt idx="138">
                  <c:v>43703</c:v>
                </c:pt>
                <c:pt idx="139">
                  <c:v>43704</c:v>
                </c:pt>
                <c:pt idx="140">
                  <c:v>43705</c:v>
                </c:pt>
                <c:pt idx="141">
                  <c:v>43706</c:v>
                </c:pt>
                <c:pt idx="142">
                  <c:v>43707</c:v>
                </c:pt>
                <c:pt idx="143">
                  <c:v>43708</c:v>
                </c:pt>
                <c:pt idx="144">
                  <c:v>43709</c:v>
                </c:pt>
                <c:pt idx="145">
                  <c:v>43710</c:v>
                </c:pt>
                <c:pt idx="146">
                  <c:v>43711</c:v>
                </c:pt>
                <c:pt idx="147">
                  <c:v>43712</c:v>
                </c:pt>
                <c:pt idx="148">
                  <c:v>43713</c:v>
                </c:pt>
                <c:pt idx="149">
                  <c:v>43714</c:v>
                </c:pt>
                <c:pt idx="150">
                  <c:v>43715</c:v>
                </c:pt>
                <c:pt idx="151">
                  <c:v>43716</c:v>
                </c:pt>
                <c:pt idx="152">
                  <c:v>43717</c:v>
                </c:pt>
                <c:pt idx="153">
                  <c:v>43718</c:v>
                </c:pt>
                <c:pt idx="154">
                  <c:v>43719</c:v>
                </c:pt>
                <c:pt idx="155">
                  <c:v>43720</c:v>
                </c:pt>
                <c:pt idx="156">
                  <c:v>43721</c:v>
                </c:pt>
                <c:pt idx="157">
                  <c:v>43722</c:v>
                </c:pt>
                <c:pt idx="158">
                  <c:v>43723</c:v>
                </c:pt>
                <c:pt idx="159">
                  <c:v>43724</c:v>
                </c:pt>
                <c:pt idx="160">
                  <c:v>43725</c:v>
                </c:pt>
                <c:pt idx="161">
                  <c:v>43726</c:v>
                </c:pt>
                <c:pt idx="162">
                  <c:v>43727</c:v>
                </c:pt>
                <c:pt idx="163">
                  <c:v>43728</c:v>
                </c:pt>
                <c:pt idx="164">
                  <c:v>43729</c:v>
                </c:pt>
                <c:pt idx="165">
                  <c:v>43730</c:v>
                </c:pt>
                <c:pt idx="166">
                  <c:v>43731</c:v>
                </c:pt>
                <c:pt idx="167">
                  <c:v>43732</c:v>
                </c:pt>
                <c:pt idx="168">
                  <c:v>43733</c:v>
                </c:pt>
                <c:pt idx="169">
                  <c:v>43734</c:v>
                </c:pt>
                <c:pt idx="170">
                  <c:v>43735</c:v>
                </c:pt>
                <c:pt idx="171">
                  <c:v>43736</c:v>
                </c:pt>
                <c:pt idx="172">
                  <c:v>43737</c:v>
                </c:pt>
                <c:pt idx="173">
                  <c:v>43738</c:v>
                </c:pt>
                <c:pt idx="174">
                  <c:v>43739</c:v>
                </c:pt>
                <c:pt idx="175">
                  <c:v>43740</c:v>
                </c:pt>
                <c:pt idx="176">
                  <c:v>43741</c:v>
                </c:pt>
                <c:pt idx="177">
                  <c:v>43742</c:v>
                </c:pt>
                <c:pt idx="178">
                  <c:v>43743</c:v>
                </c:pt>
                <c:pt idx="179">
                  <c:v>43744</c:v>
                </c:pt>
                <c:pt idx="180">
                  <c:v>43745</c:v>
                </c:pt>
                <c:pt idx="181">
                  <c:v>43746</c:v>
                </c:pt>
                <c:pt idx="182">
                  <c:v>43747</c:v>
                </c:pt>
                <c:pt idx="183">
                  <c:v>43748</c:v>
                </c:pt>
                <c:pt idx="184">
                  <c:v>43749</c:v>
                </c:pt>
                <c:pt idx="185">
                  <c:v>43750</c:v>
                </c:pt>
                <c:pt idx="186">
                  <c:v>43751</c:v>
                </c:pt>
                <c:pt idx="187">
                  <c:v>43752</c:v>
                </c:pt>
                <c:pt idx="188">
                  <c:v>43753</c:v>
                </c:pt>
                <c:pt idx="189">
                  <c:v>43754</c:v>
                </c:pt>
                <c:pt idx="190">
                  <c:v>43755</c:v>
                </c:pt>
                <c:pt idx="191">
                  <c:v>43756</c:v>
                </c:pt>
                <c:pt idx="192">
                  <c:v>43757</c:v>
                </c:pt>
                <c:pt idx="193">
                  <c:v>43758</c:v>
                </c:pt>
                <c:pt idx="194">
                  <c:v>43759</c:v>
                </c:pt>
                <c:pt idx="195">
                  <c:v>43760</c:v>
                </c:pt>
                <c:pt idx="196">
                  <c:v>43761</c:v>
                </c:pt>
                <c:pt idx="197">
                  <c:v>43762</c:v>
                </c:pt>
                <c:pt idx="198">
                  <c:v>43763</c:v>
                </c:pt>
                <c:pt idx="199">
                  <c:v>43764</c:v>
                </c:pt>
                <c:pt idx="200">
                  <c:v>43765</c:v>
                </c:pt>
                <c:pt idx="201">
                  <c:v>43766</c:v>
                </c:pt>
                <c:pt idx="202">
                  <c:v>43767</c:v>
                </c:pt>
                <c:pt idx="203">
                  <c:v>43768</c:v>
                </c:pt>
                <c:pt idx="204">
                  <c:v>43769</c:v>
                </c:pt>
                <c:pt idx="205">
                  <c:v>43770</c:v>
                </c:pt>
                <c:pt idx="206">
                  <c:v>43771</c:v>
                </c:pt>
                <c:pt idx="207">
                  <c:v>43772</c:v>
                </c:pt>
                <c:pt idx="208">
                  <c:v>43773</c:v>
                </c:pt>
                <c:pt idx="209">
                  <c:v>43774</c:v>
                </c:pt>
                <c:pt idx="210">
                  <c:v>43775</c:v>
                </c:pt>
                <c:pt idx="211">
                  <c:v>43776</c:v>
                </c:pt>
                <c:pt idx="212">
                  <c:v>43777</c:v>
                </c:pt>
                <c:pt idx="213">
                  <c:v>43778</c:v>
                </c:pt>
                <c:pt idx="214">
                  <c:v>43779</c:v>
                </c:pt>
                <c:pt idx="215">
                  <c:v>43780</c:v>
                </c:pt>
                <c:pt idx="216">
                  <c:v>43781</c:v>
                </c:pt>
                <c:pt idx="217">
                  <c:v>43782</c:v>
                </c:pt>
                <c:pt idx="218">
                  <c:v>43783</c:v>
                </c:pt>
                <c:pt idx="219">
                  <c:v>43784</c:v>
                </c:pt>
                <c:pt idx="220">
                  <c:v>43785</c:v>
                </c:pt>
                <c:pt idx="221">
                  <c:v>43786</c:v>
                </c:pt>
                <c:pt idx="222">
                  <c:v>43787</c:v>
                </c:pt>
                <c:pt idx="223">
                  <c:v>43788</c:v>
                </c:pt>
                <c:pt idx="224">
                  <c:v>43789</c:v>
                </c:pt>
                <c:pt idx="225">
                  <c:v>43790</c:v>
                </c:pt>
                <c:pt idx="226">
                  <c:v>43791</c:v>
                </c:pt>
                <c:pt idx="227">
                  <c:v>43792</c:v>
                </c:pt>
                <c:pt idx="228">
                  <c:v>43793</c:v>
                </c:pt>
                <c:pt idx="229">
                  <c:v>43794</c:v>
                </c:pt>
                <c:pt idx="230">
                  <c:v>43795</c:v>
                </c:pt>
                <c:pt idx="231">
                  <c:v>43796</c:v>
                </c:pt>
                <c:pt idx="232">
                  <c:v>43797</c:v>
                </c:pt>
                <c:pt idx="233">
                  <c:v>43798</c:v>
                </c:pt>
                <c:pt idx="234">
                  <c:v>43799</c:v>
                </c:pt>
                <c:pt idx="235">
                  <c:v>43800</c:v>
                </c:pt>
                <c:pt idx="236">
                  <c:v>43801</c:v>
                </c:pt>
                <c:pt idx="237">
                  <c:v>43802</c:v>
                </c:pt>
                <c:pt idx="238">
                  <c:v>43803</c:v>
                </c:pt>
                <c:pt idx="239">
                  <c:v>43804</c:v>
                </c:pt>
                <c:pt idx="240">
                  <c:v>43805</c:v>
                </c:pt>
                <c:pt idx="241">
                  <c:v>43806</c:v>
                </c:pt>
                <c:pt idx="242">
                  <c:v>43807</c:v>
                </c:pt>
                <c:pt idx="243">
                  <c:v>43808</c:v>
                </c:pt>
                <c:pt idx="244">
                  <c:v>43809</c:v>
                </c:pt>
                <c:pt idx="245">
                  <c:v>43810</c:v>
                </c:pt>
                <c:pt idx="246">
                  <c:v>43811</c:v>
                </c:pt>
                <c:pt idx="247">
                  <c:v>43812</c:v>
                </c:pt>
                <c:pt idx="248">
                  <c:v>43813</c:v>
                </c:pt>
                <c:pt idx="249">
                  <c:v>43814</c:v>
                </c:pt>
                <c:pt idx="250">
                  <c:v>43815</c:v>
                </c:pt>
                <c:pt idx="251">
                  <c:v>43816</c:v>
                </c:pt>
                <c:pt idx="252">
                  <c:v>43817</c:v>
                </c:pt>
                <c:pt idx="253">
                  <c:v>43818</c:v>
                </c:pt>
                <c:pt idx="254">
                  <c:v>43819</c:v>
                </c:pt>
                <c:pt idx="255">
                  <c:v>43820</c:v>
                </c:pt>
                <c:pt idx="256">
                  <c:v>43821</c:v>
                </c:pt>
                <c:pt idx="257">
                  <c:v>43822</c:v>
                </c:pt>
                <c:pt idx="258">
                  <c:v>43823</c:v>
                </c:pt>
                <c:pt idx="259">
                  <c:v>43824</c:v>
                </c:pt>
                <c:pt idx="260">
                  <c:v>43825</c:v>
                </c:pt>
                <c:pt idx="261">
                  <c:v>43826</c:v>
                </c:pt>
                <c:pt idx="262">
                  <c:v>43827</c:v>
                </c:pt>
                <c:pt idx="263">
                  <c:v>43828</c:v>
                </c:pt>
                <c:pt idx="264">
                  <c:v>43829</c:v>
                </c:pt>
                <c:pt idx="265">
                  <c:v>43830</c:v>
                </c:pt>
                <c:pt idx="266">
                  <c:v>43831</c:v>
                </c:pt>
                <c:pt idx="267">
                  <c:v>43832</c:v>
                </c:pt>
                <c:pt idx="268">
                  <c:v>43833</c:v>
                </c:pt>
                <c:pt idx="269">
                  <c:v>43834</c:v>
                </c:pt>
                <c:pt idx="270">
                  <c:v>43835</c:v>
                </c:pt>
                <c:pt idx="271">
                  <c:v>43836</c:v>
                </c:pt>
                <c:pt idx="272">
                  <c:v>43837</c:v>
                </c:pt>
                <c:pt idx="273">
                  <c:v>43838</c:v>
                </c:pt>
                <c:pt idx="274">
                  <c:v>43839</c:v>
                </c:pt>
                <c:pt idx="275">
                  <c:v>43840</c:v>
                </c:pt>
                <c:pt idx="276">
                  <c:v>43841</c:v>
                </c:pt>
                <c:pt idx="277">
                  <c:v>43842</c:v>
                </c:pt>
                <c:pt idx="278">
                  <c:v>43843</c:v>
                </c:pt>
                <c:pt idx="279">
                  <c:v>43844</c:v>
                </c:pt>
                <c:pt idx="280">
                  <c:v>43845</c:v>
                </c:pt>
                <c:pt idx="281">
                  <c:v>43846</c:v>
                </c:pt>
                <c:pt idx="282">
                  <c:v>43847</c:v>
                </c:pt>
                <c:pt idx="283">
                  <c:v>43848</c:v>
                </c:pt>
                <c:pt idx="284">
                  <c:v>43849</c:v>
                </c:pt>
                <c:pt idx="285">
                  <c:v>43850</c:v>
                </c:pt>
                <c:pt idx="286">
                  <c:v>43851</c:v>
                </c:pt>
                <c:pt idx="287">
                  <c:v>43852</c:v>
                </c:pt>
                <c:pt idx="288">
                  <c:v>43853</c:v>
                </c:pt>
                <c:pt idx="289">
                  <c:v>43854</c:v>
                </c:pt>
                <c:pt idx="290">
                  <c:v>43855</c:v>
                </c:pt>
                <c:pt idx="291">
                  <c:v>43856</c:v>
                </c:pt>
                <c:pt idx="292">
                  <c:v>43857</c:v>
                </c:pt>
                <c:pt idx="293">
                  <c:v>43858</c:v>
                </c:pt>
                <c:pt idx="294">
                  <c:v>43859</c:v>
                </c:pt>
                <c:pt idx="295">
                  <c:v>43860</c:v>
                </c:pt>
                <c:pt idx="296">
                  <c:v>43861</c:v>
                </c:pt>
                <c:pt idx="297">
                  <c:v>43862</c:v>
                </c:pt>
                <c:pt idx="298">
                  <c:v>43863</c:v>
                </c:pt>
                <c:pt idx="299">
                  <c:v>43864</c:v>
                </c:pt>
                <c:pt idx="300">
                  <c:v>43865</c:v>
                </c:pt>
                <c:pt idx="301">
                  <c:v>43866</c:v>
                </c:pt>
                <c:pt idx="302">
                  <c:v>43867</c:v>
                </c:pt>
                <c:pt idx="303">
                  <c:v>43868</c:v>
                </c:pt>
                <c:pt idx="304">
                  <c:v>43869</c:v>
                </c:pt>
                <c:pt idx="305">
                  <c:v>43870</c:v>
                </c:pt>
                <c:pt idx="306">
                  <c:v>43871</c:v>
                </c:pt>
                <c:pt idx="307">
                  <c:v>43872</c:v>
                </c:pt>
                <c:pt idx="308">
                  <c:v>43873</c:v>
                </c:pt>
                <c:pt idx="309">
                  <c:v>43874</c:v>
                </c:pt>
                <c:pt idx="310">
                  <c:v>43875</c:v>
                </c:pt>
                <c:pt idx="311">
                  <c:v>43876</c:v>
                </c:pt>
                <c:pt idx="312">
                  <c:v>43877</c:v>
                </c:pt>
                <c:pt idx="313">
                  <c:v>43878</c:v>
                </c:pt>
                <c:pt idx="314">
                  <c:v>43879</c:v>
                </c:pt>
                <c:pt idx="315">
                  <c:v>43880</c:v>
                </c:pt>
                <c:pt idx="316">
                  <c:v>43881</c:v>
                </c:pt>
                <c:pt idx="317">
                  <c:v>43882</c:v>
                </c:pt>
                <c:pt idx="318">
                  <c:v>43883</c:v>
                </c:pt>
                <c:pt idx="319">
                  <c:v>43884</c:v>
                </c:pt>
                <c:pt idx="320">
                  <c:v>43885</c:v>
                </c:pt>
                <c:pt idx="321">
                  <c:v>43886</c:v>
                </c:pt>
                <c:pt idx="322">
                  <c:v>43887</c:v>
                </c:pt>
                <c:pt idx="323">
                  <c:v>43888</c:v>
                </c:pt>
                <c:pt idx="324">
                  <c:v>43889</c:v>
                </c:pt>
                <c:pt idx="325">
                  <c:v>43890</c:v>
                </c:pt>
                <c:pt idx="326">
                  <c:v>43891</c:v>
                </c:pt>
                <c:pt idx="327">
                  <c:v>43892</c:v>
                </c:pt>
                <c:pt idx="328">
                  <c:v>43893</c:v>
                </c:pt>
                <c:pt idx="329">
                  <c:v>43894</c:v>
                </c:pt>
                <c:pt idx="330">
                  <c:v>43895</c:v>
                </c:pt>
                <c:pt idx="331">
                  <c:v>43896</c:v>
                </c:pt>
                <c:pt idx="332">
                  <c:v>43897</c:v>
                </c:pt>
                <c:pt idx="333">
                  <c:v>43898</c:v>
                </c:pt>
                <c:pt idx="334">
                  <c:v>43899</c:v>
                </c:pt>
                <c:pt idx="335">
                  <c:v>43900</c:v>
                </c:pt>
                <c:pt idx="336">
                  <c:v>43901</c:v>
                </c:pt>
                <c:pt idx="337">
                  <c:v>43902</c:v>
                </c:pt>
                <c:pt idx="338">
                  <c:v>43903</c:v>
                </c:pt>
                <c:pt idx="339">
                  <c:v>43904</c:v>
                </c:pt>
                <c:pt idx="340">
                  <c:v>43905</c:v>
                </c:pt>
                <c:pt idx="341">
                  <c:v>43906</c:v>
                </c:pt>
                <c:pt idx="342">
                  <c:v>43907</c:v>
                </c:pt>
                <c:pt idx="343">
                  <c:v>43908</c:v>
                </c:pt>
                <c:pt idx="344">
                  <c:v>43909</c:v>
                </c:pt>
                <c:pt idx="345">
                  <c:v>43910</c:v>
                </c:pt>
                <c:pt idx="346">
                  <c:v>43911</c:v>
                </c:pt>
                <c:pt idx="347">
                  <c:v>43912</c:v>
                </c:pt>
                <c:pt idx="348">
                  <c:v>43913</c:v>
                </c:pt>
                <c:pt idx="349">
                  <c:v>43914</c:v>
                </c:pt>
                <c:pt idx="350">
                  <c:v>43915</c:v>
                </c:pt>
                <c:pt idx="351">
                  <c:v>43916</c:v>
                </c:pt>
                <c:pt idx="352">
                  <c:v>43917</c:v>
                </c:pt>
                <c:pt idx="353">
                  <c:v>43918</c:v>
                </c:pt>
                <c:pt idx="354">
                  <c:v>43919</c:v>
                </c:pt>
                <c:pt idx="355">
                  <c:v>43920</c:v>
                </c:pt>
                <c:pt idx="356">
                  <c:v>43921</c:v>
                </c:pt>
                <c:pt idx="357">
                  <c:v>43922</c:v>
                </c:pt>
                <c:pt idx="358">
                  <c:v>43923</c:v>
                </c:pt>
                <c:pt idx="359">
                  <c:v>43924</c:v>
                </c:pt>
                <c:pt idx="360">
                  <c:v>43925</c:v>
                </c:pt>
                <c:pt idx="361">
                  <c:v>43926</c:v>
                </c:pt>
                <c:pt idx="362">
                  <c:v>43927</c:v>
                </c:pt>
                <c:pt idx="363">
                  <c:v>43928</c:v>
                </c:pt>
                <c:pt idx="364">
                  <c:v>43929</c:v>
                </c:pt>
                <c:pt idx="365">
                  <c:v>43930</c:v>
                </c:pt>
                <c:pt idx="366">
                  <c:v>43931</c:v>
                </c:pt>
                <c:pt idx="367">
                  <c:v>43932</c:v>
                </c:pt>
                <c:pt idx="368">
                  <c:v>43933</c:v>
                </c:pt>
                <c:pt idx="369">
                  <c:v>43934</c:v>
                </c:pt>
                <c:pt idx="370">
                  <c:v>43935</c:v>
                </c:pt>
                <c:pt idx="371">
                  <c:v>43936</c:v>
                </c:pt>
                <c:pt idx="372">
                  <c:v>43937</c:v>
                </c:pt>
                <c:pt idx="373">
                  <c:v>43938</c:v>
                </c:pt>
                <c:pt idx="374">
                  <c:v>43939</c:v>
                </c:pt>
                <c:pt idx="375">
                  <c:v>43940</c:v>
                </c:pt>
                <c:pt idx="376">
                  <c:v>43941</c:v>
                </c:pt>
                <c:pt idx="377">
                  <c:v>43942</c:v>
                </c:pt>
                <c:pt idx="378">
                  <c:v>43943</c:v>
                </c:pt>
                <c:pt idx="379">
                  <c:v>43944</c:v>
                </c:pt>
                <c:pt idx="380">
                  <c:v>43945</c:v>
                </c:pt>
                <c:pt idx="381">
                  <c:v>43946</c:v>
                </c:pt>
                <c:pt idx="382">
                  <c:v>43947</c:v>
                </c:pt>
                <c:pt idx="383">
                  <c:v>43948</c:v>
                </c:pt>
                <c:pt idx="384">
                  <c:v>43949</c:v>
                </c:pt>
                <c:pt idx="385">
                  <c:v>43950</c:v>
                </c:pt>
                <c:pt idx="386">
                  <c:v>43951</c:v>
                </c:pt>
                <c:pt idx="387">
                  <c:v>43952</c:v>
                </c:pt>
                <c:pt idx="388">
                  <c:v>43953</c:v>
                </c:pt>
                <c:pt idx="389">
                  <c:v>43954</c:v>
                </c:pt>
                <c:pt idx="390">
                  <c:v>43955</c:v>
                </c:pt>
                <c:pt idx="391">
                  <c:v>43956</c:v>
                </c:pt>
                <c:pt idx="392">
                  <c:v>43957</c:v>
                </c:pt>
                <c:pt idx="393">
                  <c:v>43958</c:v>
                </c:pt>
                <c:pt idx="394">
                  <c:v>43959</c:v>
                </c:pt>
                <c:pt idx="395">
                  <c:v>43960</c:v>
                </c:pt>
                <c:pt idx="396">
                  <c:v>43961</c:v>
                </c:pt>
                <c:pt idx="397">
                  <c:v>43962</c:v>
                </c:pt>
                <c:pt idx="398">
                  <c:v>43963</c:v>
                </c:pt>
                <c:pt idx="399">
                  <c:v>43964</c:v>
                </c:pt>
                <c:pt idx="400">
                  <c:v>43965</c:v>
                </c:pt>
                <c:pt idx="401">
                  <c:v>43966</c:v>
                </c:pt>
                <c:pt idx="402">
                  <c:v>43967</c:v>
                </c:pt>
                <c:pt idx="403">
                  <c:v>43968</c:v>
                </c:pt>
                <c:pt idx="404">
                  <c:v>43969</c:v>
                </c:pt>
                <c:pt idx="405">
                  <c:v>43970</c:v>
                </c:pt>
                <c:pt idx="406">
                  <c:v>43971</c:v>
                </c:pt>
                <c:pt idx="407">
                  <c:v>43972</c:v>
                </c:pt>
                <c:pt idx="408">
                  <c:v>43973</c:v>
                </c:pt>
                <c:pt idx="409">
                  <c:v>43974</c:v>
                </c:pt>
                <c:pt idx="410">
                  <c:v>43975</c:v>
                </c:pt>
                <c:pt idx="411">
                  <c:v>43976</c:v>
                </c:pt>
                <c:pt idx="412">
                  <c:v>43977</c:v>
                </c:pt>
                <c:pt idx="413">
                  <c:v>43978</c:v>
                </c:pt>
                <c:pt idx="414">
                  <c:v>43979</c:v>
                </c:pt>
                <c:pt idx="415">
                  <c:v>43980</c:v>
                </c:pt>
                <c:pt idx="416">
                  <c:v>43981</c:v>
                </c:pt>
                <c:pt idx="417">
                  <c:v>43982</c:v>
                </c:pt>
                <c:pt idx="418">
                  <c:v>43983</c:v>
                </c:pt>
                <c:pt idx="419">
                  <c:v>43984</c:v>
                </c:pt>
                <c:pt idx="420">
                  <c:v>43985</c:v>
                </c:pt>
                <c:pt idx="421">
                  <c:v>43986</c:v>
                </c:pt>
                <c:pt idx="422">
                  <c:v>43987</c:v>
                </c:pt>
                <c:pt idx="423">
                  <c:v>43988</c:v>
                </c:pt>
                <c:pt idx="424">
                  <c:v>43989</c:v>
                </c:pt>
                <c:pt idx="425">
                  <c:v>43990</c:v>
                </c:pt>
                <c:pt idx="426">
                  <c:v>43991</c:v>
                </c:pt>
                <c:pt idx="427">
                  <c:v>43992</c:v>
                </c:pt>
                <c:pt idx="428">
                  <c:v>43993</c:v>
                </c:pt>
                <c:pt idx="429">
                  <c:v>43994</c:v>
                </c:pt>
                <c:pt idx="430">
                  <c:v>43995</c:v>
                </c:pt>
                <c:pt idx="431">
                  <c:v>43996</c:v>
                </c:pt>
                <c:pt idx="432">
                  <c:v>43997</c:v>
                </c:pt>
                <c:pt idx="433">
                  <c:v>43998</c:v>
                </c:pt>
                <c:pt idx="434">
                  <c:v>43999</c:v>
                </c:pt>
                <c:pt idx="435">
                  <c:v>44000</c:v>
                </c:pt>
                <c:pt idx="436">
                  <c:v>44001</c:v>
                </c:pt>
                <c:pt idx="437">
                  <c:v>44002</c:v>
                </c:pt>
                <c:pt idx="438">
                  <c:v>44003</c:v>
                </c:pt>
                <c:pt idx="439">
                  <c:v>44004</c:v>
                </c:pt>
                <c:pt idx="440">
                  <c:v>44005</c:v>
                </c:pt>
                <c:pt idx="441">
                  <c:v>44006</c:v>
                </c:pt>
                <c:pt idx="442">
                  <c:v>44007</c:v>
                </c:pt>
                <c:pt idx="443">
                  <c:v>44008</c:v>
                </c:pt>
                <c:pt idx="444">
                  <c:v>44009</c:v>
                </c:pt>
                <c:pt idx="445">
                  <c:v>44010</c:v>
                </c:pt>
                <c:pt idx="446">
                  <c:v>44011</c:v>
                </c:pt>
                <c:pt idx="447">
                  <c:v>44012</c:v>
                </c:pt>
                <c:pt idx="448">
                  <c:v>44013</c:v>
                </c:pt>
                <c:pt idx="449">
                  <c:v>44014</c:v>
                </c:pt>
                <c:pt idx="450">
                  <c:v>44015</c:v>
                </c:pt>
                <c:pt idx="451">
                  <c:v>44016</c:v>
                </c:pt>
                <c:pt idx="452">
                  <c:v>44017</c:v>
                </c:pt>
                <c:pt idx="453">
                  <c:v>44018</c:v>
                </c:pt>
                <c:pt idx="454">
                  <c:v>44019</c:v>
                </c:pt>
                <c:pt idx="455">
                  <c:v>44020</c:v>
                </c:pt>
                <c:pt idx="456">
                  <c:v>44021</c:v>
                </c:pt>
                <c:pt idx="457">
                  <c:v>44022</c:v>
                </c:pt>
                <c:pt idx="458">
                  <c:v>44023</c:v>
                </c:pt>
                <c:pt idx="459">
                  <c:v>44024</c:v>
                </c:pt>
                <c:pt idx="460">
                  <c:v>44025</c:v>
                </c:pt>
                <c:pt idx="461">
                  <c:v>44026</c:v>
                </c:pt>
                <c:pt idx="462">
                  <c:v>44027</c:v>
                </c:pt>
                <c:pt idx="463">
                  <c:v>44028</c:v>
                </c:pt>
                <c:pt idx="464">
                  <c:v>44029</c:v>
                </c:pt>
                <c:pt idx="465">
                  <c:v>44030</c:v>
                </c:pt>
                <c:pt idx="466">
                  <c:v>44031</c:v>
                </c:pt>
                <c:pt idx="467">
                  <c:v>44032</c:v>
                </c:pt>
                <c:pt idx="468">
                  <c:v>44033</c:v>
                </c:pt>
                <c:pt idx="469">
                  <c:v>44034</c:v>
                </c:pt>
                <c:pt idx="470">
                  <c:v>44035</c:v>
                </c:pt>
                <c:pt idx="471">
                  <c:v>44036</c:v>
                </c:pt>
                <c:pt idx="472">
                  <c:v>44037</c:v>
                </c:pt>
                <c:pt idx="473">
                  <c:v>44038</c:v>
                </c:pt>
                <c:pt idx="474">
                  <c:v>44039</c:v>
                </c:pt>
                <c:pt idx="475">
                  <c:v>44040</c:v>
                </c:pt>
                <c:pt idx="476">
                  <c:v>44041</c:v>
                </c:pt>
                <c:pt idx="477">
                  <c:v>44042</c:v>
                </c:pt>
                <c:pt idx="478">
                  <c:v>44043</c:v>
                </c:pt>
                <c:pt idx="479">
                  <c:v>44044</c:v>
                </c:pt>
                <c:pt idx="480">
                  <c:v>44045</c:v>
                </c:pt>
                <c:pt idx="481">
                  <c:v>44046</c:v>
                </c:pt>
                <c:pt idx="482">
                  <c:v>44047</c:v>
                </c:pt>
                <c:pt idx="483">
                  <c:v>44048</c:v>
                </c:pt>
                <c:pt idx="484">
                  <c:v>44049</c:v>
                </c:pt>
                <c:pt idx="485">
                  <c:v>44050</c:v>
                </c:pt>
                <c:pt idx="486">
                  <c:v>44051</c:v>
                </c:pt>
                <c:pt idx="487">
                  <c:v>44052</c:v>
                </c:pt>
                <c:pt idx="488">
                  <c:v>44053</c:v>
                </c:pt>
                <c:pt idx="489">
                  <c:v>44054</c:v>
                </c:pt>
                <c:pt idx="490">
                  <c:v>44055</c:v>
                </c:pt>
                <c:pt idx="491">
                  <c:v>44056</c:v>
                </c:pt>
                <c:pt idx="492">
                  <c:v>44057</c:v>
                </c:pt>
                <c:pt idx="493">
                  <c:v>44058</c:v>
                </c:pt>
                <c:pt idx="494">
                  <c:v>44059</c:v>
                </c:pt>
                <c:pt idx="495">
                  <c:v>44060</c:v>
                </c:pt>
                <c:pt idx="496">
                  <c:v>44061</c:v>
                </c:pt>
                <c:pt idx="497">
                  <c:v>44062</c:v>
                </c:pt>
                <c:pt idx="498">
                  <c:v>44063</c:v>
                </c:pt>
                <c:pt idx="499">
                  <c:v>44064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200</c:v>
                </c:pt>
                <c:pt idx="454">
                  <c:v>-100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4B-4452-8A35-F858B658A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4064"/>
          <c:min val="4370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88"/>
          <c:min val="7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17: </a:t>
            </a:r>
            <a:r>
              <a:rPr lang="he-IL" sz="1800" dirty="0"/>
              <a:t>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/>
              <a:t>ספטמבר 2018 עד אוגוסט 2020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43334</c:v>
                </c:pt>
                <c:pt idx="1">
                  <c:v>43335</c:v>
                </c:pt>
                <c:pt idx="2">
                  <c:v>43336</c:v>
                </c:pt>
                <c:pt idx="3">
                  <c:v>43337</c:v>
                </c:pt>
                <c:pt idx="4">
                  <c:v>43338</c:v>
                </c:pt>
                <c:pt idx="5">
                  <c:v>43339</c:v>
                </c:pt>
                <c:pt idx="6">
                  <c:v>43340</c:v>
                </c:pt>
                <c:pt idx="7">
                  <c:v>43341</c:v>
                </c:pt>
                <c:pt idx="8">
                  <c:v>43342</c:v>
                </c:pt>
                <c:pt idx="9">
                  <c:v>43343</c:v>
                </c:pt>
                <c:pt idx="10">
                  <c:v>43344</c:v>
                </c:pt>
                <c:pt idx="11">
                  <c:v>43345</c:v>
                </c:pt>
                <c:pt idx="12">
                  <c:v>43346</c:v>
                </c:pt>
                <c:pt idx="13">
                  <c:v>43347</c:v>
                </c:pt>
                <c:pt idx="14">
                  <c:v>43348</c:v>
                </c:pt>
                <c:pt idx="15">
                  <c:v>43349</c:v>
                </c:pt>
                <c:pt idx="16">
                  <c:v>43350</c:v>
                </c:pt>
                <c:pt idx="17">
                  <c:v>43351</c:v>
                </c:pt>
                <c:pt idx="18">
                  <c:v>43352</c:v>
                </c:pt>
                <c:pt idx="19">
                  <c:v>43353</c:v>
                </c:pt>
                <c:pt idx="20">
                  <c:v>43354</c:v>
                </c:pt>
                <c:pt idx="21">
                  <c:v>43355</c:v>
                </c:pt>
                <c:pt idx="22">
                  <c:v>43356</c:v>
                </c:pt>
                <c:pt idx="23">
                  <c:v>43357</c:v>
                </c:pt>
                <c:pt idx="24">
                  <c:v>43358</c:v>
                </c:pt>
                <c:pt idx="25">
                  <c:v>43359</c:v>
                </c:pt>
                <c:pt idx="26">
                  <c:v>43360</c:v>
                </c:pt>
                <c:pt idx="27">
                  <c:v>43361</c:v>
                </c:pt>
                <c:pt idx="28">
                  <c:v>43362</c:v>
                </c:pt>
                <c:pt idx="29">
                  <c:v>43363</c:v>
                </c:pt>
                <c:pt idx="30">
                  <c:v>43364</c:v>
                </c:pt>
                <c:pt idx="31">
                  <c:v>43365</c:v>
                </c:pt>
                <c:pt idx="32">
                  <c:v>43366</c:v>
                </c:pt>
                <c:pt idx="33">
                  <c:v>43367</c:v>
                </c:pt>
                <c:pt idx="34">
                  <c:v>43368</c:v>
                </c:pt>
                <c:pt idx="35">
                  <c:v>43369</c:v>
                </c:pt>
                <c:pt idx="36">
                  <c:v>43370</c:v>
                </c:pt>
                <c:pt idx="37">
                  <c:v>43371</c:v>
                </c:pt>
                <c:pt idx="38">
                  <c:v>43372</c:v>
                </c:pt>
                <c:pt idx="39">
                  <c:v>43373</c:v>
                </c:pt>
                <c:pt idx="40">
                  <c:v>43374</c:v>
                </c:pt>
                <c:pt idx="41">
                  <c:v>43375</c:v>
                </c:pt>
                <c:pt idx="42">
                  <c:v>43376</c:v>
                </c:pt>
                <c:pt idx="43">
                  <c:v>43377</c:v>
                </c:pt>
                <c:pt idx="44">
                  <c:v>43378</c:v>
                </c:pt>
                <c:pt idx="45">
                  <c:v>43379</c:v>
                </c:pt>
                <c:pt idx="46">
                  <c:v>43380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43386</c:v>
                </c:pt>
                <c:pt idx="53">
                  <c:v>43387</c:v>
                </c:pt>
                <c:pt idx="54">
                  <c:v>43388</c:v>
                </c:pt>
                <c:pt idx="55">
                  <c:v>43389</c:v>
                </c:pt>
                <c:pt idx="56">
                  <c:v>43390</c:v>
                </c:pt>
                <c:pt idx="57">
                  <c:v>43391</c:v>
                </c:pt>
                <c:pt idx="58">
                  <c:v>43392</c:v>
                </c:pt>
                <c:pt idx="59">
                  <c:v>43393</c:v>
                </c:pt>
                <c:pt idx="60">
                  <c:v>43394</c:v>
                </c:pt>
                <c:pt idx="61">
                  <c:v>43395</c:v>
                </c:pt>
                <c:pt idx="62">
                  <c:v>43396</c:v>
                </c:pt>
                <c:pt idx="63">
                  <c:v>43397</c:v>
                </c:pt>
                <c:pt idx="64">
                  <c:v>43398</c:v>
                </c:pt>
                <c:pt idx="65">
                  <c:v>43399</c:v>
                </c:pt>
                <c:pt idx="66">
                  <c:v>43400</c:v>
                </c:pt>
                <c:pt idx="67">
                  <c:v>43401</c:v>
                </c:pt>
                <c:pt idx="68">
                  <c:v>43402</c:v>
                </c:pt>
                <c:pt idx="69">
                  <c:v>43403</c:v>
                </c:pt>
                <c:pt idx="70">
                  <c:v>43404</c:v>
                </c:pt>
                <c:pt idx="71">
                  <c:v>43405</c:v>
                </c:pt>
                <c:pt idx="72">
                  <c:v>43406</c:v>
                </c:pt>
                <c:pt idx="73">
                  <c:v>43407</c:v>
                </c:pt>
                <c:pt idx="74">
                  <c:v>43408</c:v>
                </c:pt>
                <c:pt idx="75">
                  <c:v>43409</c:v>
                </c:pt>
                <c:pt idx="76">
                  <c:v>43410</c:v>
                </c:pt>
                <c:pt idx="77">
                  <c:v>43411</c:v>
                </c:pt>
                <c:pt idx="78">
                  <c:v>43412</c:v>
                </c:pt>
                <c:pt idx="79">
                  <c:v>43413</c:v>
                </c:pt>
                <c:pt idx="80">
                  <c:v>43414</c:v>
                </c:pt>
                <c:pt idx="81">
                  <c:v>43415</c:v>
                </c:pt>
                <c:pt idx="82">
                  <c:v>43416</c:v>
                </c:pt>
                <c:pt idx="83">
                  <c:v>43417</c:v>
                </c:pt>
                <c:pt idx="84">
                  <c:v>43418</c:v>
                </c:pt>
                <c:pt idx="85">
                  <c:v>43419</c:v>
                </c:pt>
                <c:pt idx="86">
                  <c:v>43420</c:v>
                </c:pt>
                <c:pt idx="87">
                  <c:v>43421</c:v>
                </c:pt>
                <c:pt idx="88">
                  <c:v>43422</c:v>
                </c:pt>
                <c:pt idx="89">
                  <c:v>43423</c:v>
                </c:pt>
                <c:pt idx="90">
                  <c:v>43424</c:v>
                </c:pt>
                <c:pt idx="91">
                  <c:v>43425</c:v>
                </c:pt>
                <c:pt idx="92">
                  <c:v>43426</c:v>
                </c:pt>
                <c:pt idx="93">
                  <c:v>43427</c:v>
                </c:pt>
                <c:pt idx="94">
                  <c:v>43428</c:v>
                </c:pt>
                <c:pt idx="95">
                  <c:v>43429</c:v>
                </c:pt>
                <c:pt idx="96">
                  <c:v>43430</c:v>
                </c:pt>
                <c:pt idx="97">
                  <c:v>43431</c:v>
                </c:pt>
                <c:pt idx="98">
                  <c:v>43432</c:v>
                </c:pt>
                <c:pt idx="99">
                  <c:v>43433</c:v>
                </c:pt>
                <c:pt idx="100">
                  <c:v>43434</c:v>
                </c:pt>
                <c:pt idx="101">
                  <c:v>43435</c:v>
                </c:pt>
                <c:pt idx="102">
                  <c:v>43436</c:v>
                </c:pt>
                <c:pt idx="103">
                  <c:v>43437</c:v>
                </c:pt>
                <c:pt idx="104">
                  <c:v>43438</c:v>
                </c:pt>
                <c:pt idx="105">
                  <c:v>43439</c:v>
                </c:pt>
                <c:pt idx="106">
                  <c:v>43440</c:v>
                </c:pt>
                <c:pt idx="107">
                  <c:v>43441</c:v>
                </c:pt>
                <c:pt idx="108">
                  <c:v>43442</c:v>
                </c:pt>
                <c:pt idx="109">
                  <c:v>43443</c:v>
                </c:pt>
                <c:pt idx="110">
                  <c:v>43444</c:v>
                </c:pt>
                <c:pt idx="111">
                  <c:v>43445</c:v>
                </c:pt>
                <c:pt idx="112">
                  <c:v>43446</c:v>
                </c:pt>
                <c:pt idx="113">
                  <c:v>43447</c:v>
                </c:pt>
                <c:pt idx="114">
                  <c:v>43448</c:v>
                </c:pt>
                <c:pt idx="115">
                  <c:v>43449</c:v>
                </c:pt>
                <c:pt idx="116">
                  <c:v>43450</c:v>
                </c:pt>
                <c:pt idx="117">
                  <c:v>43451</c:v>
                </c:pt>
                <c:pt idx="118">
                  <c:v>43452</c:v>
                </c:pt>
                <c:pt idx="119">
                  <c:v>43453</c:v>
                </c:pt>
                <c:pt idx="120">
                  <c:v>43454</c:v>
                </c:pt>
                <c:pt idx="121">
                  <c:v>43455</c:v>
                </c:pt>
                <c:pt idx="122">
                  <c:v>43456</c:v>
                </c:pt>
                <c:pt idx="123">
                  <c:v>43457</c:v>
                </c:pt>
                <c:pt idx="124">
                  <c:v>43458</c:v>
                </c:pt>
                <c:pt idx="125">
                  <c:v>43459</c:v>
                </c:pt>
                <c:pt idx="126">
                  <c:v>43460</c:v>
                </c:pt>
                <c:pt idx="127">
                  <c:v>43461</c:v>
                </c:pt>
                <c:pt idx="128">
                  <c:v>43462</c:v>
                </c:pt>
                <c:pt idx="129">
                  <c:v>43463</c:v>
                </c:pt>
                <c:pt idx="130">
                  <c:v>43464</c:v>
                </c:pt>
                <c:pt idx="131">
                  <c:v>43465</c:v>
                </c:pt>
                <c:pt idx="132">
                  <c:v>43466</c:v>
                </c:pt>
                <c:pt idx="133">
                  <c:v>43467</c:v>
                </c:pt>
                <c:pt idx="134">
                  <c:v>43468</c:v>
                </c:pt>
                <c:pt idx="135">
                  <c:v>43469</c:v>
                </c:pt>
                <c:pt idx="136">
                  <c:v>43470</c:v>
                </c:pt>
                <c:pt idx="137">
                  <c:v>43471</c:v>
                </c:pt>
                <c:pt idx="138">
                  <c:v>43472</c:v>
                </c:pt>
                <c:pt idx="139">
                  <c:v>43473</c:v>
                </c:pt>
                <c:pt idx="140">
                  <c:v>43474</c:v>
                </c:pt>
                <c:pt idx="141">
                  <c:v>43475</c:v>
                </c:pt>
                <c:pt idx="142">
                  <c:v>43476</c:v>
                </c:pt>
                <c:pt idx="143">
                  <c:v>43477</c:v>
                </c:pt>
                <c:pt idx="144">
                  <c:v>43478</c:v>
                </c:pt>
                <c:pt idx="145">
                  <c:v>43479</c:v>
                </c:pt>
                <c:pt idx="146">
                  <c:v>43480</c:v>
                </c:pt>
                <c:pt idx="147">
                  <c:v>43481</c:v>
                </c:pt>
                <c:pt idx="148">
                  <c:v>43482</c:v>
                </c:pt>
                <c:pt idx="149">
                  <c:v>43483</c:v>
                </c:pt>
                <c:pt idx="150">
                  <c:v>43484</c:v>
                </c:pt>
                <c:pt idx="151">
                  <c:v>43485</c:v>
                </c:pt>
                <c:pt idx="152">
                  <c:v>43486</c:v>
                </c:pt>
                <c:pt idx="153">
                  <c:v>43487</c:v>
                </c:pt>
                <c:pt idx="154">
                  <c:v>43488</c:v>
                </c:pt>
                <c:pt idx="155">
                  <c:v>43489</c:v>
                </c:pt>
                <c:pt idx="156">
                  <c:v>43490</c:v>
                </c:pt>
                <c:pt idx="157">
                  <c:v>43491</c:v>
                </c:pt>
                <c:pt idx="158">
                  <c:v>43492</c:v>
                </c:pt>
                <c:pt idx="159">
                  <c:v>43493</c:v>
                </c:pt>
                <c:pt idx="160">
                  <c:v>43494</c:v>
                </c:pt>
                <c:pt idx="161">
                  <c:v>43495</c:v>
                </c:pt>
                <c:pt idx="162">
                  <c:v>43496</c:v>
                </c:pt>
                <c:pt idx="163">
                  <c:v>43497</c:v>
                </c:pt>
                <c:pt idx="164">
                  <c:v>43498</c:v>
                </c:pt>
                <c:pt idx="165">
                  <c:v>43499</c:v>
                </c:pt>
                <c:pt idx="166">
                  <c:v>43500</c:v>
                </c:pt>
                <c:pt idx="167">
                  <c:v>43501</c:v>
                </c:pt>
                <c:pt idx="168">
                  <c:v>43502</c:v>
                </c:pt>
                <c:pt idx="169">
                  <c:v>43503</c:v>
                </c:pt>
                <c:pt idx="170">
                  <c:v>43504</c:v>
                </c:pt>
                <c:pt idx="171">
                  <c:v>43505</c:v>
                </c:pt>
                <c:pt idx="172">
                  <c:v>43506</c:v>
                </c:pt>
                <c:pt idx="173">
                  <c:v>43507</c:v>
                </c:pt>
                <c:pt idx="174">
                  <c:v>43508</c:v>
                </c:pt>
                <c:pt idx="175">
                  <c:v>43509</c:v>
                </c:pt>
                <c:pt idx="176">
                  <c:v>43510</c:v>
                </c:pt>
                <c:pt idx="177">
                  <c:v>43511</c:v>
                </c:pt>
                <c:pt idx="178">
                  <c:v>43512</c:v>
                </c:pt>
                <c:pt idx="179">
                  <c:v>43513</c:v>
                </c:pt>
                <c:pt idx="180">
                  <c:v>43514</c:v>
                </c:pt>
                <c:pt idx="181">
                  <c:v>43515</c:v>
                </c:pt>
                <c:pt idx="182">
                  <c:v>43516</c:v>
                </c:pt>
                <c:pt idx="183">
                  <c:v>43517</c:v>
                </c:pt>
                <c:pt idx="184">
                  <c:v>43518</c:v>
                </c:pt>
                <c:pt idx="185">
                  <c:v>43519</c:v>
                </c:pt>
                <c:pt idx="186">
                  <c:v>43520</c:v>
                </c:pt>
                <c:pt idx="187">
                  <c:v>43521</c:v>
                </c:pt>
                <c:pt idx="188">
                  <c:v>43522</c:v>
                </c:pt>
                <c:pt idx="189">
                  <c:v>43523</c:v>
                </c:pt>
                <c:pt idx="190">
                  <c:v>43524</c:v>
                </c:pt>
                <c:pt idx="191">
                  <c:v>43525</c:v>
                </c:pt>
                <c:pt idx="192">
                  <c:v>43526</c:v>
                </c:pt>
                <c:pt idx="193">
                  <c:v>43527</c:v>
                </c:pt>
                <c:pt idx="194">
                  <c:v>43528</c:v>
                </c:pt>
                <c:pt idx="195">
                  <c:v>43529</c:v>
                </c:pt>
                <c:pt idx="196">
                  <c:v>43530</c:v>
                </c:pt>
                <c:pt idx="197">
                  <c:v>43531</c:v>
                </c:pt>
                <c:pt idx="198">
                  <c:v>43532</c:v>
                </c:pt>
                <c:pt idx="199">
                  <c:v>43533</c:v>
                </c:pt>
                <c:pt idx="200">
                  <c:v>43534</c:v>
                </c:pt>
                <c:pt idx="201">
                  <c:v>43535</c:v>
                </c:pt>
                <c:pt idx="202">
                  <c:v>43536</c:v>
                </c:pt>
                <c:pt idx="203">
                  <c:v>43537</c:v>
                </c:pt>
                <c:pt idx="204">
                  <c:v>43538</c:v>
                </c:pt>
                <c:pt idx="205">
                  <c:v>43539</c:v>
                </c:pt>
                <c:pt idx="206">
                  <c:v>43540</c:v>
                </c:pt>
                <c:pt idx="207">
                  <c:v>43541</c:v>
                </c:pt>
                <c:pt idx="208">
                  <c:v>43542</c:v>
                </c:pt>
                <c:pt idx="209">
                  <c:v>43543</c:v>
                </c:pt>
                <c:pt idx="210">
                  <c:v>43544</c:v>
                </c:pt>
                <c:pt idx="211">
                  <c:v>43545</c:v>
                </c:pt>
                <c:pt idx="212">
                  <c:v>43546</c:v>
                </c:pt>
                <c:pt idx="213">
                  <c:v>43547</c:v>
                </c:pt>
                <c:pt idx="214">
                  <c:v>43548</c:v>
                </c:pt>
                <c:pt idx="215">
                  <c:v>43549</c:v>
                </c:pt>
                <c:pt idx="216">
                  <c:v>43550</c:v>
                </c:pt>
                <c:pt idx="217">
                  <c:v>43551</c:v>
                </c:pt>
                <c:pt idx="218">
                  <c:v>43552</c:v>
                </c:pt>
                <c:pt idx="219">
                  <c:v>43553</c:v>
                </c:pt>
                <c:pt idx="220">
                  <c:v>43554</c:v>
                </c:pt>
                <c:pt idx="221">
                  <c:v>43555</c:v>
                </c:pt>
                <c:pt idx="222">
                  <c:v>43556</c:v>
                </c:pt>
                <c:pt idx="223">
                  <c:v>43557</c:v>
                </c:pt>
                <c:pt idx="224">
                  <c:v>43558</c:v>
                </c:pt>
                <c:pt idx="225">
                  <c:v>43559</c:v>
                </c:pt>
                <c:pt idx="226">
                  <c:v>43560</c:v>
                </c:pt>
                <c:pt idx="227">
                  <c:v>43561</c:v>
                </c:pt>
                <c:pt idx="228">
                  <c:v>43562</c:v>
                </c:pt>
                <c:pt idx="229">
                  <c:v>43563</c:v>
                </c:pt>
                <c:pt idx="230">
                  <c:v>43564</c:v>
                </c:pt>
                <c:pt idx="231">
                  <c:v>43565</c:v>
                </c:pt>
                <c:pt idx="232">
                  <c:v>43566</c:v>
                </c:pt>
                <c:pt idx="233">
                  <c:v>43567</c:v>
                </c:pt>
                <c:pt idx="234">
                  <c:v>43568</c:v>
                </c:pt>
                <c:pt idx="235">
                  <c:v>43569</c:v>
                </c:pt>
                <c:pt idx="236">
                  <c:v>43570</c:v>
                </c:pt>
                <c:pt idx="237">
                  <c:v>43571</c:v>
                </c:pt>
                <c:pt idx="238">
                  <c:v>43572</c:v>
                </c:pt>
                <c:pt idx="239">
                  <c:v>43573</c:v>
                </c:pt>
                <c:pt idx="240">
                  <c:v>43574</c:v>
                </c:pt>
                <c:pt idx="241">
                  <c:v>43575</c:v>
                </c:pt>
                <c:pt idx="242">
                  <c:v>43576</c:v>
                </c:pt>
                <c:pt idx="243">
                  <c:v>43577</c:v>
                </c:pt>
                <c:pt idx="244">
                  <c:v>43578</c:v>
                </c:pt>
                <c:pt idx="245">
                  <c:v>43579</c:v>
                </c:pt>
                <c:pt idx="246">
                  <c:v>43580</c:v>
                </c:pt>
                <c:pt idx="247">
                  <c:v>43581</c:v>
                </c:pt>
                <c:pt idx="248">
                  <c:v>43582</c:v>
                </c:pt>
                <c:pt idx="249">
                  <c:v>43583</c:v>
                </c:pt>
                <c:pt idx="250">
                  <c:v>43584</c:v>
                </c:pt>
                <c:pt idx="251">
                  <c:v>43585</c:v>
                </c:pt>
                <c:pt idx="252">
                  <c:v>43586</c:v>
                </c:pt>
                <c:pt idx="253">
                  <c:v>43587</c:v>
                </c:pt>
                <c:pt idx="254">
                  <c:v>43588</c:v>
                </c:pt>
                <c:pt idx="255">
                  <c:v>43589</c:v>
                </c:pt>
                <c:pt idx="256">
                  <c:v>43590</c:v>
                </c:pt>
                <c:pt idx="257">
                  <c:v>43591</c:v>
                </c:pt>
                <c:pt idx="258">
                  <c:v>43592</c:v>
                </c:pt>
                <c:pt idx="259">
                  <c:v>43593</c:v>
                </c:pt>
                <c:pt idx="260">
                  <c:v>43594</c:v>
                </c:pt>
                <c:pt idx="261">
                  <c:v>43595</c:v>
                </c:pt>
                <c:pt idx="262">
                  <c:v>43596</c:v>
                </c:pt>
                <c:pt idx="263">
                  <c:v>43597</c:v>
                </c:pt>
                <c:pt idx="264">
                  <c:v>43598</c:v>
                </c:pt>
                <c:pt idx="265">
                  <c:v>43599</c:v>
                </c:pt>
                <c:pt idx="266">
                  <c:v>43600</c:v>
                </c:pt>
                <c:pt idx="267">
                  <c:v>43601</c:v>
                </c:pt>
                <c:pt idx="268">
                  <c:v>43602</c:v>
                </c:pt>
                <c:pt idx="269">
                  <c:v>43603</c:v>
                </c:pt>
                <c:pt idx="270">
                  <c:v>43604</c:v>
                </c:pt>
                <c:pt idx="271">
                  <c:v>43605</c:v>
                </c:pt>
                <c:pt idx="272">
                  <c:v>43606</c:v>
                </c:pt>
                <c:pt idx="273">
                  <c:v>43607</c:v>
                </c:pt>
                <c:pt idx="274">
                  <c:v>43608</c:v>
                </c:pt>
                <c:pt idx="275">
                  <c:v>43609</c:v>
                </c:pt>
                <c:pt idx="276">
                  <c:v>43610</c:v>
                </c:pt>
                <c:pt idx="277">
                  <c:v>43611</c:v>
                </c:pt>
                <c:pt idx="278">
                  <c:v>43612</c:v>
                </c:pt>
                <c:pt idx="279">
                  <c:v>43613</c:v>
                </c:pt>
                <c:pt idx="280">
                  <c:v>43614</c:v>
                </c:pt>
                <c:pt idx="281">
                  <c:v>43615</c:v>
                </c:pt>
                <c:pt idx="282">
                  <c:v>43616</c:v>
                </c:pt>
                <c:pt idx="283">
                  <c:v>43617</c:v>
                </c:pt>
                <c:pt idx="284">
                  <c:v>43618</c:v>
                </c:pt>
                <c:pt idx="285">
                  <c:v>43619</c:v>
                </c:pt>
                <c:pt idx="286">
                  <c:v>43620</c:v>
                </c:pt>
                <c:pt idx="287">
                  <c:v>43621</c:v>
                </c:pt>
                <c:pt idx="288">
                  <c:v>43622</c:v>
                </c:pt>
                <c:pt idx="289">
                  <c:v>43623</c:v>
                </c:pt>
                <c:pt idx="290">
                  <c:v>43624</c:v>
                </c:pt>
                <c:pt idx="291">
                  <c:v>43625</c:v>
                </c:pt>
                <c:pt idx="292">
                  <c:v>43626</c:v>
                </c:pt>
                <c:pt idx="293">
                  <c:v>43627</c:v>
                </c:pt>
                <c:pt idx="294">
                  <c:v>43628</c:v>
                </c:pt>
                <c:pt idx="295">
                  <c:v>43629</c:v>
                </c:pt>
                <c:pt idx="296">
                  <c:v>43630</c:v>
                </c:pt>
                <c:pt idx="297">
                  <c:v>43631</c:v>
                </c:pt>
                <c:pt idx="298">
                  <c:v>43632</c:v>
                </c:pt>
                <c:pt idx="299">
                  <c:v>43633</c:v>
                </c:pt>
                <c:pt idx="300">
                  <c:v>43634</c:v>
                </c:pt>
                <c:pt idx="301">
                  <c:v>43635</c:v>
                </c:pt>
                <c:pt idx="302">
                  <c:v>43636</c:v>
                </c:pt>
                <c:pt idx="303">
                  <c:v>43637</c:v>
                </c:pt>
                <c:pt idx="304">
                  <c:v>43638</c:v>
                </c:pt>
                <c:pt idx="305">
                  <c:v>43639</c:v>
                </c:pt>
                <c:pt idx="306">
                  <c:v>43640</c:v>
                </c:pt>
                <c:pt idx="307">
                  <c:v>43641</c:v>
                </c:pt>
                <c:pt idx="308">
                  <c:v>43642</c:v>
                </c:pt>
                <c:pt idx="309">
                  <c:v>43643</c:v>
                </c:pt>
                <c:pt idx="310">
                  <c:v>43644</c:v>
                </c:pt>
                <c:pt idx="311">
                  <c:v>43645</c:v>
                </c:pt>
                <c:pt idx="312">
                  <c:v>43646</c:v>
                </c:pt>
                <c:pt idx="313">
                  <c:v>43647</c:v>
                </c:pt>
                <c:pt idx="314">
                  <c:v>43648</c:v>
                </c:pt>
                <c:pt idx="315">
                  <c:v>43649</c:v>
                </c:pt>
                <c:pt idx="316">
                  <c:v>43650</c:v>
                </c:pt>
                <c:pt idx="317">
                  <c:v>43651</c:v>
                </c:pt>
                <c:pt idx="318">
                  <c:v>43652</c:v>
                </c:pt>
                <c:pt idx="319">
                  <c:v>43653</c:v>
                </c:pt>
                <c:pt idx="320">
                  <c:v>43654</c:v>
                </c:pt>
                <c:pt idx="321">
                  <c:v>43655</c:v>
                </c:pt>
                <c:pt idx="322">
                  <c:v>43656</c:v>
                </c:pt>
                <c:pt idx="323">
                  <c:v>43657</c:v>
                </c:pt>
                <c:pt idx="324">
                  <c:v>43658</c:v>
                </c:pt>
                <c:pt idx="325">
                  <c:v>43659</c:v>
                </c:pt>
                <c:pt idx="326">
                  <c:v>43660</c:v>
                </c:pt>
                <c:pt idx="327">
                  <c:v>43661</c:v>
                </c:pt>
                <c:pt idx="328">
                  <c:v>43662</c:v>
                </c:pt>
                <c:pt idx="329">
                  <c:v>43663</c:v>
                </c:pt>
                <c:pt idx="330">
                  <c:v>43664</c:v>
                </c:pt>
                <c:pt idx="331">
                  <c:v>43665</c:v>
                </c:pt>
                <c:pt idx="332">
                  <c:v>43666</c:v>
                </c:pt>
                <c:pt idx="333">
                  <c:v>43667</c:v>
                </c:pt>
                <c:pt idx="334">
                  <c:v>43668</c:v>
                </c:pt>
                <c:pt idx="335">
                  <c:v>43669</c:v>
                </c:pt>
                <c:pt idx="336">
                  <c:v>43670</c:v>
                </c:pt>
                <c:pt idx="337">
                  <c:v>43671</c:v>
                </c:pt>
                <c:pt idx="338">
                  <c:v>43672</c:v>
                </c:pt>
                <c:pt idx="339">
                  <c:v>43673</c:v>
                </c:pt>
                <c:pt idx="340">
                  <c:v>43674</c:v>
                </c:pt>
                <c:pt idx="341">
                  <c:v>43675</c:v>
                </c:pt>
                <c:pt idx="342">
                  <c:v>43676</c:v>
                </c:pt>
                <c:pt idx="343">
                  <c:v>43677</c:v>
                </c:pt>
                <c:pt idx="344">
                  <c:v>43678</c:v>
                </c:pt>
                <c:pt idx="345">
                  <c:v>43679</c:v>
                </c:pt>
                <c:pt idx="346">
                  <c:v>43680</c:v>
                </c:pt>
                <c:pt idx="347">
                  <c:v>43681</c:v>
                </c:pt>
                <c:pt idx="348">
                  <c:v>43682</c:v>
                </c:pt>
                <c:pt idx="349">
                  <c:v>43683</c:v>
                </c:pt>
                <c:pt idx="350">
                  <c:v>43684</c:v>
                </c:pt>
                <c:pt idx="351">
                  <c:v>43685</c:v>
                </c:pt>
                <c:pt idx="352">
                  <c:v>43686</c:v>
                </c:pt>
                <c:pt idx="353">
                  <c:v>43687</c:v>
                </c:pt>
                <c:pt idx="354">
                  <c:v>43688</c:v>
                </c:pt>
                <c:pt idx="355">
                  <c:v>43689</c:v>
                </c:pt>
                <c:pt idx="356">
                  <c:v>43690</c:v>
                </c:pt>
                <c:pt idx="357">
                  <c:v>43691</c:v>
                </c:pt>
                <c:pt idx="358">
                  <c:v>43692</c:v>
                </c:pt>
                <c:pt idx="359">
                  <c:v>43693</c:v>
                </c:pt>
                <c:pt idx="360">
                  <c:v>43694</c:v>
                </c:pt>
                <c:pt idx="361">
                  <c:v>43695</c:v>
                </c:pt>
                <c:pt idx="362">
                  <c:v>43696</c:v>
                </c:pt>
                <c:pt idx="363">
                  <c:v>43697</c:v>
                </c:pt>
                <c:pt idx="364">
                  <c:v>43698</c:v>
                </c:pt>
                <c:pt idx="365">
                  <c:v>43699</c:v>
                </c:pt>
                <c:pt idx="366">
                  <c:v>43700</c:v>
                </c:pt>
                <c:pt idx="367">
                  <c:v>43701</c:v>
                </c:pt>
                <c:pt idx="368">
                  <c:v>43702</c:v>
                </c:pt>
                <c:pt idx="369">
                  <c:v>43703</c:v>
                </c:pt>
                <c:pt idx="370">
                  <c:v>43704</c:v>
                </c:pt>
                <c:pt idx="371">
                  <c:v>43705</c:v>
                </c:pt>
                <c:pt idx="372">
                  <c:v>43706</c:v>
                </c:pt>
                <c:pt idx="373">
                  <c:v>43707</c:v>
                </c:pt>
                <c:pt idx="374">
                  <c:v>43708</c:v>
                </c:pt>
                <c:pt idx="375">
                  <c:v>43709</c:v>
                </c:pt>
                <c:pt idx="376">
                  <c:v>43710</c:v>
                </c:pt>
                <c:pt idx="377">
                  <c:v>43711</c:v>
                </c:pt>
                <c:pt idx="378">
                  <c:v>43712</c:v>
                </c:pt>
                <c:pt idx="379">
                  <c:v>43713</c:v>
                </c:pt>
                <c:pt idx="380">
                  <c:v>43714</c:v>
                </c:pt>
                <c:pt idx="381">
                  <c:v>43715</c:v>
                </c:pt>
                <c:pt idx="382">
                  <c:v>43716</c:v>
                </c:pt>
                <c:pt idx="383">
                  <c:v>43717</c:v>
                </c:pt>
                <c:pt idx="384">
                  <c:v>43718</c:v>
                </c:pt>
                <c:pt idx="385">
                  <c:v>43719</c:v>
                </c:pt>
                <c:pt idx="386">
                  <c:v>43720</c:v>
                </c:pt>
                <c:pt idx="387">
                  <c:v>43721</c:v>
                </c:pt>
                <c:pt idx="388">
                  <c:v>43722</c:v>
                </c:pt>
                <c:pt idx="389">
                  <c:v>43723</c:v>
                </c:pt>
                <c:pt idx="390">
                  <c:v>43724</c:v>
                </c:pt>
                <c:pt idx="391">
                  <c:v>43725</c:v>
                </c:pt>
                <c:pt idx="392">
                  <c:v>43726</c:v>
                </c:pt>
                <c:pt idx="393">
                  <c:v>43727</c:v>
                </c:pt>
                <c:pt idx="394">
                  <c:v>43728</c:v>
                </c:pt>
                <c:pt idx="395">
                  <c:v>43729</c:v>
                </c:pt>
                <c:pt idx="396">
                  <c:v>43730</c:v>
                </c:pt>
                <c:pt idx="397">
                  <c:v>43731</c:v>
                </c:pt>
                <c:pt idx="398">
                  <c:v>43732</c:v>
                </c:pt>
                <c:pt idx="399">
                  <c:v>43733</c:v>
                </c:pt>
                <c:pt idx="400">
                  <c:v>43734</c:v>
                </c:pt>
                <c:pt idx="401">
                  <c:v>43735</c:v>
                </c:pt>
                <c:pt idx="402">
                  <c:v>43736</c:v>
                </c:pt>
                <c:pt idx="403">
                  <c:v>43737</c:v>
                </c:pt>
                <c:pt idx="404">
                  <c:v>43738</c:v>
                </c:pt>
                <c:pt idx="405">
                  <c:v>43739</c:v>
                </c:pt>
                <c:pt idx="406">
                  <c:v>43740</c:v>
                </c:pt>
                <c:pt idx="407">
                  <c:v>43741</c:v>
                </c:pt>
                <c:pt idx="408">
                  <c:v>43742</c:v>
                </c:pt>
                <c:pt idx="409">
                  <c:v>43743</c:v>
                </c:pt>
                <c:pt idx="410">
                  <c:v>43744</c:v>
                </c:pt>
                <c:pt idx="411">
                  <c:v>43745</c:v>
                </c:pt>
                <c:pt idx="412">
                  <c:v>43746</c:v>
                </c:pt>
                <c:pt idx="413">
                  <c:v>43747</c:v>
                </c:pt>
                <c:pt idx="414">
                  <c:v>43748</c:v>
                </c:pt>
                <c:pt idx="415">
                  <c:v>43749</c:v>
                </c:pt>
                <c:pt idx="416">
                  <c:v>43750</c:v>
                </c:pt>
                <c:pt idx="417">
                  <c:v>43751</c:v>
                </c:pt>
                <c:pt idx="418">
                  <c:v>43752</c:v>
                </c:pt>
                <c:pt idx="419">
                  <c:v>43753</c:v>
                </c:pt>
                <c:pt idx="420">
                  <c:v>43754</c:v>
                </c:pt>
                <c:pt idx="421">
                  <c:v>43755</c:v>
                </c:pt>
                <c:pt idx="422">
                  <c:v>43756</c:v>
                </c:pt>
                <c:pt idx="423">
                  <c:v>43757</c:v>
                </c:pt>
                <c:pt idx="424">
                  <c:v>43758</c:v>
                </c:pt>
                <c:pt idx="425">
                  <c:v>43759</c:v>
                </c:pt>
                <c:pt idx="426">
                  <c:v>43760</c:v>
                </c:pt>
                <c:pt idx="427">
                  <c:v>43761</c:v>
                </c:pt>
                <c:pt idx="428">
                  <c:v>43762</c:v>
                </c:pt>
                <c:pt idx="429">
                  <c:v>43763</c:v>
                </c:pt>
                <c:pt idx="430">
                  <c:v>43764</c:v>
                </c:pt>
                <c:pt idx="431">
                  <c:v>43765</c:v>
                </c:pt>
                <c:pt idx="432">
                  <c:v>43766</c:v>
                </c:pt>
                <c:pt idx="433">
                  <c:v>43767</c:v>
                </c:pt>
                <c:pt idx="434">
                  <c:v>43768</c:v>
                </c:pt>
                <c:pt idx="435">
                  <c:v>43769</c:v>
                </c:pt>
                <c:pt idx="436">
                  <c:v>43770</c:v>
                </c:pt>
                <c:pt idx="437">
                  <c:v>43771</c:v>
                </c:pt>
                <c:pt idx="438">
                  <c:v>43772</c:v>
                </c:pt>
                <c:pt idx="439">
                  <c:v>43773</c:v>
                </c:pt>
                <c:pt idx="440">
                  <c:v>43774</c:v>
                </c:pt>
                <c:pt idx="441">
                  <c:v>43775</c:v>
                </c:pt>
                <c:pt idx="442">
                  <c:v>43776</c:v>
                </c:pt>
                <c:pt idx="443">
                  <c:v>43777</c:v>
                </c:pt>
                <c:pt idx="444">
                  <c:v>43778</c:v>
                </c:pt>
                <c:pt idx="445">
                  <c:v>43779</c:v>
                </c:pt>
                <c:pt idx="446">
                  <c:v>43780</c:v>
                </c:pt>
                <c:pt idx="447">
                  <c:v>43781</c:v>
                </c:pt>
                <c:pt idx="448">
                  <c:v>43782</c:v>
                </c:pt>
                <c:pt idx="449">
                  <c:v>43783</c:v>
                </c:pt>
                <c:pt idx="450">
                  <c:v>43784</c:v>
                </c:pt>
                <c:pt idx="451">
                  <c:v>43785</c:v>
                </c:pt>
                <c:pt idx="452">
                  <c:v>43786</c:v>
                </c:pt>
                <c:pt idx="453">
                  <c:v>43787</c:v>
                </c:pt>
                <c:pt idx="454">
                  <c:v>43788</c:v>
                </c:pt>
                <c:pt idx="455">
                  <c:v>43789</c:v>
                </c:pt>
                <c:pt idx="456">
                  <c:v>43790</c:v>
                </c:pt>
                <c:pt idx="457">
                  <c:v>43791</c:v>
                </c:pt>
                <c:pt idx="458">
                  <c:v>43792</c:v>
                </c:pt>
                <c:pt idx="459">
                  <c:v>43793</c:v>
                </c:pt>
                <c:pt idx="460">
                  <c:v>43794</c:v>
                </c:pt>
                <c:pt idx="461">
                  <c:v>43795</c:v>
                </c:pt>
                <c:pt idx="462">
                  <c:v>43796</c:v>
                </c:pt>
                <c:pt idx="463">
                  <c:v>43797</c:v>
                </c:pt>
                <c:pt idx="464">
                  <c:v>43798</c:v>
                </c:pt>
                <c:pt idx="465">
                  <c:v>43799</c:v>
                </c:pt>
                <c:pt idx="466">
                  <c:v>43800</c:v>
                </c:pt>
                <c:pt idx="467">
                  <c:v>43801</c:v>
                </c:pt>
                <c:pt idx="468">
                  <c:v>43802</c:v>
                </c:pt>
                <c:pt idx="469">
                  <c:v>43803</c:v>
                </c:pt>
                <c:pt idx="470">
                  <c:v>43804</c:v>
                </c:pt>
                <c:pt idx="471">
                  <c:v>43805</c:v>
                </c:pt>
                <c:pt idx="472">
                  <c:v>43806</c:v>
                </c:pt>
                <c:pt idx="473">
                  <c:v>43807</c:v>
                </c:pt>
                <c:pt idx="474">
                  <c:v>43808</c:v>
                </c:pt>
                <c:pt idx="475">
                  <c:v>43809</c:v>
                </c:pt>
                <c:pt idx="476">
                  <c:v>43810</c:v>
                </c:pt>
                <c:pt idx="477">
                  <c:v>43811</c:v>
                </c:pt>
                <c:pt idx="478">
                  <c:v>43812</c:v>
                </c:pt>
                <c:pt idx="479">
                  <c:v>43813</c:v>
                </c:pt>
                <c:pt idx="480">
                  <c:v>43814</c:v>
                </c:pt>
                <c:pt idx="481">
                  <c:v>43815</c:v>
                </c:pt>
                <c:pt idx="482">
                  <c:v>43816</c:v>
                </c:pt>
                <c:pt idx="483">
                  <c:v>43817</c:v>
                </c:pt>
                <c:pt idx="484">
                  <c:v>43818</c:v>
                </c:pt>
                <c:pt idx="485">
                  <c:v>43819</c:v>
                </c:pt>
                <c:pt idx="486">
                  <c:v>43820</c:v>
                </c:pt>
                <c:pt idx="487">
                  <c:v>43821</c:v>
                </c:pt>
                <c:pt idx="488">
                  <c:v>43822</c:v>
                </c:pt>
                <c:pt idx="489">
                  <c:v>43823</c:v>
                </c:pt>
                <c:pt idx="490">
                  <c:v>43824</c:v>
                </c:pt>
                <c:pt idx="491">
                  <c:v>43825</c:v>
                </c:pt>
                <c:pt idx="492">
                  <c:v>43826</c:v>
                </c:pt>
                <c:pt idx="493">
                  <c:v>43827</c:v>
                </c:pt>
                <c:pt idx="494">
                  <c:v>43828</c:v>
                </c:pt>
                <c:pt idx="495">
                  <c:v>43829</c:v>
                </c:pt>
                <c:pt idx="496">
                  <c:v>43830</c:v>
                </c:pt>
                <c:pt idx="497">
                  <c:v>43831</c:v>
                </c:pt>
                <c:pt idx="498">
                  <c:v>43832</c:v>
                </c:pt>
                <c:pt idx="499">
                  <c:v>43833</c:v>
                </c:pt>
                <c:pt idx="500">
                  <c:v>43834</c:v>
                </c:pt>
                <c:pt idx="501">
                  <c:v>43835</c:v>
                </c:pt>
                <c:pt idx="502">
                  <c:v>43836</c:v>
                </c:pt>
                <c:pt idx="503">
                  <c:v>43837</c:v>
                </c:pt>
                <c:pt idx="504">
                  <c:v>43838</c:v>
                </c:pt>
                <c:pt idx="505">
                  <c:v>43839</c:v>
                </c:pt>
                <c:pt idx="506">
                  <c:v>43840</c:v>
                </c:pt>
                <c:pt idx="507">
                  <c:v>43841</c:v>
                </c:pt>
                <c:pt idx="508">
                  <c:v>43842</c:v>
                </c:pt>
                <c:pt idx="509">
                  <c:v>43843</c:v>
                </c:pt>
                <c:pt idx="510">
                  <c:v>43844</c:v>
                </c:pt>
                <c:pt idx="511">
                  <c:v>43845</c:v>
                </c:pt>
                <c:pt idx="512">
                  <c:v>43846</c:v>
                </c:pt>
                <c:pt idx="513">
                  <c:v>43847</c:v>
                </c:pt>
                <c:pt idx="514">
                  <c:v>43848</c:v>
                </c:pt>
                <c:pt idx="515">
                  <c:v>43849</c:v>
                </c:pt>
                <c:pt idx="516">
                  <c:v>43850</c:v>
                </c:pt>
                <c:pt idx="517">
                  <c:v>43851</c:v>
                </c:pt>
                <c:pt idx="518">
                  <c:v>43852</c:v>
                </c:pt>
                <c:pt idx="519">
                  <c:v>43853</c:v>
                </c:pt>
                <c:pt idx="520">
                  <c:v>43854</c:v>
                </c:pt>
                <c:pt idx="521">
                  <c:v>43855</c:v>
                </c:pt>
                <c:pt idx="522">
                  <c:v>43856</c:v>
                </c:pt>
                <c:pt idx="523">
                  <c:v>43857</c:v>
                </c:pt>
                <c:pt idx="524">
                  <c:v>43858</c:v>
                </c:pt>
                <c:pt idx="525">
                  <c:v>43859</c:v>
                </c:pt>
                <c:pt idx="526">
                  <c:v>43860</c:v>
                </c:pt>
                <c:pt idx="527">
                  <c:v>43861</c:v>
                </c:pt>
                <c:pt idx="528">
                  <c:v>43862</c:v>
                </c:pt>
                <c:pt idx="529">
                  <c:v>43863</c:v>
                </c:pt>
                <c:pt idx="530">
                  <c:v>43864</c:v>
                </c:pt>
                <c:pt idx="531">
                  <c:v>43865</c:v>
                </c:pt>
                <c:pt idx="532">
                  <c:v>43866</c:v>
                </c:pt>
                <c:pt idx="533">
                  <c:v>43867</c:v>
                </c:pt>
                <c:pt idx="534">
                  <c:v>43868</c:v>
                </c:pt>
                <c:pt idx="535">
                  <c:v>43869</c:v>
                </c:pt>
                <c:pt idx="536">
                  <c:v>43870</c:v>
                </c:pt>
                <c:pt idx="537">
                  <c:v>43871</c:v>
                </c:pt>
                <c:pt idx="538">
                  <c:v>43872</c:v>
                </c:pt>
                <c:pt idx="539">
                  <c:v>43873</c:v>
                </c:pt>
                <c:pt idx="540">
                  <c:v>43874</c:v>
                </c:pt>
                <c:pt idx="541">
                  <c:v>43875</c:v>
                </c:pt>
                <c:pt idx="542">
                  <c:v>43876</c:v>
                </c:pt>
                <c:pt idx="543">
                  <c:v>43877</c:v>
                </c:pt>
                <c:pt idx="544">
                  <c:v>43878</c:v>
                </c:pt>
                <c:pt idx="545">
                  <c:v>43879</c:v>
                </c:pt>
                <c:pt idx="546">
                  <c:v>43880</c:v>
                </c:pt>
                <c:pt idx="547">
                  <c:v>43881</c:v>
                </c:pt>
                <c:pt idx="548">
                  <c:v>43882</c:v>
                </c:pt>
                <c:pt idx="549">
                  <c:v>43883</c:v>
                </c:pt>
                <c:pt idx="550">
                  <c:v>43884</c:v>
                </c:pt>
                <c:pt idx="551">
                  <c:v>43885</c:v>
                </c:pt>
                <c:pt idx="552">
                  <c:v>43886</c:v>
                </c:pt>
                <c:pt idx="553">
                  <c:v>43887</c:v>
                </c:pt>
                <c:pt idx="554">
                  <c:v>43888</c:v>
                </c:pt>
                <c:pt idx="555">
                  <c:v>43889</c:v>
                </c:pt>
                <c:pt idx="556">
                  <c:v>43890</c:v>
                </c:pt>
                <c:pt idx="557">
                  <c:v>43891</c:v>
                </c:pt>
                <c:pt idx="558">
                  <c:v>43892</c:v>
                </c:pt>
                <c:pt idx="559">
                  <c:v>43893</c:v>
                </c:pt>
                <c:pt idx="560">
                  <c:v>43894</c:v>
                </c:pt>
                <c:pt idx="561">
                  <c:v>43895</c:v>
                </c:pt>
                <c:pt idx="562">
                  <c:v>43896</c:v>
                </c:pt>
                <c:pt idx="563">
                  <c:v>43897</c:v>
                </c:pt>
                <c:pt idx="564">
                  <c:v>43898</c:v>
                </c:pt>
                <c:pt idx="565">
                  <c:v>43899</c:v>
                </c:pt>
                <c:pt idx="566">
                  <c:v>43900</c:v>
                </c:pt>
                <c:pt idx="567">
                  <c:v>43901</c:v>
                </c:pt>
                <c:pt idx="568">
                  <c:v>43902</c:v>
                </c:pt>
                <c:pt idx="569">
                  <c:v>43903</c:v>
                </c:pt>
                <c:pt idx="570">
                  <c:v>43904</c:v>
                </c:pt>
                <c:pt idx="571">
                  <c:v>43905</c:v>
                </c:pt>
                <c:pt idx="572">
                  <c:v>43906</c:v>
                </c:pt>
                <c:pt idx="573">
                  <c:v>43907</c:v>
                </c:pt>
                <c:pt idx="574">
                  <c:v>43908</c:v>
                </c:pt>
                <c:pt idx="575">
                  <c:v>43909</c:v>
                </c:pt>
                <c:pt idx="576">
                  <c:v>43910</c:v>
                </c:pt>
                <c:pt idx="577">
                  <c:v>43911</c:v>
                </c:pt>
                <c:pt idx="578">
                  <c:v>43912</c:v>
                </c:pt>
                <c:pt idx="579">
                  <c:v>43913</c:v>
                </c:pt>
                <c:pt idx="580">
                  <c:v>43914</c:v>
                </c:pt>
                <c:pt idx="581">
                  <c:v>43915</c:v>
                </c:pt>
                <c:pt idx="582">
                  <c:v>43916</c:v>
                </c:pt>
                <c:pt idx="583">
                  <c:v>43917</c:v>
                </c:pt>
                <c:pt idx="584">
                  <c:v>43918</c:v>
                </c:pt>
                <c:pt idx="585">
                  <c:v>43919</c:v>
                </c:pt>
                <c:pt idx="586">
                  <c:v>43920</c:v>
                </c:pt>
                <c:pt idx="587">
                  <c:v>43921</c:v>
                </c:pt>
                <c:pt idx="588">
                  <c:v>43922</c:v>
                </c:pt>
                <c:pt idx="589">
                  <c:v>43923</c:v>
                </c:pt>
                <c:pt idx="590">
                  <c:v>43924</c:v>
                </c:pt>
                <c:pt idx="591">
                  <c:v>43925</c:v>
                </c:pt>
                <c:pt idx="592">
                  <c:v>43926</c:v>
                </c:pt>
                <c:pt idx="593">
                  <c:v>43927</c:v>
                </c:pt>
                <c:pt idx="594">
                  <c:v>43928</c:v>
                </c:pt>
                <c:pt idx="595">
                  <c:v>43929</c:v>
                </c:pt>
                <c:pt idx="596">
                  <c:v>43930</c:v>
                </c:pt>
                <c:pt idx="597">
                  <c:v>43931</c:v>
                </c:pt>
                <c:pt idx="598">
                  <c:v>43932</c:v>
                </c:pt>
                <c:pt idx="599">
                  <c:v>43933</c:v>
                </c:pt>
                <c:pt idx="600">
                  <c:v>43934</c:v>
                </c:pt>
                <c:pt idx="601">
                  <c:v>43935</c:v>
                </c:pt>
                <c:pt idx="602">
                  <c:v>43936</c:v>
                </c:pt>
                <c:pt idx="603">
                  <c:v>43937</c:v>
                </c:pt>
                <c:pt idx="604">
                  <c:v>43938</c:v>
                </c:pt>
                <c:pt idx="605">
                  <c:v>43939</c:v>
                </c:pt>
                <c:pt idx="606">
                  <c:v>43940</c:v>
                </c:pt>
                <c:pt idx="607">
                  <c:v>43941</c:v>
                </c:pt>
                <c:pt idx="608">
                  <c:v>43942</c:v>
                </c:pt>
                <c:pt idx="609">
                  <c:v>43943</c:v>
                </c:pt>
                <c:pt idx="610">
                  <c:v>43944</c:v>
                </c:pt>
                <c:pt idx="611">
                  <c:v>43945</c:v>
                </c:pt>
                <c:pt idx="612">
                  <c:v>43946</c:v>
                </c:pt>
                <c:pt idx="613">
                  <c:v>43947</c:v>
                </c:pt>
                <c:pt idx="614">
                  <c:v>43948</c:v>
                </c:pt>
                <c:pt idx="615">
                  <c:v>43949</c:v>
                </c:pt>
                <c:pt idx="616">
                  <c:v>43950</c:v>
                </c:pt>
                <c:pt idx="617">
                  <c:v>43951</c:v>
                </c:pt>
                <c:pt idx="618">
                  <c:v>43952</c:v>
                </c:pt>
                <c:pt idx="619">
                  <c:v>43953</c:v>
                </c:pt>
                <c:pt idx="620">
                  <c:v>43954</c:v>
                </c:pt>
                <c:pt idx="621">
                  <c:v>43955</c:v>
                </c:pt>
                <c:pt idx="622">
                  <c:v>43956</c:v>
                </c:pt>
                <c:pt idx="623">
                  <c:v>43957</c:v>
                </c:pt>
                <c:pt idx="624">
                  <c:v>43958</c:v>
                </c:pt>
                <c:pt idx="625">
                  <c:v>43959</c:v>
                </c:pt>
                <c:pt idx="626">
                  <c:v>43960</c:v>
                </c:pt>
                <c:pt idx="627">
                  <c:v>43961</c:v>
                </c:pt>
                <c:pt idx="628">
                  <c:v>43962</c:v>
                </c:pt>
                <c:pt idx="629">
                  <c:v>43963</c:v>
                </c:pt>
                <c:pt idx="630">
                  <c:v>43964</c:v>
                </c:pt>
                <c:pt idx="631">
                  <c:v>43965</c:v>
                </c:pt>
                <c:pt idx="632">
                  <c:v>43966</c:v>
                </c:pt>
                <c:pt idx="633">
                  <c:v>43967</c:v>
                </c:pt>
                <c:pt idx="634">
                  <c:v>43968</c:v>
                </c:pt>
                <c:pt idx="635">
                  <c:v>43969</c:v>
                </c:pt>
                <c:pt idx="636">
                  <c:v>43970</c:v>
                </c:pt>
                <c:pt idx="637">
                  <c:v>43971</c:v>
                </c:pt>
                <c:pt idx="638">
                  <c:v>43972</c:v>
                </c:pt>
                <c:pt idx="639">
                  <c:v>43973</c:v>
                </c:pt>
                <c:pt idx="640">
                  <c:v>43974</c:v>
                </c:pt>
                <c:pt idx="641">
                  <c:v>43975</c:v>
                </c:pt>
                <c:pt idx="642">
                  <c:v>43976</c:v>
                </c:pt>
                <c:pt idx="643">
                  <c:v>43977</c:v>
                </c:pt>
                <c:pt idx="644">
                  <c:v>43978</c:v>
                </c:pt>
                <c:pt idx="645">
                  <c:v>43979</c:v>
                </c:pt>
                <c:pt idx="646">
                  <c:v>43980</c:v>
                </c:pt>
                <c:pt idx="647">
                  <c:v>43981</c:v>
                </c:pt>
                <c:pt idx="648">
                  <c:v>43982</c:v>
                </c:pt>
                <c:pt idx="649">
                  <c:v>43983</c:v>
                </c:pt>
                <c:pt idx="650">
                  <c:v>43984</c:v>
                </c:pt>
                <c:pt idx="651">
                  <c:v>43985</c:v>
                </c:pt>
                <c:pt idx="652">
                  <c:v>43986</c:v>
                </c:pt>
                <c:pt idx="653">
                  <c:v>43987</c:v>
                </c:pt>
                <c:pt idx="654">
                  <c:v>43988</c:v>
                </c:pt>
                <c:pt idx="655">
                  <c:v>43989</c:v>
                </c:pt>
                <c:pt idx="656">
                  <c:v>43990</c:v>
                </c:pt>
                <c:pt idx="657">
                  <c:v>43991</c:v>
                </c:pt>
                <c:pt idx="658">
                  <c:v>43992</c:v>
                </c:pt>
                <c:pt idx="659">
                  <c:v>43993</c:v>
                </c:pt>
                <c:pt idx="660">
                  <c:v>43994</c:v>
                </c:pt>
                <c:pt idx="661">
                  <c:v>43995</c:v>
                </c:pt>
                <c:pt idx="662">
                  <c:v>43996</c:v>
                </c:pt>
                <c:pt idx="663">
                  <c:v>43997</c:v>
                </c:pt>
                <c:pt idx="664">
                  <c:v>43998</c:v>
                </c:pt>
                <c:pt idx="665">
                  <c:v>43999</c:v>
                </c:pt>
                <c:pt idx="666">
                  <c:v>44000</c:v>
                </c:pt>
                <c:pt idx="667">
                  <c:v>44001</c:v>
                </c:pt>
                <c:pt idx="668">
                  <c:v>44002</c:v>
                </c:pt>
                <c:pt idx="669">
                  <c:v>44003</c:v>
                </c:pt>
                <c:pt idx="670">
                  <c:v>44004</c:v>
                </c:pt>
                <c:pt idx="671">
                  <c:v>44005</c:v>
                </c:pt>
                <c:pt idx="672">
                  <c:v>44006</c:v>
                </c:pt>
                <c:pt idx="673">
                  <c:v>44007</c:v>
                </c:pt>
                <c:pt idx="674">
                  <c:v>44008</c:v>
                </c:pt>
                <c:pt idx="675">
                  <c:v>44009</c:v>
                </c:pt>
                <c:pt idx="676">
                  <c:v>44010</c:v>
                </c:pt>
                <c:pt idx="677">
                  <c:v>44011</c:v>
                </c:pt>
                <c:pt idx="678">
                  <c:v>44012</c:v>
                </c:pt>
                <c:pt idx="679">
                  <c:v>44013</c:v>
                </c:pt>
                <c:pt idx="680">
                  <c:v>44014</c:v>
                </c:pt>
                <c:pt idx="681">
                  <c:v>44015</c:v>
                </c:pt>
                <c:pt idx="682">
                  <c:v>44016</c:v>
                </c:pt>
                <c:pt idx="683">
                  <c:v>44017</c:v>
                </c:pt>
                <c:pt idx="684">
                  <c:v>44018</c:v>
                </c:pt>
                <c:pt idx="685">
                  <c:v>44019</c:v>
                </c:pt>
                <c:pt idx="686">
                  <c:v>44020</c:v>
                </c:pt>
                <c:pt idx="687">
                  <c:v>44021</c:v>
                </c:pt>
                <c:pt idx="688">
                  <c:v>44022</c:v>
                </c:pt>
                <c:pt idx="689">
                  <c:v>44023</c:v>
                </c:pt>
                <c:pt idx="690">
                  <c:v>44024</c:v>
                </c:pt>
                <c:pt idx="691">
                  <c:v>44025</c:v>
                </c:pt>
                <c:pt idx="692">
                  <c:v>44026</c:v>
                </c:pt>
                <c:pt idx="693">
                  <c:v>44027</c:v>
                </c:pt>
                <c:pt idx="694">
                  <c:v>44028</c:v>
                </c:pt>
                <c:pt idx="695">
                  <c:v>44029</c:v>
                </c:pt>
                <c:pt idx="696">
                  <c:v>44030</c:v>
                </c:pt>
                <c:pt idx="697">
                  <c:v>44031</c:v>
                </c:pt>
                <c:pt idx="698">
                  <c:v>44032</c:v>
                </c:pt>
                <c:pt idx="699">
                  <c:v>44033</c:v>
                </c:pt>
                <c:pt idx="700">
                  <c:v>44034</c:v>
                </c:pt>
                <c:pt idx="701">
                  <c:v>44035</c:v>
                </c:pt>
                <c:pt idx="702">
                  <c:v>44036</c:v>
                </c:pt>
                <c:pt idx="703">
                  <c:v>44037</c:v>
                </c:pt>
                <c:pt idx="704">
                  <c:v>44038</c:v>
                </c:pt>
                <c:pt idx="705">
                  <c:v>44039</c:v>
                </c:pt>
                <c:pt idx="706">
                  <c:v>44040</c:v>
                </c:pt>
                <c:pt idx="707">
                  <c:v>44041</c:v>
                </c:pt>
                <c:pt idx="708">
                  <c:v>44042</c:v>
                </c:pt>
                <c:pt idx="709">
                  <c:v>44043</c:v>
                </c:pt>
                <c:pt idx="710">
                  <c:v>44044</c:v>
                </c:pt>
                <c:pt idx="711">
                  <c:v>44045</c:v>
                </c:pt>
                <c:pt idx="712">
                  <c:v>44046</c:v>
                </c:pt>
                <c:pt idx="713">
                  <c:v>44047</c:v>
                </c:pt>
                <c:pt idx="714">
                  <c:v>44048</c:v>
                </c:pt>
                <c:pt idx="715">
                  <c:v>44049</c:v>
                </c:pt>
                <c:pt idx="716">
                  <c:v>44050</c:v>
                </c:pt>
                <c:pt idx="717">
                  <c:v>44051</c:v>
                </c:pt>
                <c:pt idx="718">
                  <c:v>44052</c:v>
                </c:pt>
                <c:pt idx="719">
                  <c:v>44053</c:v>
                </c:pt>
                <c:pt idx="720">
                  <c:v>44054</c:v>
                </c:pt>
                <c:pt idx="721">
                  <c:v>44055</c:v>
                </c:pt>
                <c:pt idx="722">
                  <c:v>44056</c:v>
                </c:pt>
                <c:pt idx="723">
                  <c:v>44057</c:v>
                </c:pt>
                <c:pt idx="724">
                  <c:v>44058</c:v>
                </c:pt>
                <c:pt idx="725">
                  <c:v>44059</c:v>
                </c:pt>
                <c:pt idx="726">
                  <c:v>44060</c:v>
                </c:pt>
                <c:pt idx="727">
                  <c:v>44061</c:v>
                </c:pt>
                <c:pt idx="728">
                  <c:v>44062</c:v>
                </c:pt>
                <c:pt idx="729">
                  <c:v>44063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2.000910983657</c:v>
                </c:pt>
                <c:pt idx="1">
                  <c:v>1.9907613391679999</c:v>
                </c:pt>
                <c:pt idx="2">
                  <c:v>1.9907613391679999</c:v>
                </c:pt>
                <c:pt idx="3">
                  <c:v>1.9907613391679999</c:v>
                </c:pt>
                <c:pt idx="4">
                  <c:v>1.9656704163780001</c:v>
                </c:pt>
                <c:pt idx="5">
                  <c:v>1.985134119294</c:v>
                </c:pt>
                <c:pt idx="6">
                  <c:v>1.9908821318579999</c:v>
                </c:pt>
                <c:pt idx="7">
                  <c:v>2.052438879371</c:v>
                </c:pt>
                <c:pt idx="8">
                  <c:v>2.0293519161460001</c:v>
                </c:pt>
                <c:pt idx="9">
                  <c:v>2.0293519161460001</c:v>
                </c:pt>
                <c:pt idx="10">
                  <c:v>2.0293519161460001</c:v>
                </c:pt>
                <c:pt idx="11">
                  <c:v>2.0255105916599998</c:v>
                </c:pt>
                <c:pt idx="12">
                  <c:v>2.035253122152</c:v>
                </c:pt>
                <c:pt idx="13">
                  <c:v>2.0673918863249998</c:v>
                </c:pt>
                <c:pt idx="14">
                  <c:v>2.0763615895399998</c:v>
                </c:pt>
                <c:pt idx="15">
                  <c:v>2.0777315259339999</c:v>
                </c:pt>
                <c:pt idx="16">
                  <c:v>2.0777315259339999</c:v>
                </c:pt>
                <c:pt idx="17">
                  <c:v>2.0777315259339999</c:v>
                </c:pt>
                <c:pt idx="18">
                  <c:v>2.0777315259339999</c:v>
                </c:pt>
                <c:pt idx="19">
                  <c:v>2.0777315259339999</c:v>
                </c:pt>
                <c:pt idx="20">
                  <c:v>2.0777315259339999</c:v>
                </c:pt>
                <c:pt idx="21">
                  <c:v>2.110273303649</c:v>
                </c:pt>
                <c:pt idx="22">
                  <c:v>2.0683996689069999</c:v>
                </c:pt>
                <c:pt idx="23">
                  <c:v>2.0683996689069999</c:v>
                </c:pt>
                <c:pt idx="24">
                  <c:v>2.0683996689069999</c:v>
                </c:pt>
                <c:pt idx="25">
                  <c:v>2.0588937293709999</c:v>
                </c:pt>
                <c:pt idx="26">
                  <c:v>2.1673236952239998</c:v>
                </c:pt>
                <c:pt idx="27">
                  <c:v>2.1673236952239998</c:v>
                </c:pt>
                <c:pt idx="28">
                  <c:v>2.1673236952239998</c:v>
                </c:pt>
                <c:pt idx="29">
                  <c:v>2.1917250843340002</c:v>
                </c:pt>
                <c:pt idx="30">
                  <c:v>2.1917250843340002</c:v>
                </c:pt>
                <c:pt idx="31">
                  <c:v>2.1917250843340002</c:v>
                </c:pt>
                <c:pt idx="32">
                  <c:v>2.1917250843340002</c:v>
                </c:pt>
                <c:pt idx="33">
                  <c:v>2.1917250843340002</c:v>
                </c:pt>
                <c:pt idx="34">
                  <c:v>2.2160025149760001</c:v>
                </c:pt>
                <c:pt idx="35">
                  <c:v>2.200757406283</c:v>
                </c:pt>
                <c:pt idx="36">
                  <c:v>2.1976178066480001</c:v>
                </c:pt>
                <c:pt idx="37">
                  <c:v>2.1976178066480001</c:v>
                </c:pt>
                <c:pt idx="38">
                  <c:v>2.1976178066480001</c:v>
                </c:pt>
                <c:pt idx="39">
                  <c:v>2.1976178066480001</c:v>
                </c:pt>
                <c:pt idx="40">
                  <c:v>2.1976178066480001</c:v>
                </c:pt>
                <c:pt idx="41">
                  <c:v>2.202164853667</c:v>
                </c:pt>
                <c:pt idx="42">
                  <c:v>2.2136686436890001</c:v>
                </c:pt>
                <c:pt idx="43">
                  <c:v>2.2676161745360002</c:v>
                </c:pt>
                <c:pt idx="44">
                  <c:v>2.2676161745360002</c:v>
                </c:pt>
                <c:pt idx="45">
                  <c:v>2.2676161745360002</c:v>
                </c:pt>
                <c:pt idx="46">
                  <c:v>2.2943791643779998</c:v>
                </c:pt>
                <c:pt idx="47">
                  <c:v>2.253214538745</c:v>
                </c:pt>
                <c:pt idx="48">
                  <c:v>2.2641252836339998</c:v>
                </c:pt>
                <c:pt idx="49">
                  <c:v>2.2938989999900001</c:v>
                </c:pt>
                <c:pt idx="50">
                  <c:v>2.3015191123590002</c:v>
                </c:pt>
                <c:pt idx="51">
                  <c:v>2.3015191123590002</c:v>
                </c:pt>
                <c:pt idx="52">
                  <c:v>2.3015191123590002</c:v>
                </c:pt>
                <c:pt idx="53">
                  <c:v>2.3142254148260002</c:v>
                </c:pt>
                <c:pt idx="54">
                  <c:v>2.297689370214</c:v>
                </c:pt>
                <c:pt idx="55">
                  <c:v>2.31124304632</c:v>
                </c:pt>
                <c:pt idx="56">
                  <c:v>2.295694011488</c:v>
                </c:pt>
                <c:pt idx="57">
                  <c:v>2.3093197075740002</c:v>
                </c:pt>
                <c:pt idx="58">
                  <c:v>2.3093197075740002</c:v>
                </c:pt>
                <c:pt idx="59">
                  <c:v>2.3093197075740002</c:v>
                </c:pt>
                <c:pt idx="60">
                  <c:v>2.321631870065</c:v>
                </c:pt>
                <c:pt idx="61">
                  <c:v>2.3088898456070002</c:v>
                </c:pt>
                <c:pt idx="62">
                  <c:v>2.258183214262</c:v>
                </c:pt>
                <c:pt idx="63">
                  <c:v>2.2767479756050002</c:v>
                </c:pt>
                <c:pt idx="64">
                  <c:v>2.2886249968489998</c:v>
                </c:pt>
                <c:pt idx="65">
                  <c:v>2.2886249968489998</c:v>
                </c:pt>
                <c:pt idx="66">
                  <c:v>2.2886249968489998</c:v>
                </c:pt>
                <c:pt idx="67">
                  <c:v>2.3006847208910002</c:v>
                </c:pt>
                <c:pt idx="68">
                  <c:v>2.3255170926169999</c:v>
                </c:pt>
                <c:pt idx="69">
                  <c:v>2.3255170926169999</c:v>
                </c:pt>
                <c:pt idx="70">
                  <c:v>2.3467887146009998</c:v>
                </c:pt>
                <c:pt idx="71">
                  <c:v>2.3468233397890002</c:v>
                </c:pt>
                <c:pt idx="72">
                  <c:v>2.3468233397890002</c:v>
                </c:pt>
                <c:pt idx="73">
                  <c:v>2.3468233397890002</c:v>
                </c:pt>
                <c:pt idx="74">
                  <c:v>2.382199808402</c:v>
                </c:pt>
                <c:pt idx="75">
                  <c:v>2.3668903094939999</c:v>
                </c:pt>
                <c:pt idx="76">
                  <c:v>2.3893733109339998</c:v>
                </c:pt>
                <c:pt idx="77">
                  <c:v>2.395164252841</c:v>
                </c:pt>
                <c:pt idx="78">
                  <c:v>2.4097027008120002</c:v>
                </c:pt>
                <c:pt idx="79">
                  <c:v>2.4097027008120002</c:v>
                </c:pt>
                <c:pt idx="80">
                  <c:v>2.4097027008120002</c:v>
                </c:pt>
                <c:pt idx="81">
                  <c:v>2.4147328465200002</c:v>
                </c:pt>
                <c:pt idx="82">
                  <c:v>2.4253127248380002</c:v>
                </c:pt>
                <c:pt idx="83">
                  <c:v>2.3978950272940001</c:v>
                </c:pt>
                <c:pt idx="84">
                  <c:v>2.3707037233800001</c:v>
                </c:pt>
                <c:pt idx="85">
                  <c:v>2.3222013915119999</c:v>
                </c:pt>
                <c:pt idx="86">
                  <c:v>2.3222013915119999</c:v>
                </c:pt>
                <c:pt idx="87">
                  <c:v>2.3222013915119999</c:v>
                </c:pt>
                <c:pt idx="88">
                  <c:v>2.3078609236940002</c:v>
                </c:pt>
                <c:pt idx="89">
                  <c:v>2.288385804726</c:v>
                </c:pt>
                <c:pt idx="90">
                  <c:v>2.2594143262999999</c:v>
                </c:pt>
                <c:pt idx="91">
                  <c:v>2.280417096096</c:v>
                </c:pt>
                <c:pt idx="92">
                  <c:v>2.3014947386340001</c:v>
                </c:pt>
                <c:pt idx="93">
                  <c:v>2.3014947386340001</c:v>
                </c:pt>
                <c:pt idx="94">
                  <c:v>2.3014947386340001</c:v>
                </c:pt>
                <c:pt idx="95">
                  <c:v>2.2844045577099998</c:v>
                </c:pt>
                <c:pt idx="96">
                  <c:v>2.340820999905</c:v>
                </c:pt>
                <c:pt idx="97">
                  <c:v>2.3924506786870001</c:v>
                </c:pt>
                <c:pt idx="98">
                  <c:v>2.393216937489</c:v>
                </c:pt>
                <c:pt idx="99">
                  <c:v>2.3705872705959998</c:v>
                </c:pt>
                <c:pt idx="100">
                  <c:v>2.3705872705959998</c:v>
                </c:pt>
                <c:pt idx="101">
                  <c:v>2.3705872705959998</c:v>
                </c:pt>
                <c:pt idx="102">
                  <c:v>2.3737200689589999</c:v>
                </c:pt>
                <c:pt idx="103">
                  <c:v>2.3937873602290001</c:v>
                </c:pt>
                <c:pt idx="104">
                  <c:v>2.3879122189420001</c:v>
                </c:pt>
                <c:pt idx="105">
                  <c:v>2.375253580136</c:v>
                </c:pt>
                <c:pt idx="106">
                  <c:v>2.3539319969860002</c:v>
                </c:pt>
                <c:pt idx="107">
                  <c:v>2.3539319969860002</c:v>
                </c:pt>
                <c:pt idx="108">
                  <c:v>2.3539319969860002</c:v>
                </c:pt>
                <c:pt idx="109">
                  <c:v>2.3397703164850001</c:v>
                </c:pt>
                <c:pt idx="110">
                  <c:v>2.3355542513450001</c:v>
                </c:pt>
                <c:pt idx="111">
                  <c:v>2.3534657671930002</c:v>
                </c:pt>
                <c:pt idx="112">
                  <c:v>2.3880484642490001</c:v>
                </c:pt>
                <c:pt idx="113">
                  <c:v>2.4204985333129998</c:v>
                </c:pt>
                <c:pt idx="114">
                  <c:v>2.4204985333129998</c:v>
                </c:pt>
                <c:pt idx="115">
                  <c:v>2.4204985333129998</c:v>
                </c:pt>
                <c:pt idx="116">
                  <c:v>2.4459026146389999</c:v>
                </c:pt>
                <c:pt idx="117">
                  <c:v>2.4132035850490001</c:v>
                </c:pt>
                <c:pt idx="118">
                  <c:v>2.420609302321</c:v>
                </c:pt>
                <c:pt idx="119">
                  <c:v>2.397022460908</c:v>
                </c:pt>
                <c:pt idx="120">
                  <c:v>2.3555546907310001</c:v>
                </c:pt>
                <c:pt idx="121">
                  <c:v>2.3555546907310001</c:v>
                </c:pt>
                <c:pt idx="122">
                  <c:v>2.3555546907310001</c:v>
                </c:pt>
                <c:pt idx="123">
                  <c:v>2.3630826633559998</c:v>
                </c:pt>
                <c:pt idx="124">
                  <c:v>2.3414572501820001</c:v>
                </c:pt>
                <c:pt idx="125">
                  <c:v>2.3606256965000001</c:v>
                </c:pt>
                <c:pt idx="126">
                  <c:v>2.336916819596</c:v>
                </c:pt>
                <c:pt idx="127">
                  <c:v>2.3383558402369999</c:v>
                </c:pt>
                <c:pt idx="128">
                  <c:v>2.3383558402369999</c:v>
                </c:pt>
                <c:pt idx="129">
                  <c:v>2.3383558402369999</c:v>
                </c:pt>
                <c:pt idx="130">
                  <c:v>2.3036537681240001</c:v>
                </c:pt>
                <c:pt idx="131">
                  <c:v>2.3194387898179998</c:v>
                </c:pt>
                <c:pt idx="132">
                  <c:v>2.2980925910319998</c:v>
                </c:pt>
                <c:pt idx="133">
                  <c:v>2.2916469758870002</c:v>
                </c:pt>
                <c:pt idx="134">
                  <c:v>2.250009539748</c:v>
                </c:pt>
                <c:pt idx="135">
                  <c:v>2.250009539748</c:v>
                </c:pt>
                <c:pt idx="136">
                  <c:v>2.250009539748</c:v>
                </c:pt>
                <c:pt idx="137">
                  <c:v>2.2893695275399999</c:v>
                </c:pt>
                <c:pt idx="138">
                  <c:v>2.2593388527829998</c:v>
                </c:pt>
                <c:pt idx="139">
                  <c:v>2.2452358472760001</c:v>
                </c:pt>
                <c:pt idx="140">
                  <c:v>2.2701038397570001</c:v>
                </c:pt>
                <c:pt idx="141">
                  <c:v>2.2452086867059999</c:v>
                </c:pt>
                <c:pt idx="142">
                  <c:v>2.2452086867059999</c:v>
                </c:pt>
                <c:pt idx="143">
                  <c:v>2.2452086867059999</c:v>
                </c:pt>
                <c:pt idx="144">
                  <c:v>2.244483466238</c:v>
                </c:pt>
                <c:pt idx="145">
                  <c:v>2.2254133633520001</c:v>
                </c:pt>
                <c:pt idx="146">
                  <c:v>2.208970684509</c:v>
                </c:pt>
                <c:pt idx="147">
                  <c:v>2.1910996353900001</c:v>
                </c:pt>
                <c:pt idx="148">
                  <c:v>2.1978130700039999</c:v>
                </c:pt>
                <c:pt idx="149">
                  <c:v>2.1978130700039999</c:v>
                </c:pt>
                <c:pt idx="150">
                  <c:v>2.1978130700039999</c:v>
                </c:pt>
                <c:pt idx="151">
                  <c:v>2.2258693418300002</c:v>
                </c:pt>
                <c:pt idx="152">
                  <c:v>2.2618330571660001</c:v>
                </c:pt>
                <c:pt idx="153">
                  <c:v>2.24769192696</c:v>
                </c:pt>
                <c:pt idx="154">
                  <c:v>2.237772208739</c:v>
                </c:pt>
                <c:pt idx="155">
                  <c:v>2.1969538339530001</c:v>
                </c:pt>
                <c:pt idx="156">
                  <c:v>2.1969538339530001</c:v>
                </c:pt>
                <c:pt idx="157">
                  <c:v>2.1969538339530001</c:v>
                </c:pt>
                <c:pt idx="158">
                  <c:v>2.2015636722990002</c:v>
                </c:pt>
                <c:pt idx="159">
                  <c:v>2.204132728676</c:v>
                </c:pt>
                <c:pt idx="160">
                  <c:v>2.1871444905690001</c:v>
                </c:pt>
                <c:pt idx="161">
                  <c:v>2.1790804544450002</c:v>
                </c:pt>
                <c:pt idx="162">
                  <c:v>2.1258433202820002</c:v>
                </c:pt>
                <c:pt idx="163">
                  <c:v>2.1258433202820002</c:v>
                </c:pt>
                <c:pt idx="164">
                  <c:v>2.1258433202820002</c:v>
                </c:pt>
                <c:pt idx="165">
                  <c:v>2.151445349816</c:v>
                </c:pt>
                <c:pt idx="166">
                  <c:v>2.1790358480259999</c:v>
                </c:pt>
                <c:pt idx="167">
                  <c:v>2.150712751211</c:v>
                </c:pt>
                <c:pt idx="168">
                  <c:v>2.1222145489269999</c:v>
                </c:pt>
                <c:pt idx="169">
                  <c:v>2.089165755292</c:v>
                </c:pt>
                <c:pt idx="170">
                  <c:v>2.089165755292</c:v>
                </c:pt>
                <c:pt idx="171">
                  <c:v>2.089165755292</c:v>
                </c:pt>
                <c:pt idx="172">
                  <c:v>2.0967426061249999</c:v>
                </c:pt>
                <c:pt idx="173">
                  <c:v>2.109175803331</c:v>
                </c:pt>
                <c:pt idx="174">
                  <c:v>2.128596754123</c:v>
                </c:pt>
                <c:pt idx="175">
                  <c:v>2.1180921103019998</c:v>
                </c:pt>
                <c:pt idx="176">
                  <c:v>2.0707064229030001</c:v>
                </c:pt>
                <c:pt idx="177">
                  <c:v>2.0707064229030001</c:v>
                </c:pt>
                <c:pt idx="178">
                  <c:v>2.0707064229030001</c:v>
                </c:pt>
                <c:pt idx="179">
                  <c:v>2.1011912925909999</c:v>
                </c:pt>
                <c:pt idx="180">
                  <c:v>2.0788829955349999</c:v>
                </c:pt>
                <c:pt idx="181">
                  <c:v>2.0591228270970001</c:v>
                </c:pt>
                <c:pt idx="182">
                  <c:v>2.0378577150730002</c:v>
                </c:pt>
                <c:pt idx="183">
                  <c:v>2.0626239769780002</c:v>
                </c:pt>
                <c:pt idx="184">
                  <c:v>2.0626239769780002</c:v>
                </c:pt>
                <c:pt idx="185">
                  <c:v>2.0626239769780002</c:v>
                </c:pt>
                <c:pt idx="186">
                  <c:v>2.0488463405980002</c:v>
                </c:pt>
                <c:pt idx="187">
                  <c:v>2.0358470740149999</c:v>
                </c:pt>
                <c:pt idx="188">
                  <c:v>2.016374937838</c:v>
                </c:pt>
                <c:pt idx="189">
                  <c:v>2.0265891414700001</c:v>
                </c:pt>
                <c:pt idx="190">
                  <c:v>2.0289501690530001</c:v>
                </c:pt>
                <c:pt idx="191">
                  <c:v>2.0289501690530001</c:v>
                </c:pt>
                <c:pt idx="192">
                  <c:v>2.0289501690530001</c:v>
                </c:pt>
                <c:pt idx="193">
                  <c:v>2.0881270746720002</c:v>
                </c:pt>
                <c:pt idx="194">
                  <c:v>2.0770548610490001</c:v>
                </c:pt>
                <c:pt idx="195">
                  <c:v>2.1008025449979999</c:v>
                </c:pt>
                <c:pt idx="196">
                  <c:v>2.0791858413140001</c:v>
                </c:pt>
                <c:pt idx="197">
                  <c:v>2.0316399617990002</c:v>
                </c:pt>
                <c:pt idx="198">
                  <c:v>2.0316399617990002</c:v>
                </c:pt>
                <c:pt idx="199">
                  <c:v>2.0316399617990002</c:v>
                </c:pt>
                <c:pt idx="200">
                  <c:v>2.0642048813309999</c:v>
                </c:pt>
                <c:pt idx="201">
                  <c:v>2.0907422855819999</c:v>
                </c:pt>
                <c:pt idx="202">
                  <c:v>2.0627231721510002</c:v>
                </c:pt>
                <c:pt idx="203">
                  <c:v>2.0414123280709999</c:v>
                </c:pt>
                <c:pt idx="204">
                  <c:v>2.0390135936310001</c:v>
                </c:pt>
                <c:pt idx="205">
                  <c:v>2.0390135936310001</c:v>
                </c:pt>
                <c:pt idx="206">
                  <c:v>2.0390135936310001</c:v>
                </c:pt>
                <c:pt idx="207">
                  <c:v>2.0600367588180002</c:v>
                </c:pt>
                <c:pt idx="208">
                  <c:v>2.0602877364580001</c:v>
                </c:pt>
                <c:pt idx="209">
                  <c:v>2.0479306202830001</c:v>
                </c:pt>
                <c:pt idx="210">
                  <c:v>2.0355285036750002</c:v>
                </c:pt>
                <c:pt idx="211">
                  <c:v>2.0355285036750002</c:v>
                </c:pt>
                <c:pt idx="212">
                  <c:v>2.0355285036750002</c:v>
                </c:pt>
                <c:pt idx="213">
                  <c:v>2.0355285036750002</c:v>
                </c:pt>
                <c:pt idx="214">
                  <c:v>1.9323832075589999</c:v>
                </c:pt>
                <c:pt idx="215">
                  <c:v>1.942059773799</c:v>
                </c:pt>
                <c:pt idx="216">
                  <c:v>1.9354932784109999</c:v>
                </c:pt>
                <c:pt idx="217">
                  <c:v>1.86037024271</c:v>
                </c:pt>
                <c:pt idx="218">
                  <c:v>1.865711730443</c:v>
                </c:pt>
                <c:pt idx="219">
                  <c:v>1.865711730443</c:v>
                </c:pt>
                <c:pt idx="220">
                  <c:v>1.865711730443</c:v>
                </c:pt>
                <c:pt idx="221">
                  <c:v>1.892631349727</c:v>
                </c:pt>
                <c:pt idx="222">
                  <c:v>1.974095071617</c:v>
                </c:pt>
                <c:pt idx="223">
                  <c:v>2.0251854715680002</c:v>
                </c:pt>
                <c:pt idx="224">
                  <c:v>2.0549233260639999</c:v>
                </c:pt>
                <c:pt idx="225">
                  <c:v>2.0672106354520001</c:v>
                </c:pt>
                <c:pt idx="226">
                  <c:v>2.0672106354520001</c:v>
                </c:pt>
                <c:pt idx="227">
                  <c:v>2.0672106354520001</c:v>
                </c:pt>
                <c:pt idx="228">
                  <c:v>2.0666289290190001</c:v>
                </c:pt>
                <c:pt idx="229">
                  <c:v>2.0390228577860001</c:v>
                </c:pt>
                <c:pt idx="230">
                  <c:v>2.0390228577860001</c:v>
                </c:pt>
                <c:pt idx="231">
                  <c:v>1.965334334414</c:v>
                </c:pt>
                <c:pt idx="232">
                  <c:v>1.9607375075789999</c:v>
                </c:pt>
                <c:pt idx="233">
                  <c:v>1.9607375075789999</c:v>
                </c:pt>
                <c:pt idx="234">
                  <c:v>1.9607375075789999</c:v>
                </c:pt>
                <c:pt idx="235">
                  <c:v>2.0187822497660002</c:v>
                </c:pt>
                <c:pt idx="236">
                  <c:v>2.0002375003320001</c:v>
                </c:pt>
                <c:pt idx="237">
                  <c:v>1.9403644121679999</c:v>
                </c:pt>
                <c:pt idx="238">
                  <c:v>1.9295563760129999</c:v>
                </c:pt>
                <c:pt idx="239">
                  <c:v>1.931835272516</c:v>
                </c:pt>
                <c:pt idx="240">
                  <c:v>1.931835272516</c:v>
                </c:pt>
                <c:pt idx="241">
                  <c:v>1.931835272516</c:v>
                </c:pt>
                <c:pt idx="242">
                  <c:v>1.9239749557000001</c:v>
                </c:pt>
                <c:pt idx="243">
                  <c:v>1.930872047539</c:v>
                </c:pt>
                <c:pt idx="244">
                  <c:v>1.9311680891159999</c:v>
                </c:pt>
                <c:pt idx="245">
                  <c:v>1.910262168147</c:v>
                </c:pt>
                <c:pt idx="246">
                  <c:v>1.910262168147</c:v>
                </c:pt>
                <c:pt idx="247">
                  <c:v>1.910262168147</c:v>
                </c:pt>
                <c:pt idx="248">
                  <c:v>1.910262168147</c:v>
                </c:pt>
                <c:pt idx="249">
                  <c:v>1.910005037548</c:v>
                </c:pt>
                <c:pt idx="250">
                  <c:v>1.928269285194</c:v>
                </c:pt>
                <c:pt idx="251">
                  <c:v>1.9340824723529999</c:v>
                </c:pt>
                <c:pt idx="252">
                  <c:v>1.920513135192</c:v>
                </c:pt>
                <c:pt idx="253">
                  <c:v>1.950460683505</c:v>
                </c:pt>
                <c:pt idx="254">
                  <c:v>1.950460683505</c:v>
                </c:pt>
                <c:pt idx="255">
                  <c:v>1.950460683505</c:v>
                </c:pt>
                <c:pt idx="256">
                  <c:v>1.9665469987219999</c:v>
                </c:pt>
                <c:pt idx="257">
                  <c:v>1.978997548141</c:v>
                </c:pt>
                <c:pt idx="258">
                  <c:v>1.9732188194469999</c:v>
                </c:pt>
                <c:pt idx="259">
                  <c:v>1.9732188194469999</c:v>
                </c:pt>
                <c:pt idx="260">
                  <c:v>1.9732188194469999</c:v>
                </c:pt>
                <c:pt idx="261">
                  <c:v>1.9732188194469999</c:v>
                </c:pt>
                <c:pt idx="262">
                  <c:v>1.9732188194469999</c:v>
                </c:pt>
                <c:pt idx="263">
                  <c:v>1.9941082367659999</c:v>
                </c:pt>
                <c:pt idx="264">
                  <c:v>1.9615586732979999</c:v>
                </c:pt>
                <c:pt idx="265">
                  <c:v>1.967823947471</c:v>
                </c:pt>
                <c:pt idx="266">
                  <c:v>1.942926073999</c:v>
                </c:pt>
                <c:pt idx="267">
                  <c:v>1.898876152328</c:v>
                </c:pt>
                <c:pt idx="268">
                  <c:v>1.898876152328</c:v>
                </c:pt>
                <c:pt idx="269">
                  <c:v>1.898876152328</c:v>
                </c:pt>
                <c:pt idx="270">
                  <c:v>1.8815080826220001</c:v>
                </c:pt>
                <c:pt idx="271">
                  <c:v>1.8454406769159999</c:v>
                </c:pt>
                <c:pt idx="272">
                  <c:v>1.8709702689400001</c:v>
                </c:pt>
                <c:pt idx="273">
                  <c:v>1.85007648757</c:v>
                </c:pt>
                <c:pt idx="274">
                  <c:v>1.797095947304</c:v>
                </c:pt>
                <c:pt idx="275">
                  <c:v>1.797095947304</c:v>
                </c:pt>
                <c:pt idx="276">
                  <c:v>1.797095947304</c:v>
                </c:pt>
                <c:pt idx="277">
                  <c:v>1.7717724699999999</c:v>
                </c:pt>
                <c:pt idx="278">
                  <c:v>1.7766164138160001</c:v>
                </c:pt>
                <c:pt idx="279">
                  <c:v>1.7758395045776301</c:v>
                </c:pt>
                <c:pt idx="280">
                  <c:v>1.7606502503027599</c:v>
                </c:pt>
                <c:pt idx="281">
                  <c:v>1.81404230560464</c:v>
                </c:pt>
                <c:pt idx="282">
                  <c:v>1.81404230560464</c:v>
                </c:pt>
                <c:pt idx="283">
                  <c:v>1.81404230560464</c:v>
                </c:pt>
                <c:pt idx="284">
                  <c:v>1.7231961443112001</c:v>
                </c:pt>
                <c:pt idx="285">
                  <c:v>1.6983511700098</c:v>
                </c:pt>
                <c:pt idx="286">
                  <c:v>1.7111337051506701</c:v>
                </c:pt>
                <c:pt idx="287">
                  <c:v>1.70291196629762</c:v>
                </c:pt>
                <c:pt idx="288">
                  <c:v>1.68697445425399</c:v>
                </c:pt>
                <c:pt idx="289">
                  <c:v>1.68697445425399</c:v>
                </c:pt>
                <c:pt idx="290">
                  <c:v>1.68697445425399</c:v>
                </c:pt>
                <c:pt idx="291">
                  <c:v>1.68697445425399</c:v>
                </c:pt>
                <c:pt idx="292">
                  <c:v>1.72634338903044</c:v>
                </c:pt>
                <c:pt idx="293">
                  <c:v>1.74666806987826</c:v>
                </c:pt>
                <c:pt idx="294">
                  <c:v>1.7249588185570199</c:v>
                </c:pt>
                <c:pt idx="295">
                  <c:v>1.7248083823314599</c:v>
                </c:pt>
                <c:pt idx="296">
                  <c:v>1.7248083823314599</c:v>
                </c:pt>
                <c:pt idx="297">
                  <c:v>1.7248083823314599</c:v>
                </c:pt>
                <c:pt idx="298">
                  <c:v>1.7246100026817801</c:v>
                </c:pt>
                <c:pt idx="299">
                  <c:v>1.73159662312632</c:v>
                </c:pt>
                <c:pt idx="300">
                  <c:v>1.6895670667603999</c:v>
                </c:pt>
                <c:pt idx="301">
                  <c:v>1.69769556421139</c:v>
                </c:pt>
                <c:pt idx="302">
                  <c:v>1.6335033587682299</c:v>
                </c:pt>
                <c:pt idx="303">
                  <c:v>1.6335033587682299</c:v>
                </c:pt>
                <c:pt idx="304">
                  <c:v>1.6335033587682299</c:v>
                </c:pt>
                <c:pt idx="305">
                  <c:v>1.6600166688297799</c:v>
                </c:pt>
                <c:pt idx="306">
                  <c:v>1.69316291719107</c:v>
                </c:pt>
                <c:pt idx="307">
                  <c:v>1.67315591712152</c:v>
                </c:pt>
                <c:pt idx="308">
                  <c:v>1.6863773054509299</c:v>
                </c:pt>
                <c:pt idx="309">
                  <c:v>1.7028853797720001</c:v>
                </c:pt>
                <c:pt idx="310">
                  <c:v>1.7028853797720001</c:v>
                </c:pt>
                <c:pt idx="311">
                  <c:v>1.7028853797720001</c:v>
                </c:pt>
                <c:pt idx="312">
                  <c:v>1.738028375029</c:v>
                </c:pt>
                <c:pt idx="313">
                  <c:v>1.721215211199</c:v>
                </c:pt>
                <c:pt idx="314">
                  <c:v>1.69956830407</c:v>
                </c:pt>
                <c:pt idx="315">
                  <c:v>1.6363523634570001</c:v>
                </c:pt>
                <c:pt idx="316">
                  <c:v>1.591406098595</c:v>
                </c:pt>
                <c:pt idx="317">
                  <c:v>1.591406098595</c:v>
                </c:pt>
                <c:pt idx="318">
                  <c:v>1.591406098595</c:v>
                </c:pt>
                <c:pt idx="319">
                  <c:v>1.6301654975990001</c:v>
                </c:pt>
                <c:pt idx="320">
                  <c:v>1.587458053552</c:v>
                </c:pt>
                <c:pt idx="321">
                  <c:v>1.600629476473</c:v>
                </c:pt>
                <c:pt idx="322">
                  <c:v>1.601073703223</c:v>
                </c:pt>
                <c:pt idx="323">
                  <c:v>1.58948844538</c:v>
                </c:pt>
                <c:pt idx="324">
                  <c:v>1.58948844538</c:v>
                </c:pt>
                <c:pt idx="325">
                  <c:v>1.58948844538</c:v>
                </c:pt>
                <c:pt idx="326">
                  <c:v>1.612543945861</c:v>
                </c:pt>
                <c:pt idx="327">
                  <c:v>1.5874332877490001</c:v>
                </c:pt>
                <c:pt idx="328">
                  <c:v>1.576035869999</c:v>
                </c:pt>
                <c:pt idx="329">
                  <c:v>1.5633035762930001</c:v>
                </c:pt>
                <c:pt idx="330">
                  <c:v>1.5635314397069999</c:v>
                </c:pt>
                <c:pt idx="331">
                  <c:v>1.5635314397069999</c:v>
                </c:pt>
                <c:pt idx="332">
                  <c:v>1.5635314397069999</c:v>
                </c:pt>
                <c:pt idx="333">
                  <c:v>1.572039864775</c:v>
                </c:pt>
                <c:pt idx="334">
                  <c:v>1.5330259296990001</c:v>
                </c:pt>
                <c:pt idx="335">
                  <c:v>1.521430638954</c:v>
                </c:pt>
                <c:pt idx="336">
                  <c:v>1.4707003457509999</c:v>
                </c:pt>
                <c:pt idx="337">
                  <c:v>1.4887337955440001</c:v>
                </c:pt>
                <c:pt idx="338">
                  <c:v>1.4887337955440001</c:v>
                </c:pt>
                <c:pt idx="339">
                  <c:v>1.4887337955440001</c:v>
                </c:pt>
                <c:pt idx="340">
                  <c:v>1.469627298369</c:v>
                </c:pt>
                <c:pt idx="341">
                  <c:v>1.4229037160110001</c:v>
                </c:pt>
                <c:pt idx="342">
                  <c:v>1.3894354016770001</c:v>
                </c:pt>
                <c:pt idx="343">
                  <c:v>1.340883585032</c:v>
                </c:pt>
                <c:pt idx="344">
                  <c:v>1.3055611631490001</c:v>
                </c:pt>
                <c:pt idx="345">
                  <c:v>1.3055611631490001</c:v>
                </c:pt>
                <c:pt idx="346">
                  <c:v>1.3055611631490001</c:v>
                </c:pt>
                <c:pt idx="347">
                  <c:v>1.1965591092929999</c:v>
                </c:pt>
                <c:pt idx="348">
                  <c:v>1.1756311541360001</c:v>
                </c:pt>
                <c:pt idx="349">
                  <c:v>1.209863998453</c:v>
                </c:pt>
                <c:pt idx="350">
                  <c:v>1.1407479051489999</c:v>
                </c:pt>
                <c:pt idx="351">
                  <c:v>1.1631498623309999</c:v>
                </c:pt>
                <c:pt idx="352">
                  <c:v>1.1631498623309999</c:v>
                </c:pt>
                <c:pt idx="353">
                  <c:v>1.1631498623309999</c:v>
                </c:pt>
                <c:pt idx="354">
                  <c:v>1.1631498623309999</c:v>
                </c:pt>
                <c:pt idx="355">
                  <c:v>1.1443388549819999</c:v>
                </c:pt>
                <c:pt idx="356">
                  <c:v>1.138013788876</c:v>
                </c:pt>
                <c:pt idx="357">
                  <c:v>0.99093550948200004</c:v>
                </c:pt>
                <c:pt idx="358">
                  <c:v>0.93803224569099997</c:v>
                </c:pt>
                <c:pt idx="359">
                  <c:v>0.93803224569099997</c:v>
                </c:pt>
                <c:pt idx="360">
                  <c:v>0.93803224569099997</c:v>
                </c:pt>
                <c:pt idx="361">
                  <c:v>0.90027429115699997</c:v>
                </c:pt>
                <c:pt idx="362">
                  <c:v>0.96992236665200005</c:v>
                </c:pt>
                <c:pt idx="363">
                  <c:v>0.97830322710899997</c:v>
                </c:pt>
                <c:pt idx="364">
                  <c:v>1.0605721678369999</c:v>
                </c:pt>
                <c:pt idx="365">
                  <c:v>1.0989726548050001</c:v>
                </c:pt>
                <c:pt idx="366">
                  <c:v>1.0989726548050001</c:v>
                </c:pt>
                <c:pt idx="367">
                  <c:v>1.0989726548050001</c:v>
                </c:pt>
                <c:pt idx="368">
                  <c:v>0.98855564649000005</c:v>
                </c:pt>
                <c:pt idx="369">
                  <c:v>1.0307289721399999</c:v>
                </c:pt>
                <c:pt idx="370">
                  <c:v>1.0239190625250001</c:v>
                </c:pt>
                <c:pt idx="371">
                  <c:v>0.99449154268200002</c:v>
                </c:pt>
                <c:pt idx="372">
                  <c:v>1.0298604135080001</c:v>
                </c:pt>
                <c:pt idx="373">
                  <c:v>1.0298604135080001</c:v>
                </c:pt>
                <c:pt idx="374">
                  <c:v>1.0298604135080001</c:v>
                </c:pt>
                <c:pt idx="375">
                  <c:v>1.0172121048310001</c:v>
                </c:pt>
                <c:pt idx="376">
                  <c:v>1.0312605458570001</c:v>
                </c:pt>
                <c:pt idx="377">
                  <c:v>1.0366196459529999</c:v>
                </c:pt>
                <c:pt idx="378">
                  <c:v>1.074039397025</c:v>
                </c:pt>
                <c:pt idx="379">
                  <c:v>1.148388557409</c:v>
                </c:pt>
                <c:pt idx="380">
                  <c:v>1.148388557409</c:v>
                </c:pt>
                <c:pt idx="381">
                  <c:v>1.148388557409</c:v>
                </c:pt>
                <c:pt idx="382">
                  <c:v>1.169428978102</c:v>
                </c:pt>
                <c:pt idx="383">
                  <c:v>1.233830611571</c:v>
                </c:pt>
                <c:pt idx="384">
                  <c:v>1.250601270959</c:v>
                </c:pt>
                <c:pt idx="385">
                  <c:v>1.231474056917</c:v>
                </c:pt>
                <c:pt idx="386">
                  <c:v>1.1565043222660001</c:v>
                </c:pt>
                <c:pt idx="387">
                  <c:v>1.1565043222660001</c:v>
                </c:pt>
                <c:pt idx="388">
                  <c:v>1.1565043222660001</c:v>
                </c:pt>
                <c:pt idx="389">
                  <c:v>1.211815880329</c:v>
                </c:pt>
                <c:pt idx="390">
                  <c:v>1.2014521548629999</c:v>
                </c:pt>
                <c:pt idx="391">
                  <c:v>1.2014521548629999</c:v>
                </c:pt>
                <c:pt idx="392">
                  <c:v>1.152490977934</c:v>
                </c:pt>
                <c:pt idx="393">
                  <c:v>1.1506398459289999</c:v>
                </c:pt>
                <c:pt idx="394">
                  <c:v>1.1506398459289999</c:v>
                </c:pt>
                <c:pt idx="395">
                  <c:v>1.1506398459289999</c:v>
                </c:pt>
                <c:pt idx="396">
                  <c:v>1.122662314859</c:v>
                </c:pt>
                <c:pt idx="397">
                  <c:v>1.0891246263150001</c:v>
                </c:pt>
                <c:pt idx="398">
                  <c:v>1.0461241783669999</c:v>
                </c:pt>
                <c:pt idx="399">
                  <c:v>1.0175138232559999</c:v>
                </c:pt>
                <c:pt idx="400">
                  <c:v>1.027802518858</c:v>
                </c:pt>
                <c:pt idx="401">
                  <c:v>1.027802518858</c:v>
                </c:pt>
                <c:pt idx="402">
                  <c:v>1.027802518858</c:v>
                </c:pt>
                <c:pt idx="403">
                  <c:v>1.027802518858</c:v>
                </c:pt>
                <c:pt idx="404">
                  <c:v>1.027802518858</c:v>
                </c:pt>
                <c:pt idx="405">
                  <c:v>1.027802518858</c:v>
                </c:pt>
                <c:pt idx="406">
                  <c:v>0.97193192766600001</c:v>
                </c:pt>
                <c:pt idx="407">
                  <c:v>0.963639414847</c:v>
                </c:pt>
                <c:pt idx="408">
                  <c:v>0.963639414847</c:v>
                </c:pt>
                <c:pt idx="409">
                  <c:v>0.963639414847</c:v>
                </c:pt>
                <c:pt idx="410">
                  <c:v>0.97299392485299996</c:v>
                </c:pt>
                <c:pt idx="411">
                  <c:v>0.97181916834799997</c:v>
                </c:pt>
                <c:pt idx="412">
                  <c:v>0.97181916834799997</c:v>
                </c:pt>
                <c:pt idx="413">
                  <c:v>0.97181916834799997</c:v>
                </c:pt>
                <c:pt idx="414">
                  <c:v>0.98677833624900002</c:v>
                </c:pt>
                <c:pt idx="415">
                  <c:v>0.98677833624900002</c:v>
                </c:pt>
                <c:pt idx="416">
                  <c:v>0.98677833624900002</c:v>
                </c:pt>
                <c:pt idx="417">
                  <c:v>0.98677833624900002</c:v>
                </c:pt>
                <c:pt idx="418">
                  <c:v>0.98677833624900002</c:v>
                </c:pt>
                <c:pt idx="419">
                  <c:v>1.02688552313</c:v>
                </c:pt>
                <c:pt idx="420">
                  <c:v>1.0747888872889999</c:v>
                </c:pt>
                <c:pt idx="421">
                  <c:v>1.0808748357969999</c:v>
                </c:pt>
                <c:pt idx="422">
                  <c:v>1.0808748357969999</c:v>
                </c:pt>
                <c:pt idx="423">
                  <c:v>1.0808748357969999</c:v>
                </c:pt>
                <c:pt idx="424">
                  <c:v>1.0808748357969999</c:v>
                </c:pt>
                <c:pt idx="425">
                  <c:v>1.0808748357969999</c:v>
                </c:pt>
                <c:pt idx="426">
                  <c:v>1.0357096457970001</c:v>
                </c:pt>
                <c:pt idx="427">
                  <c:v>1.011314963415</c:v>
                </c:pt>
                <c:pt idx="428">
                  <c:v>0.98587821038699996</c:v>
                </c:pt>
                <c:pt idx="429">
                  <c:v>0.98587821038699996</c:v>
                </c:pt>
                <c:pt idx="430">
                  <c:v>0.98587821038699996</c:v>
                </c:pt>
                <c:pt idx="431">
                  <c:v>0.99959507094199995</c:v>
                </c:pt>
                <c:pt idx="432">
                  <c:v>1.0270412113480001</c:v>
                </c:pt>
                <c:pt idx="433">
                  <c:v>1.0441560834520001</c:v>
                </c:pt>
                <c:pt idx="434">
                  <c:v>1.0411270396279999</c:v>
                </c:pt>
                <c:pt idx="435">
                  <c:v>1.015796028709</c:v>
                </c:pt>
                <c:pt idx="436">
                  <c:v>1.015796028709</c:v>
                </c:pt>
                <c:pt idx="437">
                  <c:v>1.015796028709</c:v>
                </c:pt>
                <c:pt idx="438">
                  <c:v>0.99149201341100002</c:v>
                </c:pt>
                <c:pt idx="439">
                  <c:v>1.0271049910150001</c:v>
                </c:pt>
                <c:pt idx="440">
                  <c:v>1.05254796171</c:v>
                </c:pt>
                <c:pt idx="441">
                  <c:v>1.019511105331</c:v>
                </c:pt>
                <c:pt idx="442">
                  <c:v>1.0640409256479999</c:v>
                </c:pt>
                <c:pt idx="443">
                  <c:v>1.0640409256479999</c:v>
                </c:pt>
                <c:pt idx="444">
                  <c:v>1.0640409256479999</c:v>
                </c:pt>
                <c:pt idx="445">
                  <c:v>1.0797224205930001</c:v>
                </c:pt>
                <c:pt idx="446">
                  <c:v>1.087170461828</c:v>
                </c:pt>
                <c:pt idx="447">
                  <c:v>1.1160481110460001</c:v>
                </c:pt>
                <c:pt idx="448">
                  <c:v>1.083204690131</c:v>
                </c:pt>
                <c:pt idx="449">
                  <c:v>1.0820699644780001</c:v>
                </c:pt>
                <c:pt idx="450">
                  <c:v>1.0820699644780001</c:v>
                </c:pt>
                <c:pt idx="451">
                  <c:v>1.0820699644780001</c:v>
                </c:pt>
                <c:pt idx="452">
                  <c:v>1.049159714372</c:v>
                </c:pt>
                <c:pt idx="453">
                  <c:v>1.022245298369</c:v>
                </c:pt>
                <c:pt idx="454">
                  <c:v>1.012302449561</c:v>
                </c:pt>
                <c:pt idx="455">
                  <c:v>1.0155719496840001</c:v>
                </c:pt>
                <c:pt idx="456">
                  <c:v>0.99900785373400003</c:v>
                </c:pt>
                <c:pt idx="457">
                  <c:v>0.99900785373400003</c:v>
                </c:pt>
                <c:pt idx="458">
                  <c:v>0.99900785373400003</c:v>
                </c:pt>
                <c:pt idx="459">
                  <c:v>0.96661705439099999</c:v>
                </c:pt>
                <c:pt idx="460">
                  <c:v>0.99410910211199999</c:v>
                </c:pt>
                <c:pt idx="461">
                  <c:v>0.97554134508000001</c:v>
                </c:pt>
                <c:pt idx="462">
                  <c:v>0.97313355606600005</c:v>
                </c:pt>
                <c:pt idx="463">
                  <c:v>0.92882194484799996</c:v>
                </c:pt>
                <c:pt idx="464">
                  <c:v>0.92882194484799996</c:v>
                </c:pt>
                <c:pt idx="465">
                  <c:v>0.92882194484799996</c:v>
                </c:pt>
                <c:pt idx="466">
                  <c:v>0.946951562691</c:v>
                </c:pt>
                <c:pt idx="467">
                  <c:v>0.96986371432399998</c:v>
                </c:pt>
                <c:pt idx="468">
                  <c:v>0.92472158777799995</c:v>
                </c:pt>
                <c:pt idx="469">
                  <c:v>0.94332942702</c:v>
                </c:pt>
                <c:pt idx="470">
                  <c:v>0.97629350339400001</c:v>
                </c:pt>
                <c:pt idx="471">
                  <c:v>0.97629350339400001</c:v>
                </c:pt>
                <c:pt idx="472">
                  <c:v>0.97629350339400001</c:v>
                </c:pt>
                <c:pt idx="473">
                  <c:v>1.0077257473800001</c:v>
                </c:pt>
                <c:pt idx="474">
                  <c:v>0.95825474502899999</c:v>
                </c:pt>
                <c:pt idx="475">
                  <c:v>0.93909089670799994</c:v>
                </c:pt>
                <c:pt idx="476">
                  <c:v>0.895663791072</c:v>
                </c:pt>
                <c:pt idx="477">
                  <c:v>0.89004151337699999</c:v>
                </c:pt>
                <c:pt idx="478">
                  <c:v>0.89004151337699999</c:v>
                </c:pt>
                <c:pt idx="479">
                  <c:v>0.89004151337699999</c:v>
                </c:pt>
                <c:pt idx="480">
                  <c:v>0.86410129182999995</c:v>
                </c:pt>
                <c:pt idx="481">
                  <c:v>0.86726611529099995</c:v>
                </c:pt>
                <c:pt idx="482">
                  <c:v>0.91211315070599996</c:v>
                </c:pt>
                <c:pt idx="483">
                  <c:v>0.93814741503599997</c:v>
                </c:pt>
                <c:pt idx="484">
                  <c:v>0.95478357335899999</c:v>
                </c:pt>
                <c:pt idx="485">
                  <c:v>0.95478357335899999</c:v>
                </c:pt>
                <c:pt idx="486">
                  <c:v>0.95478357335899999</c:v>
                </c:pt>
                <c:pt idx="487">
                  <c:v>0.96459240876300001</c:v>
                </c:pt>
                <c:pt idx="488">
                  <c:v>0.95401223565399995</c:v>
                </c:pt>
                <c:pt idx="489">
                  <c:v>0.94641715634599999</c:v>
                </c:pt>
                <c:pt idx="490">
                  <c:v>0.948125499215</c:v>
                </c:pt>
                <c:pt idx="491">
                  <c:v>0.95005398624699999</c:v>
                </c:pt>
                <c:pt idx="492">
                  <c:v>0.95005398624699999</c:v>
                </c:pt>
                <c:pt idx="493">
                  <c:v>0.95005398624699999</c:v>
                </c:pt>
                <c:pt idx="494">
                  <c:v>0.93729874512699995</c:v>
                </c:pt>
                <c:pt idx="495">
                  <c:v>0.93103529610000002</c:v>
                </c:pt>
                <c:pt idx="496">
                  <c:v>0.95234573460399996</c:v>
                </c:pt>
                <c:pt idx="497">
                  <c:v>0.94318132976500002</c:v>
                </c:pt>
                <c:pt idx="498">
                  <c:v>0.89397035230599997</c:v>
                </c:pt>
                <c:pt idx="499">
                  <c:v>0.89397035230599997</c:v>
                </c:pt>
                <c:pt idx="500">
                  <c:v>0.89397035230599997</c:v>
                </c:pt>
                <c:pt idx="501">
                  <c:v>0.87198026831700004</c:v>
                </c:pt>
                <c:pt idx="502">
                  <c:v>0.86483111430799997</c:v>
                </c:pt>
                <c:pt idx="503">
                  <c:v>0.88125313224500001</c:v>
                </c:pt>
                <c:pt idx="504">
                  <c:v>0.88543458449699997</c:v>
                </c:pt>
                <c:pt idx="505">
                  <c:v>0.88291113977799995</c:v>
                </c:pt>
                <c:pt idx="506">
                  <c:v>0.88291113977799995</c:v>
                </c:pt>
                <c:pt idx="507">
                  <c:v>0.88291113977799995</c:v>
                </c:pt>
                <c:pt idx="508">
                  <c:v>0.87489306334399997</c:v>
                </c:pt>
                <c:pt idx="509">
                  <c:v>0.86641541235499997</c:v>
                </c:pt>
                <c:pt idx="510">
                  <c:v>0.87614367578999996</c:v>
                </c:pt>
                <c:pt idx="511">
                  <c:v>0.90961776454499998</c:v>
                </c:pt>
                <c:pt idx="512">
                  <c:v>0.92935406623299999</c:v>
                </c:pt>
                <c:pt idx="513">
                  <c:v>0.92935406623299999</c:v>
                </c:pt>
                <c:pt idx="514">
                  <c:v>0.92935406623299999</c:v>
                </c:pt>
                <c:pt idx="515">
                  <c:v>0.91926614603099999</c:v>
                </c:pt>
                <c:pt idx="516">
                  <c:v>0.89023774162400005</c:v>
                </c:pt>
                <c:pt idx="517">
                  <c:v>0.86924039105799999</c:v>
                </c:pt>
                <c:pt idx="518">
                  <c:v>0.85904412372399996</c:v>
                </c:pt>
                <c:pt idx="519">
                  <c:v>0.86651588611499997</c:v>
                </c:pt>
                <c:pt idx="520">
                  <c:v>0.86651588611499997</c:v>
                </c:pt>
                <c:pt idx="521">
                  <c:v>0.86651588611499997</c:v>
                </c:pt>
                <c:pt idx="522">
                  <c:v>0.852880614589</c:v>
                </c:pt>
                <c:pt idx="523">
                  <c:v>0.85128114184100001</c:v>
                </c:pt>
                <c:pt idx="524">
                  <c:v>0.87623659740600002</c:v>
                </c:pt>
                <c:pt idx="525">
                  <c:v>0.888930392091</c:v>
                </c:pt>
                <c:pt idx="526">
                  <c:v>0.88381170292800004</c:v>
                </c:pt>
                <c:pt idx="527">
                  <c:v>0.88381170292800004</c:v>
                </c:pt>
                <c:pt idx="528">
                  <c:v>0.88381170292800004</c:v>
                </c:pt>
                <c:pt idx="529">
                  <c:v>0.861242278616</c:v>
                </c:pt>
                <c:pt idx="530">
                  <c:v>0.87697573954100005</c:v>
                </c:pt>
                <c:pt idx="531">
                  <c:v>0.87215527418100003</c:v>
                </c:pt>
                <c:pt idx="532">
                  <c:v>0.86556196683099995</c:v>
                </c:pt>
                <c:pt idx="533">
                  <c:v>0.84744865539400005</c:v>
                </c:pt>
                <c:pt idx="534">
                  <c:v>0.84744865539400005</c:v>
                </c:pt>
                <c:pt idx="535">
                  <c:v>0.84744865539400005</c:v>
                </c:pt>
                <c:pt idx="536">
                  <c:v>0.83758713941899998</c:v>
                </c:pt>
                <c:pt idx="537">
                  <c:v>0.82046393721599997</c:v>
                </c:pt>
                <c:pt idx="538">
                  <c:v>0.796857165137</c:v>
                </c:pt>
                <c:pt idx="539">
                  <c:v>0.78053465704299996</c:v>
                </c:pt>
                <c:pt idx="540">
                  <c:v>0.76993104060799999</c:v>
                </c:pt>
                <c:pt idx="541">
                  <c:v>0.76993104060799999</c:v>
                </c:pt>
                <c:pt idx="542">
                  <c:v>0.76993104060799999</c:v>
                </c:pt>
                <c:pt idx="543">
                  <c:v>0.73295952938572695</c:v>
                </c:pt>
                <c:pt idx="544">
                  <c:v>0.73290488249499997</c:v>
                </c:pt>
                <c:pt idx="545">
                  <c:v>0.74855940894999995</c:v>
                </c:pt>
                <c:pt idx="546">
                  <c:v>0.74986301158500002</c:v>
                </c:pt>
                <c:pt idx="547">
                  <c:v>0.73954536032399998</c:v>
                </c:pt>
                <c:pt idx="548">
                  <c:v>0.73954536032399998</c:v>
                </c:pt>
                <c:pt idx="549">
                  <c:v>0.73954536032399998</c:v>
                </c:pt>
                <c:pt idx="550">
                  <c:v>0.69756781561500003</c:v>
                </c:pt>
                <c:pt idx="551">
                  <c:v>0.65136973919100005</c:v>
                </c:pt>
                <c:pt idx="552">
                  <c:v>0.627288324748</c:v>
                </c:pt>
                <c:pt idx="553">
                  <c:v>0.64346981941000003</c:v>
                </c:pt>
                <c:pt idx="554">
                  <c:v>0.60644446907100003</c:v>
                </c:pt>
                <c:pt idx="555">
                  <c:v>0.60644446907100003</c:v>
                </c:pt>
                <c:pt idx="556">
                  <c:v>0.60644446907100003</c:v>
                </c:pt>
                <c:pt idx="557">
                  <c:v>0.622918610368</c:v>
                </c:pt>
                <c:pt idx="558">
                  <c:v>0.622918610368</c:v>
                </c:pt>
                <c:pt idx="559">
                  <c:v>0.55420121525599997</c:v>
                </c:pt>
                <c:pt idx="560">
                  <c:v>0.40989304215099998</c:v>
                </c:pt>
                <c:pt idx="561">
                  <c:v>0.48317750620099997</c:v>
                </c:pt>
                <c:pt idx="562">
                  <c:v>0.48317750620099997</c:v>
                </c:pt>
                <c:pt idx="563">
                  <c:v>0.48317750620099997</c:v>
                </c:pt>
                <c:pt idx="564">
                  <c:v>0.55083619444599996</c:v>
                </c:pt>
                <c:pt idx="565">
                  <c:v>0.61483190212200001</c:v>
                </c:pt>
                <c:pt idx="566">
                  <c:v>0.61483190212200001</c:v>
                </c:pt>
                <c:pt idx="567">
                  <c:v>0.81721551753300004</c:v>
                </c:pt>
                <c:pt idx="568">
                  <c:v>1.047827520477</c:v>
                </c:pt>
                <c:pt idx="569">
                  <c:v>1.047827520477</c:v>
                </c:pt>
                <c:pt idx="570">
                  <c:v>1.047827520477</c:v>
                </c:pt>
                <c:pt idx="571">
                  <c:v>1.0336951573990001</c:v>
                </c:pt>
                <c:pt idx="572">
                  <c:v>1.087568837973</c:v>
                </c:pt>
                <c:pt idx="573">
                  <c:v>1.2040201412510001</c:v>
                </c:pt>
                <c:pt idx="574">
                  <c:v>1.3647321166469999</c:v>
                </c:pt>
                <c:pt idx="575">
                  <c:v>1.34138185098</c:v>
                </c:pt>
                <c:pt idx="576">
                  <c:v>1.34138185098</c:v>
                </c:pt>
                <c:pt idx="577">
                  <c:v>1.34138185098</c:v>
                </c:pt>
                <c:pt idx="578">
                  <c:v>1.4042353636910001</c:v>
                </c:pt>
                <c:pt idx="579">
                  <c:v>1.1052208695100001</c:v>
                </c:pt>
                <c:pt idx="580">
                  <c:v>1.0178595497159999</c:v>
                </c:pt>
                <c:pt idx="581">
                  <c:v>0.95741755260299999</c:v>
                </c:pt>
                <c:pt idx="582">
                  <c:v>0.95930701706599997</c:v>
                </c:pt>
                <c:pt idx="583">
                  <c:v>0.95930701706599997</c:v>
                </c:pt>
                <c:pt idx="584">
                  <c:v>0.95930701706599997</c:v>
                </c:pt>
                <c:pt idx="585">
                  <c:v>1.0424814725189999</c:v>
                </c:pt>
                <c:pt idx="586">
                  <c:v>1.0904225772409999</c:v>
                </c:pt>
                <c:pt idx="587">
                  <c:v>1.0193303012849999</c:v>
                </c:pt>
                <c:pt idx="588">
                  <c:v>1.105622459416</c:v>
                </c:pt>
                <c:pt idx="589">
                  <c:v>1.0889914351450001</c:v>
                </c:pt>
                <c:pt idx="590">
                  <c:v>1.0889914351450001</c:v>
                </c:pt>
                <c:pt idx="591">
                  <c:v>1.0889914351450001</c:v>
                </c:pt>
                <c:pt idx="592">
                  <c:v>1.0853479318999999</c:v>
                </c:pt>
                <c:pt idx="593">
                  <c:v>0.86731382794599998</c:v>
                </c:pt>
                <c:pt idx="594">
                  <c:v>0.86295541671800002</c:v>
                </c:pt>
                <c:pt idx="595">
                  <c:v>0.86295541671800002</c:v>
                </c:pt>
                <c:pt idx="596">
                  <c:v>0.86295541671800002</c:v>
                </c:pt>
                <c:pt idx="597">
                  <c:v>0.86295541671800002</c:v>
                </c:pt>
                <c:pt idx="598">
                  <c:v>0.86295541671800002</c:v>
                </c:pt>
                <c:pt idx="599">
                  <c:v>0.81050755454599999</c:v>
                </c:pt>
                <c:pt idx="600">
                  <c:v>0.77874278206500003</c:v>
                </c:pt>
                <c:pt idx="601">
                  <c:v>0.77874278206500003</c:v>
                </c:pt>
                <c:pt idx="602">
                  <c:v>0.77874278206500003</c:v>
                </c:pt>
                <c:pt idx="603">
                  <c:v>0.73922488206500003</c:v>
                </c:pt>
                <c:pt idx="604">
                  <c:v>0.73922488206500003</c:v>
                </c:pt>
                <c:pt idx="605">
                  <c:v>0.73922488206500003</c:v>
                </c:pt>
                <c:pt idx="606">
                  <c:v>0.75244750368500002</c:v>
                </c:pt>
                <c:pt idx="607">
                  <c:v>0.76782715318899997</c:v>
                </c:pt>
                <c:pt idx="608">
                  <c:v>0.80594186690000003</c:v>
                </c:pt>
                <c:pt idx="609">
                  <c:v>0.81746468732400002</c:v>
                </c:pt>
                <c:pt idx="610">
                  <c:v>0.81846712881799999</c:v>
                </c:pt>
                <c:pt idx="611">
                  <c:v>0.81846712881799999</c:v>
                </c:pt>
                <c:pt idx="612">
                  <c:v>0.81846712881799999</c:v>
                </c:pt>
                <c:pt idx="613">
                  <c:v>0.78904925350300004</c:v>
                </c:pt>
                <c:pt idx="614">
                  <c:v>0.78891606716999996</c:v>
                </c:pt>
                <c:pt idx="615">
                  <c:v>0.78891606716999996</c:v>
                </c:pt>
                <c:pt idx="616">
                  <c:v>0.78891606716999996</c:v>
                </c:pt>
                <c:pt idx="617">
                  <c:v>0.84762911776200001</c:v>
                </c:pt>
                <c:pt idx="618">
                  <c:v>0.84762911776200001</c:v>
                </c:pt>
                <c:pt idx="619">
                  <c:v>0.84762911776200001</c:v>
                </c:pt>
                <c:pt idx="620">
                  <c:v>0.86194622888500005</c:v>
                </c:pt>
                <c:pt idx="621">
                  <c:v>0.88720570374200003</c:v>
                </c:pt>
                <c:pt idx="622">
                  <c:v>0.87840679243099995</c:v>
                </c:pt>
                <c:pt idx="623">
                  <c:v>0.90283018943799997</c:v>
                </c:pt>
                <c:pt idx="624">
                  <c:v>0.87157029337500003</c:v>
                </c:pt>
                <c:pt idx="625">
                  <c:v>0.87157029337500003</c:v>
                </c:pt>
                <c:pt idx="626">
                  <c:v>0.87157029337500003</c:v>
                </c:pt>
                <c:pt idx="627">
                  <c:v>0.81651741628999996</c:v>
                </c:pt>
                <c:pt idx="628">
                  <c:v>0.79950900822000004</c:v>
                </c:pt>
                <c:pt idx="629">
                  <c:v>0.79155307527499996</c:v>
                </c:pt>
                <c:pt idx="630">
                  <c:v>0.76344562208</c:v>
                </c:pt>
                <c:pt idx="631">
                  <c:v>0.73831796260600002</c:v>
                </c:pt>
                <c:pt idx="632">
                  <c:v>0.73831796260600002</c:v>
                </c:pt>
                <c:pt idx="633">
                  <c:v>0.73831796260600002</c:v>
                </c:pt>
                <c:pt idx="634">
                  <c:v>0.76937642494699998</c:v>
                </c:pt>
                <c:pt idx="635">
                  <c:v>0.78378819576199998</c:v>
                </c:pt>
                <c:pt idx="636">
                  <c:v>0.78278427893699998</c:v>
                </c:pt>
                <c:pt idx="637">
                  <c:v>0.75336389153799999</c:v>
                </c:pt>
                <c:pt idx="638">
                  <c:v>0.759802617299</c:v>
                </c:pt>
                <c:pt idx="639">
                  <c:v>0.759802617299</c:v>
                </c:pt>
                <c:pt idx="640">
                  <c:v>0.759802617299</c:v>
                </c:pt>
                <c:pt idx="641">
                  <c:v>0.761619838331</c:v>
                </c:pt>
                <c:pt idx="642">
                  <c:v>0.76108230491999995</c:v>
                </c:pt>
                <c:pt idx="643">
                  <c:v>0.74778725098599996</c:v>
                </c:pt>
                <c:pt idx="644">
                  <c:v>0.75724051703499995</c:v>
                </c:pt>
                <c:pt idx="645">
                  <c:v>0.75724051703499995</c:v>
                </c:pt>
                <c:pt idx="646">
                  <c:v>0.75724051703499995</c:v>
                </c:pt>
                <c:pt idx="647">
                  <c:v>0.75724051703499995</c:v>
                </c:pt>
                <c:pt idx="648">
                  <c:v>0.76614180781600005</c:v>
                </c:pt>
                <c:pt idx="649">
                  <c:v>0.76977719154500002</c:v>
                </c:pt>
                <c:pt idx="650">
                  <c:v>0.77498694040600002</c:v>
                </c:pt>
                <c:pt idx="651">
                  <c:v>0.78790639830700004</c:v>
                </c:pt>
                <c:pt idx="652">
                  <c:v>0.80092660946799998</c:v>
                </c:pt>
                <c:pt idx="653">
                  <c:v>0.80092660946799998</c:v>
                </c:pt>
                <c:pt idx="654">
                  <c:v>0.80092660946799998</c:v>
                </c:pt>
                <c:pt idx="655">
                  <c:v>0.80092660946799998</c:v>
                </c:pt>
                <c:pt idx="656">
                  <c:v>0.84231285824199997</c:v>
                </c:pt>
                <c:pt idx="657">
                  <c:v>0.81279111348300004</c:v>
                </c:pt>
                <c:pt idx="658">
                  <c:v>0.79514655918800003</c:v>
                </c:pt>
                <c:pt idx="659">
                  <c:v>0.75202016968399998</c:v>
                </c:pt>
                <c:pt idx="660">
                  <c:v>0.75202016968399998</c:v>
                </c:pt>
                <c:pt idx="661">
                  <c:v>0.75202016968399998</c:v>
                </c:pt>
                <c:pt idx="662">
                  <c:v>0.74792910897200005</c:v>
                </c:pt>
                <c:pt idx="663">
                  <c:v>0.74738445133700004</c:v>
                </c:pt>
                <c:pt idx="664">
                  <c:v>0.73364145954600002</c:v>
                </c:pt>
                <c:pt idx="665">
                  <c:v>0.70557703768500002</c:v>
                </c:pt>
                <c:pt idx="666">
                  <c:v>0.69402593130699997</c:v>
                </c:pt>
                <c:pt idx="667">
                  <c:v>0.69402593130699997</c:v>
                </c:pt>
                <c:pt idx="668">
                  <c:v>0.69402593130699997</c:v>
                </c:pt>
                <c:pt idx="669">
                  <c:v>0.68234210556899999</c:v>
                </c:pt>
                <c:pt idx="670">
                  <c:v>0.66464219042299999</c:v>
                </c:pt>
                <c:pt idx="671">
                  <c:v>0.65756541814000002</c:v>
                </c:pt>
                <c:pt idx="672">
                  <c:v>0.63895590975899996</c:v>
                </c:pt>
                <c:pt idx="673">
                  <c:v>0.64309695187000004</c:v>
                </c:pt>
                <c:pt idx="674">
                  <c:v>0.64309695187000004</c:v>
                </c:pt>
                <c:pt idx="675">
                  <c:v>0.64309695187000004</c:v>
                </c:pt>
                <c:pt idx="676">
                  <c:v>0.62417501990599999</c:v>
                </c:pt>
                <c:pt idx="677">
                  <c:v>0.63990547757600003</c:v>
                </c:pt>
                <c:pt idx="678">
                  <c:v>0.64488309207000005</c:v>
                </c:pt>
                <c:pt idx="679">
                  <c:v>0.66437777566699996</c:v>
                </c:pt>
                <c:pt idx="680">
                  <c:v>0.64824571994299995</c:v>
                </c:pt>
                <c:pt idx="681">
                  <c:v>0.64824571994299995</c:v>
                </c:pt>
                <c:pt idx="682">
                  <c:v>0.64824571994299995</c:v>
                </c:pt>
                <c:pt idx="683">
                  <c:v>0.63980006626499997</c:v>
                </c:pt>
                <c:pt idx="684">
                  <c:v>0.63676685150900003</c:v>
                </c:pt>
                <c:pt idx="685">
                  <c:v>0.62669665204299996</c:v>
                </c:pt>
                <c:pt idx="686">
                  <c:v>0.66555651854300002</c:v>
                </c:pt>
                <c:pt idx="687">
                  <c:v>0.65717359312000001</c:v>
                </c:pt>
                <c:pt idx="688">
                  <c:v>0.65717359312000001</c:v>
                </c:pt>
                <c:pt idx="689">
                  <c:v>0.65717359312000001</c:v>
                </c:pt>
                <c:pt idx="690">
                  <c:v>0.653677600691</c:v>
                </c:pt>
                <c:pt idx="691">
                  <c:v>0.656345202076</c:v>
                </c:pt>
                <c:pt idx="692">
                  <c:v>0.64672740300999998</c:v>
                </c:pt>
                <c:pt idx="693">
                  <c:v>0.643739782288</c:v>
                </c:pt>
                <c:pt idx="694">
                  <c:v>0.67701832908299997</c:v>
                </c:pt>
                <c:pt idx="695">
                  <c:v>0.67701832908299997</c:v>
                </c:pt>
                <c:pt idx="696">
                  <c:v>0.67701832908299997</c:v>
                </c:pt>
                <c:pt idx="697">
                  <c:v>0.67391273334599999</c:v>
                </c:pt>
                <c:pt idx="698">
                  <c:v>0.67844429335800005</c:v>
                </c:pt>
                <c:pt idx="699">
                  <c:v>0.67439688048799995</c:v>
                </c:pt>
                <c:pt idx="700">
                  <c:v>0.65310965905399998</c:v>
                </c:pt>
                <c:pt idx="701">
                  <c:v>0.66700270258399996</c:v>
                </c:pt>
                <c:pt idx="702">
                  <c:v>0.66700270258399996</c:v>
                </c:pt>
                <c:pt idx="703">
                  <c:v>0.66700270258399996</c:v>
                </c:pt>
                <c:pt idx="704">
                  <c:v>0.66238175591100001</c:v>
                </c:pt>
                <c:pt idx="705">
                  <c:v>0.66163600001</c:v>
                </c:pt>
                <c:pt idx="706">
                  <c:v>0.66245331380700001</c:v>
                </c:pt>
                <c:pt idx="707">
                  <c:v>0.66235688843700002</c:v>
                </c:pt>
                <c:pt idx="708">
                  <c:v>0.66235688843700002</c:v>
                </c:pt>
                <c:pt idx="709">
                  <c:v>0.66235688843700002</c:v>
                </c:pt>
                <c:pt idx="710">
                  <c:v>0.66235688843700002</c:v>
                </c:pt>
                <c:pt idx="711">
                  <c:v>0.66863770930900002</c:v>
                </c:pt>
                <c:pt idx="712">
                  <c:v>0.68834874336399998</c:v>
                </c:pt>
                <c:pt idx="713">
                  <c:v>0.68804036480800002</c:v>
                </c:pt>
                <c:pt idx="714">
                  <c:v>0.66943973343800001</c:v>
                </c:pt>
                <c:pt idx="715">
                  <c:v>0.67016323715100001</c:v>
                </c:pt>
                <c:pt idx="716">
                  <c:v>0.67016323715100001</c:v>
                </c:pt>
                <c:pt idx="717">
                  <c:v>0.67016323715100001</c:v>
                </c:pt>
                <c:pt idx="718">
                  <c:v>0.67774525794999996</c:v>
                </c:pt>
                <c:pt idx="719">
                  <c:v>0.65974125491799995</c:v>
                </c:pt>
                <c:pt idx="720">
                  <c:v>0.67184440987100003</c:v>
                </c:pt>
                <c:pt idx="721">
                  <c:v>0.67975641924499997</c:v>
                </c:pt>
                <c:pt idx="722">
                  <c:v>0.662467206847</c:v>
                </c:pt>
                <c:pt idx="723">
                  <c:v>0.662467206847</c:v>
                </c:pt>
                <c:pt idx="724">
                  <c:v>0.662467206847</c:v>
                </c:pt>
                <c:pt idx="725">
                  <c:v>0.67228921384399998</c:v>
                </c:pt>
                <c:pt idx="726">
                  <c:v>0.68063628635200002</c:v>
                </c:pt>
                <c:pt idx="727">
                  <c:v>0.68495913005800002</c:v>
                </c:pt>
                <c:pt idx="728">
                  <c:v>0.68486392504000004</c:v>
                </c:pt>
                <c:pt idx="729">
                  <c:v>0.68744742752800003</c:v>
                </c:pt>
                <c:pt idx="730">
                  <c:v>0.73954536032399998</c:v>
                </c:pt>
                <c:pt idx="731">
                  <c:v>0.69756781561500003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0-457C-B2E4-3EF57F5B12FF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43334</c:v>
                </c:pt>
                <c:pt idx="1">
                  <c:v>43335</c:v>
                </c:pt>
                <c:pt idx="2">
                  <c:v>43336</c:v>
                </c:pt>
                <c:pt idx="3">
                  <c:v>43337</c:v>
                </c:pt>
                <c:pt idx="4">
                  <c:v>43338</c:v>
                </c:pt>
                <c:pt idx="5">
                  <c:v>43339</c:v>
                </c:pt>
                <c:pt idx="6">
                  <c:v>43340</c:v>
                </c:pt>
                <c:pt idx="7">
                  <c:v>43341</c:v>
                </c:pt>
                <c:pt idx="8">
                  <c:v>43342</c:v>
                </c:pt>
                <c:pt idx="9">
                  <c:v>43343</c:v>
                </c:pt>
                <c:pt idx="10">
                  <c:v>43344</c:v>
                </c:pt>
                <c:pt idx="11">
                  <c:v>43345</c:v>
                </c:pt>
                <c:pt idx="12">
                  <c:v>43346</c:v>
                </c:pt>
                <c:pt idx="13">
                  <c:v>43347</c:v>
                </c:pt>
                <c:pt idx="14">
                  <c:v>43348</c:v>
                </c:pt>
                <c:pt idx="15">
                  <c:v>43349</c:v>
                </c:pt>
                <c:pt idx="16">
                  <c:v>43350</c:v>
                </c:pt>
                <c:pt idx="17">
                  <c:v>43351</c:v>
                </c:pt>
                <c:pt idx="18">
                  <c:v>43352</c:v>
                </c:pt>
                <c:pt idx="19">
                  <c:v>43353</c:v>
                </c:pt>
                <c:pt idx="20">
                  <c:v>43354</c:v>
                </c:pt>
                <c:pt idx="21">
                  <c:v>43355</c:v>
                </c:pt>
                <c:pt idx="22">
                  <c:v>43356</c:v>
                </c:pt>
                <c:pt idx="23">
                  <c:v>43357</c:v>
                </c:pt>
                <c:pt idx="24">
                  <c:v>43358</c:v>
                </c:pt>
                <c:pt idx="25">
                  <c:v>43359</c:v>
                </c:pt>
                <c:pt idx="26">
                  <c:v>43360</c:v>
                </c:pt>
                <c:pt idx="27">
                  <c:v>43361</c:v>
                </c:pt>
                <c:pt idx="28">
                  <c:v>43362</c:v>
                </c:pt>
                <c:pt idx="29">
                  <c:v>43363</c:v>
                </c:pt>
                <c:pt idx="30">
                  <c:v>43364</c:v>
                </c:pt>
                <c:pt idx="31">
                  <c:v>43365</c:v>
                </c:pt>
                <c:pt idx="32">
                  <c:v>43366</c:v>
                </c:pt>
                <c:pt idx="33">
                  <c:v>43367</c:v>
                </c:pt>
                <c:pt idx="34">
                  <c:v>43368</c:v>
                </c:pt>
                <c:pt idx="35">
                  <c:v>43369</c:v>
                </c:pt>
                <c:pt idx="36">
                  <c:v>43370</c:v>
                </c:pt>
                <c:pt idx="37">
                  <c:v>43371</c:v>
                </c:pt>
                <c:pt idx="38">
                  <c:v>43372</c:v>
                </c:pt>
                <c:pt idx="39">
                  <c:v>43373</c:v>
                </c:pt>
                <c:pt idx="40">
                  <c:v>43374</c:v>
                </c:pt>
                <c:pt idx="41">
                  <c:v>43375</c:v>
                </c:pt>
                <c:pt idx="42">
                  <c:v>43376</c:v>
                </c:pt>
                <c:pt idx="43">
                  <c:v>43377</c:v>
                </c:pt>
                <c:pt idx="44">
                  <c:v>43378</c:v>
                </c:pt>
                <c:pt idx="45">
                  <c:v>43379</c:v>
                </c:pt>
                <c:pt idx="46">
                  <c:v>43380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43386</c:v>
                </c:pt>
                <c:pt idx="53">
                  <c:v>43387</c:v>
                </c:pt>
                <c:pt idx="54">
                  <c:v>43388</c:v>
                </c:pt>
                <c:pt idx="55">
                  <c:v>43389</c:v>
                </c:pt>
                <c:pt idx="56">
                  <c:v>43390</c:v>
                </c:pt>
                <c:pt idx="57">
                  <c:v>43391</c:v>
                </c:pt>
                <c:pt idx="58">
                  <c:v>43392</c:v>
                </c:pt>
                <c:pt idx="59">
                  <c:v>43393</c:v>
                </c:pt>
                <c:pt idx="60">
                  <c:v>43394</c:v>
                </c:pt>
                <c:pt idx="61">
                  <c:v>43395</c:v>
                </c:pt>
                <c:pt idx="62">
                  <c:v>43396</c:v>
                </c:pt>
                <c:pt idx="63">
                  <c:v>43397</c:v>
                </c:pt>
                <c:pt idx="64">
                  <c:v>43398</c:v>
                </c:pt>
                <c:pt idx="65">
                  <c:v>43399</c:v>
                </c:pt>
                <c:pt idx="66">
                  <c:v>43400</c:v>
                </c:pt>
                <c:pt idx="67">
                  <c:v>43401</c:v>
                </c:pt>
                <c:pt idx="68">
                  <c:v>43402</c:v>
                </c:pt>
                <c:pt idx="69">
                  <c:v>43403</c:v>
                </c:pt>
                <c:pt idx="70">
                  <c:v>43404</c:v>
                </c:pt>
                <c:pt idx="71">
                  <c:v>43405</c:v>
                </c:pt>
                <c:pt idx="72">
                  <c:v>43406</c:v>
                </c:pt>
                <c:pt idx="73">
                  <c:v>43407</c:v>
                </c:pt>
                <c:pt idx="74">
                  <c:v>43408</c:v>
                </c:pt>
                <c:pt idx="75">
                  <c:v>43409</c:v>
                </c:pt>
                <c:pt idx="76">
                  <c:v>43410</c:v>
                </c:pt>
                <c:pt idx="77">
                  <c:v>43411</c:v>
                </c:pt>
                <c:pt idx="78">
                  <c:v>43412</c:v>
                </c:pt>
                <c:pt idx="79">
                  <c:v>43413</c:v>
                </c:pt>
                <c:pt idx="80">
                  <c:v>43414</c:v>
                </c:pt>
                <c:pt idx="81">
                  <c:v>43415</c:v>
                </c:pt>
                <c:pt idx="82">
                  <c:v>43416</c:v>
                </c:pt>
                <c:pt idx="83">
                  <c:v>43417</c:v>
                </c:pt>
                <c:pt idx="84">
                  <c:v>43418</c:v>
                </c:pt>
                <c:pt idx="85">
                  <c:v>43419</c:v>
                </c:pt>
                <c:pt idx="86">
                  <c:v>43420</c:v>
                </c:pt>
                <c:pt idx="87">
                  <c:v>43421</c:v>
                </c:pt>
                <c:pt idx="88">
                  <c:v>43422</c:v>
                </c:pt>
                <c:pt idx="89">
                  <c:v>43423</c:v>
                </c:pt>
                <c:pt idx="90">
                  <c:v>43424</c:v>
                </c:pt>
                <c:pt idx="91">
                  <c:v>43425</c:v>
                </c:pt>
                <c:pt idx="92">
                  <c:v>43426</c:v>
                </c:pt>
                <c:pt idx="93">
                  <c:v>43427</c:v>
                </c:pt>
                <c:pt idx="94">
                  <c:v>43428</c:v>
                </c:pt>
                <c:pt idx="95">
                  <c:v>43429</c:v>
                </c:pt>
                <c:pt idx="96">
                  <c:v>43430</c:v>
                </c:pt>
                <c:pt idx="97">
                  <c:v>43431</c:v>
                </c:pt>
                <c:pt idx="98">
                  <c:v>43432</c:v>
                </c:pt>
                <c:pt idx="99">
                  <c:v>43433</c:v>
                </c:pt>
                <c:pt idx="100">
                  <c:v>43434</c:v>
                </c:pt>
                <c:pt idx="101">
                  <c:v>43435</c:v>
                </c:pt>
                <c:pt idx="102">
                  <c:v>43436</c:v>
                </c:pt>
                <c:pt idx="103">
                  <c:v>43437</c:v>
                </c:pt>
                <c:pt idx="104">
                  <c:v>43438</c:v>
                </c:pt>
                <c:pt idx="105">
                  <c:v>43439</c:v>
                </c:pt>
                <c:pt idx="106">
                  <c:v>43440</c:v>
                </c:pt>
                <c:pt idx="107">
                  <c:v>43441</c:v>
                </c:pt>
                <c:pt idx="108">
                  <c:v>43442</c:v>
                </c:pt>
                <c:pt idx="109">
                  <c:v>43443</c:v>
                </c:pt>
                <c:pt idx="110">
                  <c:v>43444</c:v>
                </c:pt>
                <c:pt idx="111">
                  <c:v>43445</c:v>
                </c:pt>
                <c:pt idx="112">
                  <c:v>43446</c:v>
                </c:pt>
                <c:pt idx="113">
                  <c:v>43447</c:v>
                </c:pt>
                <c:pt idx="114">
                  <c:v>43448</c:v>
                </c:pt>
                <c:pt idx="115">
                  <c:v>43449</c:v>
                </c:pt>
                <c:pt idx="116">
                  <c:v>43450</c:v>
                </c:pt>
                <c:pt idx="117">
                  <c:v>43451</c:v>
                </c:pt>
                <c:pt idx="118">
                  <c:v>43452</c:v>
                </c:pt>
                <c:pt idx="119">
                  <c:v>43453</c:v>
                </c:pt>
                <c:pt idx="120">
                  <c:v>43454</c:v>
                </c:pt>
                <c:pt idx="121">
                  <c:v>43455</c:v>
                </c:pt>
                <c:pt idx="122">
                  <c:v>43456</c:v>
                </c:pt>
                <c:pt idx="123">
                  <c:v>43457</c:v>
                </c:pt>
                <c:pt idx="124">
                  <c:v>43458</c:v>
                </c:pt>
                <c:pt idx="125">
                  <c:v>43459</c:v>
                </c:pt>
                <c:pt idx="126">
                  <c:v>43460</c:v>
                </c:pt>
                <c:pt idx="127">
                  <c:v>43461</c:v>
                </c:pt>
                <c:pt idx="128">
                  <c:v>43462</c:v>
                </c:pt>
                <c:pt idx="129">
                  <c:v>43463</c:v>
                </c:pt>
                <c:pt idx="130">
                  <c:v>43464</c:v>
                </c:pt>
                <c:pt idx="131">
                  <c:v>43465</c:v>
                </c:pt>
                <c:pt idx="132">
                  <c:v>43466</c:v>
                </c:pt>
                <c:pt idx="133">
                  <c:v>43467</c:v>
                </c:pt>
                <c:pt idx="134">
                  <c:v>43468</c:v>
                </c:pt>
                <c:pt idx="135">
                  <c:v>43469</c:v>
                </c:pt>
                <c:pt idx="136">
                  <c:v>43470</c:v>
                </c:pt>
                <c:pt idx="137">
                  <c:v>43471</c:v>
                </c:pt>
                <c:pt idx="138">
                  <c:v>43472</c:v>
                </c:pt>
                <c:pt idx="139">
                  <c:v>43473</c:v>
                </c:pt>
                <c:pt idx="140">
                  <c:v>43474</c:v>
                </c:pt>
                <c:pt idx="141">
                  <c:v>43475</c:v>
                </c:pt>
                <c:pt idx="142">
                  <c:v>43476</c:v>
                </c:pt>
                <c:pt idx="143">
                  <c:v>43477</c:v>
                </c:pt>
                <c:pt idx="144">
                  <c:v>43478</c:v>
                </c:pt>
                <c:pt idx="145">
                  <c:v>43479</c:v>
                </c:pt>
                <c:pt idx="146">
                  <c:v>43480</c:v>
                </c:pt>
                <c:pt idx="147">
                  <c:v>43481</c:v>
                </c:pt>
                <c:pt idx="148">
                  <c:v>43482</c:v>
                </c:pt>
                <c:pt idx="149">
                  <c:v>43483</c:v>
                </c:pt>
                <c:pt idx="150">
                  <c:v>43484</c:v>
                </c:pt>
                <c:pt idx="151">
                  <c:v>43485</c:v>
                </c:pt>
                <c:pt idx="152">
                  <c:v>43486</c:v>
                </c:pt>
                <c:pt idx="153">
                  <c:v>43487</c:v>
                </c:pt>
                <c:pt idx="154">
                  <c:v>43488</c:v>
                </c:pt>
                <c:pt idx="155">
                  <c:v>43489</c:v>
                </c:pt>
                <c:pt idx="156">
                  <c:v>43490</c:v>
                </c:pt>
                <c:pt idx="157">
                  <c:v>43491</c:v>
                </c:pt>
                <c:pt idx="158">
                  <c:v>43492</c:v>
                </c:pt>
                <c:pt idx="159">
                  <c:v>43493</c:v>
                </c:pt>
                <c:pt idx="160">
                  <c:v>43494</c:v>
                </c:pt>
                <c:pt idx="161">
                  <c:v>43495</c:v>
                </c:pt>
                <c:pt idx="162">
                  <c:v>43496</c:v>
                </c:pt>
                <c:pt idx="163">
                  <c:v>43497</c:v>
                </c:pt>
                <c:pt idx="164">
                  <c:v>43498</c:v>
                </c:pt>
                <c:pt idx="165">
                  <c:v>43499</c:v>
                </c:pt>
                <c:pt idx="166">
                  <c:v>43500</c:v>
                </c:pt>
                <c:pt idx="167">
                  <c:v>43501</c:v>
                </c:pt>
                <c:pt idx="168">
                  <c:v>43502</c:v>
                </c:pt>
                <c:pt idx="169">
                  <c:v>43503</c:v>
                </c:pt>
                <c:pt idx="170">
                  <c:v>43504</c:v>
                </c:pt>
                <c:pt idx="171">
                  <c:v>43505</c:v>
                </c:pt>
                <c:pt idx="172">
                  <c:v>43506</c:v>
                </c:pt>
                <c:pt idx="173">
                  <c:v>43507</c:v>
                </c:pt>
                <c:pt idx="174">
                  <c:v>43508</c:v>
                </c:pt>
                <c:pt idx="175">
                  <c:v>43509</c:v>
                </c:pt>
                <c:pt idx="176">
                  <c:v>43510</c:v>
                </c:pt>
                <c:pt idx="177">
                  <c:v>43511</c:v>
                </c:pt>
                <c:pt idx="178">
                  <c:v>43512</c:v>
                </c:pt>
                <c:pt idx="179">
                  <c:v>43513</c:v>
                </c:pt>
                <c:pt idx="180">
                  <c:v>43514</c:v>
                </c:pt>
                <c:pt idx="181">
                  <c:v>43515</c:v>
                </c:pt>
                <c:pt idx="182">
                  <c:v>43516</c:v>
                </c:pt>
                <c:pt idx="183">
                  <c:v>43517</c:v>
                </c:pt>
                <c:pt idx="184">
                  <c:v>43518</c:v>
                </c:pt>
                <c:pt idx="185">
                  <c:v>43519</c:v>
                </c:pt>
                <c:pt idx="186">
                  <c:v>43520</c:v>
                </c:pt>
                <c:pt idx="187">
                  <c:v>43521</c:v>
                </c:pt>
                <c:pt idx="188">
                  <c:v>43522</c:v>
                </c:pt>
                <c:pt idx="189">
                  <c:v>43523</c:v>
                </c:pt>
                <c:pt idx="190">
                  <c:v>43524</c:v>
                </c:pt>
                <c:pt idx="191">
                  <c:v>43525</c:v>
                </c:pt>
                <c:pt idx="192">
                  <c:v>43526</c:v>
                </c:pt>
                <c:pt idx="193">
                  <c:v>43527</c:v>
                </c:pt>
                <c:pt idx="194">
                  <c:v>43528</c:v>
                </c:pt>
                <c:pt idx="195">
                  <c:v>43529</c:v>
                </c:pt>
                <c:pt idx="196">
                  <c:v>43530</c:v>
                </c:pt>
                <c:pt idx="197">
                  <c:v>43531</c:v>
                </c:pt>
                <c:pt idx="198">
                  <c:v>43532</c:v>
                </c:pt>
                <c:pt idx="199">
                  <c:v>43533</c:v>
                </c:pt>
                <c:pt idx="200">
                  <c:v>43534</c:v>
                </c:pt>
                <c:pt idx="201">
                  <c:v>43535</c:v>
                </c:pt>
                <c:pt idx="202">
                  <c:v>43536</c:v>
                </c:pt>
                <c:pt idx="203">
                  <c:v>43537</c:v>
                </c:pt>
                <c:pt idx="204">
                  <c:v>43538</c:v>
                </c:pt>
                <c:pt idx="205">
                  <c:v>43539</c:v>
                </c:pt>
                <c:pt idx="206">
                  <c:v>43540</c:v>
                </c:pt>
                <c:pt idx="207">
                  <c:v>43541</c:v>
                </c:pt>
                <c:pt idx="208">
                  <c:v>43542</c:v>
                </c:pt>
                <c:pt idx="209">
                  <c:v>43543</c:v>
                </c:pt>
                <c:pt idx="210">
                  <c:v>43544</c:v>
                </c:pt>
                <c:pt idx="211">
                  <c:v>43545</c:v>
                </c:pt>
                <c:pt idx="212">
                  <c:v>43546</c:v>
                </c:pt>
                <c:pt idx="213">
                  <c:v>43547</c:v>
                </c:pt>
                <c:pt idx="214">
                  <c:v>43548</c:v>
                </c:pt>
                <c:pt idx="215">
                  <c:v>43549</c:v>
                </c:pt>
                <c:pt idx="216">
                  <c:v>43550</c:v>
                </c:pt>
                <c:pt idx="217">
                  <c:v>43551</c:v>
                </c:pt>
                <c:pt idx="218">
                  <c:v>43552</c:v>
                </c:pt>
                <c:pt idx="219">
                  <c:v>43553</c:v>
                </c:pt>
                <c:pt idx="220">
                  <c:v>43554</c:v>
                </c:pt>
                <c:pt idx="221">
                  <c:v>43555</c:v>
                </c:pt>
                <c:pt idx="222">
                  <c:v>43556</c:v>
                </c:pt>
                <c:pt idx="223">
                  <c:v>43557</c:v>
                </c:pt>
                <c:pt idx="224">
                  <c:v>43558</c:v>
                </c:pt>
                <c:pt idx="225">
                  <c:v>43559</c:v>
                </c:pt>
                <c:pt idx="226">
                  <c:v>43560</c:v>
                </c:pt>
                <c:pt idx="227">
                  <c:v>43561</c:v>
                </c:pt>
                <c:pt idx="228">
                  <c:v>43562</c:v>
                </c:pt>
                <c:pt idx="229">
                  <c:v>43563</c:v>
                </c:pt>
                <c:pt idx="230">
                  <c:v>43564</c:v>
                </c:pt>
                <c:pt idx="231">
                  <c:v>43565</c:v>
                </c:pt>
                <c:pt idx="232">
                  <c:v>43566</c:v>
                </c:pt>
                <c:pt idx="233">
                  <c:v>43567</c:v>
                </c:pt>
                <c:pt idx="234">
                  <c:v>43568</c:v>
                </c:pt>
                <c:pt idx="235">
                  <c:v>43569</c:v>
                </c:pt>
                <c:pt idx="236">
                  <c:v>43570</c:v>
                </c:pt>
                <c:pt idx="237">
                  <c:v>43571</c:v>
                </c:pt>
                <c:pt idx="238">
                  <c:v>43572</c:v>
                </c:pt>
                <c:pt idx="239">
                  <c:v>43573</c:v>
                </c:pt>
                <c:pt idx="240">
                  <c:v>43574</c:v>
                </c:pt>
                <c:pt idx="241">
                  <c:v>43575</c:v>
                </c:pt>
                <c:pt idx="242">
                  <c:v>43576</c:v>
                </c:pt>
                <c:pt idx="243">
                  <c:v>43577</c:v>
                </c:pt>
                <c:pt idx="244">
                  <c:v>43578</c:v>
                </c:pt>
                <c:pt idx="245">
                  <c:v>43579</c:v>
                </c:pt>
                <c:pt idx="246">
                  <c:v>43580</c:v>
                </c:pt>
                <c:pt idx="247">
                  <c:v>43581</c:v>
                </c:pt>
                <c:pt idx="248">
                  <c:v>43582</c:v>
                </c:pt>
                <c:pt idx="249">
                  <c:v>43583</c:v>
                </c:pt>
                <c:pt idx="250">
                  <c:v>43584</c:v>
                </c:pt>
                <c:pt idx="251">
                  <c:v>43585</c:v>
                </c:pt>
                <c:pt idx="252">
                  <c:v>43586</c:v>
                </c:pt>
                <c:pt idx="253">
                  <c:v>43587</c:v>
                </c:pt>
                <c:pt idx="254">
                  <c:v>43588</c:v>
                </c:pt>
                <c:pt idx="255">
                  <c:v>43589</c:v>
                </c:pt>
                <c:pt idx="256">
                  <c:v>43590</c:v>
                </c:pt>
                <c:pt idx="257">
                  <c:v>43591</c:v>
                </c:pt>
                <c:pt idx="258">
                  <c:v>43592</c:v>
                </c:pt>
                <c:pt idx="259">
                  <c:v>43593</c:v>
                </c:pt>
                <c:pt idx="260">
                  <c:v>43594</c:v>
                </c:pt>
                <c:pt idx="261">
                  <c:v>43595</c:v>
                </c:pt>
                <c:pt idx="262">
                  <c:v>43596</c:v>
                </c:pt>
                <c:pt idx="263">
                  <c:v>43597</c:v>
                </c:pt>
                <c:pt idx="264">
                  <c:v>43598</c:v>
                </c:pt>
                <c:pt idx="265">
                  <c:v>43599</c:v>
                </c:pt>
                <c:pt idx="266">
                  <c:v>43600</c:v>
                </c:pt>
                <c:pt idx="267">
                  <c:v>43601</c:v>
                </c:pt>
                <c:pt idx="268">
                  <c:v>43602</c:v>
                </c:pt>
                <c:pt idx="269">
                  <c:v>43603</c:v>
                </c:pt>
                <c:pt idx="270">
                  <c:v>43604</c:v>
                </c:pt>
                <c:pt idx="271">
                  <c:v>43605</c:v>
                </c:pt>
                <c:pt idx="272">
                  <c:v>43606</c:v>
                </c:pt>
                <c:pt idx="273">
                  <c:v>43607</c:v>
                </c:pt>
                <c:pt idx="274">
                  <c:v>43608</c:v>
                </c:pt>
                <c:pt idx="275">
                  <c:v>43609</c:v>
                </c:pt>
                <c:pt idx="276">
                  <c:v>43610</c:v>
                </c:pt>
                <c:pt idx="277">
                  <c:v>43611</c:v>
                </c:pt>
                <c:pt idx="278">
                  <c:v>43612</c:v>
                </c:pt>
                <c:pt idx="279">
                  <c:v>43613</c:v>
                </c:pt>
                <c:pt idx="280">
                  <c:v>43614</c:v>
                </c:pt>
                <c:pt idx="281">
                  <c:v>43615</c:v>
                </c:pt>
                <c:pt idx="282">
                  <c:v>43616</c:v>
                </c:pt>
                <c:pt idx="283">
                  <c:v>43617</c:v>
                </c:pt>
                <c:pt idx="284">
                  <c:v>43618</c:v>
                </c:pt>
                <c:pt idx="285">
                  <c:v>43619</c:v>
                </c:pt>
                <c:pt idx="286">
                  <c:v>43620</c:v>
                </c:pt>
                <c:pt idx="287">
                  <c:v>43621</c:v>
                </c:pt>
                <c:pt idx="288">
                  <c:v>43622</c:v>
                </c:pt>
                <c:pt idx="289">
                  <c:v>43623</c:v>
                </c:pt>
                <c:pt idx="290">
                  <c:v>43624</c:v>
                </c:pt>
                <c:pt idx="291">
                  <c:v>43625</c:v>
                </c:pt>
                <c:pt idx="292">
                  <c:v>43626</c:v>
                </c:pt>
                <c:pt idx="293">
                  <c:v>43627</c:v>
                </c:pt>
                <c:pt idx="294">
                  <c:v>43628</c:v>
                </c:pt>
                <c:pt idx="295">
                  <c:v>43629</c:v>
                </c:pt>
                <c:pt idx="296">
                  <c:v>43630</c:v>
                </c:pt>
                <c:pt idx="297">
                  <c:v>43631</c:v>
                </c:pt>
                <c:pt idx="298">
                  <c:v>43632</c:v>
                </c:pt>
                <c:pt idx="299">
                  <c:v>43633</c:v>
                </c:pt>
                <c:pt idx="300">
                  <c:v>43634</c:v>
                </c:pt>
                <c:pt idx="301">
                  <c:v>43635</c:v>
                </c:pt>
                <c:pt idx="302">
                  <c:v>43636</c:v>
                </c:pt>
                <c:pt idx="303">
                  <c:v>43637</c:v>
                </c:pt>
                <c:pt idx="304">
                  <c:v>43638</c:v>
                </c:pt>
                <c:pt idx="305">
                  <c:v>43639</c:v>
                </c:pt>
                <c:pt idx="306">
                  <c:v>43640</c:v>
                </c:pt>
                <c:pt idx="307">
                  <c:v>43641</c:v>
                </c:pt>
                <c:pt idx="308">
                  <c:v>43642</c:v>
                </c:pt>
                <c:pt idx="309">
                  <c:v>43643</c:v>
                </c:pt>
                <c:pt idx="310">
                  <c:v>43644</c:v>
                </c:pt>
                <c:pt idx="311">
                  <c:v>43645</c:v>
                </c:pt>
                <c:pt idx="312">
                  <c:v>43646</c:v>
                </c:pt>
                <c:pt idx="313">
                  <c:v>43647</c:v>
                </c:pt>
                <c:pt idx="314">
                  <c:v>43648</c:v>
                </c:pt>
                <c:pt idx="315">
                  <c:v>43649</c:v>
                </c:pt>
                <c:pt idx="316">
                  <c:v>43650</c:v>
                </c:pt>
                <c:pt idx="317">
                  <c:v>43651</c:v>
                </c:pt>
                <c:pt idx="318">
                  <c:v>43652</c:v>
                </c:pt>
                <c:pt idx="319">
                  <c:v>43653</c:v>
                </c:pt>
                <c:pt idx="320">
                  <c:v>43654</c:v>
                </c:pt>
                <c:pt idx="321">
                  <c:v>43655</c:v>
                </c:pt>
                <c:pt idx="322">
                  <c:v>43656</c:v>
                </c:pt>
                <c:pt idx="323">
                  <c:v>43657</c:v>
                </c:pt>
                <c:pt idx="324">
                  <c:v>43658</c:v>
                </c:pt>
                <c:pt idx="325">
                  <c:v>43659</c:v>
                </c:pt>
                <c:pt idx="326">
                  <c:v>43660</c:v>
                </c:pt>
                <c:pt idx="327">
                  <c:v>43661</c:v>
                </c:pt>
                <c:pt idx="328">
                  <c:v>43662</c:v>
                </c:pt>
                <c:pt idx="329">
                  <c:v>43663</c:v>
                </c:pt>
                <c:pt idx="330">
                  <c:v>43664</c:v>
                </c:pt>
                <c:pt idx="331">
                  <c:v>43665</c:v>
                </c:pt>
                <c:pt idx="332">
                  <c:v>43666</c:v>
                </c:pt>
                <c:pt idx="333">
                  <c:v>43667</c:v>
                </c:pt>
                <c:pt idx="334">
                  <c:v>43668</c:v>
                </c:pt>
                <c:pt idx="335">
                  <c:v>43669</c:v>
                </c:pt>
                <c:pt idx="336">
                  <c:v>43670</c:v>
                </c:pt>
                <c:pt idx="337">
                  <c:v>43671</c:v>
                </c:pt>
                <c:pt idx="338">
                  <c:v>43672</c:v>
                </c:pt>
                <c:pt idx="339">
                  <c:v>43673</c:v>
                </c:pt>
                <c:pt idx="340">
                  <c:v>43674</c:v>
                </c:pt>
                <c:pt idx="341">
                  <c:v>43675</c:v>
                </c:pt>
                <c:pt idx="342">
                  <c:v>43676</c:v>
                </c:pt>
                <c:pt idx="343">
                  <c:v>43677</c:v>
                </c:pt>
                <c:pt idx="344">
                  <c:v>43678</c:v>
                </c:pt>
                <c:pt idx="345">
                  <c:v>43679</c:v>
                </c:pt>
                <c:pt idx="346">
                  <c:v>43680</c:v>
                </c:pt>
                <c:pt idx="347">
                  <c:v>43681</c:v>
                </c:pt>
                <c:pt idx="348">
                  <c:v>43682</c:v>
                </c:pt>
                <c:pt idx="349">
                  <c:v>43683</c:v>
                </c:pt>
                <c:pt idx="350">
                  <c:v>43684</c:v>
                </c:pt>
                <c:pt idx="351">
                  <c:v>43685</c:v>
                </c:pt>
                <c:pt idx="352">
                  <c:v>43686</c:v>
                </c:pt>
                <c:pt idx="353">
                  <c:v>43687</c:v>
                </c:pt>
                <c:pt idx="354">
                  <c:v>43688</c:v>
                </c:pt>
                <c:pt idx="355">
                  <c:v>43689</c:v>
                </c:pt>
                <c:pt idx="356">
                  <c:v>43690</c:v>
                </c:pt>
                <c:pt idx="357">
                  <c:v>43691</c:v>
                </c:pt>
                <c:pt idx="358">
                  <c:v>43692</c:v>
                </c:pt>
                <c:pt idx="359">
                  <c:v>43693</c:v>
                </c:pt>
                <c:pt idx="360">
                  <c:v>43694</c:v>
                </c:pt>
                <c:pt idx="361">
                  <c:v>43695</c:v>
                </c:pt>
                <c:pt idx="362">
                  <c:v>43696</c:v>
                </c:pt>
                <c:pt idx="363">
                  <c:v>43697</c:v>
                </c:pt>
                <c:pt idx="364">
                  <c:v>43698</c:v>
                </c:pt>
                <c:pt idx="365">
                  <c:v>43699</c:v>
                </c:pt>
                <c:pt idx="366">
                  <c:v>43700</c:v>
                </c:pt>
                <c:pt idx="367">
                  <c:v>43701</c:v>
                </c:pt>
                <c:pt idx="368">
                  <c:v>43702</c:v>
                </c:pt>
                <c:pt idx="369">
                  <c:v>43703</c:v>
                </c:pt>
                <c:pt idx="370">
                  <c:v>43704</c:v>
                </c:pt>
                <c:pt idx="371">
                  <c:v>43705</c:v>
                </c:pt>
                <c:pt idx="372">
                  <c:v>43706</c:v>
                </c:pt>
                <c:pt idx="373">
                  <c:v>43707</c:v>
                </c:pt>
                <c:pt idx="374">
                  <c:v>43708</c:v>
                </c:pt>
                <c:pt idx="375">
                  <c:v>43709</c:v>
                </c:pt>
                <c:pt idx="376">
                  <c:v>43710</c:v>
                </c:pt>
                <c:pt idx="377">
                  <c:v>43711</c:v>
                </c:pt>
                <c:pt idx="378">
                  <c:v>43712</c:v>
                </c:pt>
                <c:pt idx="379">
                  <c:v>43713</c:v>
                </c:pt>
                <c:pt idx="380">
                  <c:v>43714</c:v>
                </c:pt>
                <c:pt idx="381">
                  <c:v>43715</c:v>
                </c:pt>
                <c:pt idx="382">
                  <c:v>43716</c:v>
                </c:pt>
                <c:pt idx="383">
                  <c:v>43717</c:v>
                </c:pt>
                <c:pt idx="384">
                  <c:v>43718</c:v>
                </c:pt>
                <c:pt idx="385">
                  <c:v>43719</c:v>
                </c:pt>
                <c:pt idx="386">
                  <c:v>43720</c:v>
                </c:pt>
                <c:pt idx="387">
                  <c:v>43721</c:v>
                </c:pt>
                <c:pt idx="388">
                  <c:v>43722</c:v>
                </c:pt>
                <c:pt idx="389">
                  <c:v>43723</c:v>
                </c:pt>
                <c:pt idx="390">
                  <c:v>43724</c:v>
                </c:pt>
                <c:pt idx="391">
                  <c:v>43725</c:v>
                </c:pt>
                <c:pt idx="392">
                  <c:v>43726</c:v>
                </c:pt>
                <c:pt idx="393">
                  <c:v>43727</c:v>
                </c:pt>
                <c:pt idx="394">
                  <c:v>43728</c:v>
                </c:pt>
                <c:pt idx="395">
                  <c:v>43729</c:v>
                </c:pt>
                <c:pt idx="396">
                  <c:v>43730</c:v>
                </c:pt>
                <c:pt idx="397">
                  <c:v>43731</c:v>
                </c:pt>
                <c:pt idx="398">
                  <c:v>43732</c:v>
                </c:pt>
                <c:pt idx="399">
                  <c:v>43733</c:v>
                </c:pt>
                <c:pt idx="400">
                  <c:v>43734</c:v>
                </c:pt>
                <c:pt idx="401">
                  <c:v>43735</c:v>
                </c:pt>
                <c:pt idx="402">
                  <c:v>43736</c:v>
                </c:pt>
                <c:pt idx="403">
                  <c:v>43737</c:v>
                </c:pt>
                <c:pt idx="404">
                  <c:v>43738</c:v>
                </c:pt>
                <c:pt idx="405">
                  <c:v>43739</c:v>
                </c:pt>
                <c:pt idx="406">
                  <c:v>43740</c:v>
                </c:pt>
                <c:pt idx="407">
                  <c:v>43741</c:v>
                </c:pt>
                <c:pt idx="408">
                  <c:v>43742</c:v>
                </c:pt>
                <c:pt idx="409">
                  <c:v>43743</c:v>
                </c:pt>
                <c:pt idx="410">
                  <c:v>43744</c:v>
                </c:pt>
                <c:pt idx="411">
                  <c:v>43745</c:v>
                </c:pt>
                <c:pt idx="412">
                  <c:v>43746</c:v>
                </c:pt>
                <c:pt idx="413">
                  <c:v>43747</c:v>
                </c:pt>
                <c:pt idx="414">
                  <c:v>43748</c:v>
                </c:pt>
                <c:pt idx="415">
                  <c:v>43749</c:v>
                </c:pt>
                <c:pt idx="416">
                  <c:v>43750</c:v>
                </c:pt>
                <c:pt idx="417">
                  <c:v>43751</c:v>
                </c:pt>
                <c:pt idx="418">
                  <c:v>43752</c:v>
                </c:pt>
                <c:pt idx="419">
                  <c:v>43753</c:v>
                </c:pt>
                <c:pt idx="420">
                  <c:v>43754</c:v>
                </c:pt>
                <c:pt idx="421">
                  <c:v>43755</c:v>
                </c:pt>
                <c:pt idx="422">
                  <c:v>43756</c:v>
                </c:pt>
                <c:pt idx="423">
                  <c:v>43757</c:v>
                </c:pt>
                <c:pt idx="424">
                  <c:v>43758</c:v>
                </c:pt>
                <c:pt idx="425">
                  <c:v>43759</c:v>
                </c:pt>
                <c:pt idx="426">
                  <c:v>43760</c:v>
                </c:pt>
                <c:pt idx="427">
                  <c:v>43761</c:v>
                </c:pt>
                <c:pt idx="428">
                  <c:v>43762</c:v>
                </c:pt>
                <c:pt idx="429">
                  <c:v>43763</c:v>
                </c:pt>
                <c:pt idx="430">
                  <c:v>43764</c:v>
                </c:pt>
                <c:pt idx="431">
                  <c:v>43765</c:v>
                </c:pt>
                <c:pt idx="432">
                  <c:v>43766</c:v>
                </c:pt>
                <c:pt idx="433">
                  <c:v>43767</c:v>
                </c:pt>
                <c:pt idx="434">
                  <c:v>43768</c:v>
                </c:pt>
                <c:pt idx="435">
                  <c:v>43769</c:v>
                </c:pt>
                <c:pt idx="436">
                  <c:v>43770</c:v>
                </c:pt>
                <c:pt idx="437">
                  <c:v>43771</c:v>
                </c:pt>
                <c:pt idx="438">
                  <c:v>43772</c:v>
                </c:pt>
                <c:pt idx="439">
                  <c:v>43773</c:v>
                </c:pt>
                <c:pt idx="440">
                  <c:v>43774</c:v>
                </c:pt>
                <c:pt idx="441">
                  <c:v>43775</c:v>
                </c:pt>
                <c:pt idx="442">
                  <c:v>43776</c:v>
                </c:pt>
                <c:pt idx="443">
                  <c:v>43777</c:v>
                </c:pt>
                <c:pt idx="444">
                  <c:v>43778</c:v>
                </c:pt>
                <c:pt idx="445">
                  <c:v>43779</c:v>
                </c:pt>
                <c:pt idx="446">
                  <c:v>43780</c:v>
                </c:pt>
                <c:pt idx="447">
                  <c:v>43781</c:v>
                </c:pt>
                <c:pt idx="448">
                  <c:v>43782</c:v>
                </c:pt>
                <c:pt idx="449">
                  <c:v>43783</c:v>
                </c:pt>
                <c:pt idx="450">
                  <c:v>43784</c:v>
                </c:pt>
                <c:pt idx="451">
                  <c:v>43785</c:v>
                </c:pt>
                <c:pt idx="452">
                  <c:v>43786</c:v>
                </c:pt>
                <c:pt idx="453">
                  <c:v>43787</c:v>
                </c:pt>
                <c:pt idx="454">
                  <c:v>43788</c:v>
                </c:pt>
                <c:pt idx="455">
                  <c:v>43789</c:v>
                </c:pt>
                <c:pt idx="456">
                  <c:v>43790</c:v>
                </c:pt>
                <c:pt idx="457">
                  <c:v>43791</c:v>
                </c:pt>
                <c:pt idx="458">
                  <c:v>43792</c:v>
                </c:pt>
                <c:pt idx="459">
                  <c:v>43793</c:v>
                </c:pt>
                <c:pt idx="460">
                  <c:v>43794</c:v>
                </c:pt>
                <c:pt idx="461">
                  <c:v>43795</c:v>
                </c:pt>
                <c:pt idx="462">
                  <c:v>43796</c:v>
                </c:pt>
                <c:pt idx="463">
                  <c:v>43797</c:v>
                </c:pt>
                <c:pt idx="464">
                  <c:v>43798</c:v>
                </c:pt>
                <c:pt idx="465">
                  <c:v>43799</c:v>
                </c:pt>
                <c:pt idx="466">
                  <c:v>43800</c:v>
                </c:pt>
                <c:pt idx="467">
                  <c:v>43801</c:v>
                </c:pt>
                <c:pt idx="468">
                  <c:v>43802</c:v>
                </c:pt>
                <c:pt idx="469">
                  <c:v>43803</c:v>
                </c:pt>
                <c:pt idx="470">
                  <c:v>43804</c:v>
                </c:pt>
                <c:pt idx="471">
                  <c:v>43805</c:v>
                </c:pt>
                <c:pt idx="472">
                  <c:v>43806</c:v>
                </c:pt>
                <c:pt idx="473">
                  <c:v>43807</c:v>
                </c:pt>
                <c:pt idx="474">
                  <c:v>43808</c:v>
                </c:pt>
                <c:pt idx="475">
                  <c:v>43809</c:v>
                </c:pt>
                <c:pt idx="476">
                  <c:v>43810</c:v>
                </c:pt>
                <c:pt idx="477">
                  <c:v>43811</c:v>
                </c:pt>
                <c:pt idx="478">
                  <c:v>43812</c:v>
                </c:pt>
                <c:pt idx="479">
                  <c:v>43813</c:v>
                </c:pt>
                <c:pt idx="480">
                  <c:v>43814</c:v>
                </c:pt>
                <c:pt idx="481">
                  <c:v>43815</c:v>
                </c:pt>
                <c:pt idx="482">
                  <c:v>43816</c:v>
                </c:pt>
                <c:pt idx="483">
                  <c:v>43817</c:v>
                </c:pt>
                <c:pt idx="484">
                  <c:v>43818</c:v>
                </c:pt>
                <c:pt idx="485">
                  <c:v>43819</c:v>
                </c:pt>
                <c:pt idx="486">
                  <c:v>43820</c:v>
                </c:pt>
                <c:pt idx="487">
                  <c:v>43821</c:v>
                </c:pt>
                <c:pt idx="488">
                  <c:v>43822</c:v>
                </c:pt>
                <c:pt idx="489">
                  <c:v>43823</c:v>
                </c:pt>
                <c:pt idx="490">
                  <c:v>43824</c:v>
                </c:pt>
                <c:pt idx="491">
                  <c:v>43825</c:v>
                </c:pt>
                <c:pt idx="492">
                  <c:v>43826</c:v>
                </c:pt>
                <c:pt idx="493">
                  <c:v>43827</c:v>
                </c:pt>
                <c:pt idx="494">
                  <c:v>43828</c:v>
                </c:pt>
                <c:pt idx="495">
                  <c:v>43829</c:v>
                </c:pt>
                <c:pt idx="496">
                  <c:v>43830</c:v>
                </c:pt>
                <c:pt idx="497">
                  <c:v>43831</c:v>
                </c:pt>
                <c:pt idx="498">
                  <c:v>43832</c:v>
                </c:pt>
                <c:pt idx="499">
                  <c:v>43833</c:v>
                </c:pt>
                <c:pt idx="500">
                  <c:v>43834</c:v>
                </c:pt>
                <c:pt idx="501">
                  <c:v>43835</c:v>
                </c:pt>
                <c:pt idx="502">
                  <c:v>43836</c:v>
                </c:pt>
                <c:pt idx="503">
                  <c:v>43837</c:v>
                </c:pt>
                <c:pt idx="504">
                  <c:v>43838</c:v>
                </c:pt>
                <c:pt idx="505">
                  <c:v>43839</c:v>
                </c:pt>
                <c:pt idx="506">
                  <c:v>43840</c:v>
                </c:pt>
                <c:pt idx="507">
                  <c:v>43841</c:v>
                </c:pt>
                <c:pt idx="508">
                  <c:v>43842</c:v>
                </c:pt>
                <c:pt idx="509">
                  <c:v>43843</c:v>
                </c:pt>
                <c:pt idx="510">
                  <c:v>43844</c:v>
                </c:pt>
                <c:pt idx="511">
                  <c:v>43845</c:v>
                </c:pt>
                <c:pt idx="512">
                  <c:v>43846</c:v>
                </c:pt>
                <c:pt idx="513">
                  <c:v>43847</c:v>
                </c:pt>
                <c:pt idx="514">
                  <c:v>43848</c:v>
                </c:pt>
                <c:pt idx="515">
                  <c:v>43849</c:v>
                </c:pt>
                <c:pt idx="516">
                  <c:v>43850</c:v>
                </c:pt>
                <c:pt idx="517">
                  <c:v>43851</c:v>
                </c:pt>
                <c:pt idx="518">
                  <c:v>43852</c:v>
                </c:pt>
                <c:pt idx="519">
                  <c:v>43853</c:v>
                </c:pt>
                <c:pt idx="520">
                  <c:v>43854</c:v>
                </c:pt>
                <c:pt idx="521">
                  <c:v>43855</c:v>
                </c:pt>
                <c:pt idx="522">
                  <c:v>43856</c:v>
                </c:pt>
                <c:pt idx="523">
                  <c:v>43857</c:v>
                </c:pt>
                <c:pt idx="524">
                  <c:v>43858</c:v>
                </c:pt>
                <c:pt idx="525">
                  <c:v>43859</c:v>
                </c:pt>
                <c:pt idx="526">
                  <c:v>43860</c:v>
                </c:pt>
                <c:pt idx="527">
                  <c:v>43861</c:v>
                </c:pt>
                <c:pt idx="528">
                  <c:v>43862</c:v>
                </c:pt>
                <c:pt idx="529">
                  <c:v>43863</c:v>
                </c:pt>
                <c:pt idx="530">
                  <c:v>43864</c:v>
                </c:pt>
                <c:pt idx="531">
                  <c:v>43865</c:v>
                </c:pt>
                <c:pt idx="532">
                  <c:v>43866</c:v>
                </c:pt>
                <c:pt idx="533">
                  <c:v>43867</c:v>
                </c:pt>
                <c:pt idx="534">
                  <c:v>43868</c:v>
                </c:pt>
                <c:pt idx="535">
                  <c:v>43869</c:v>
                </c:pt>
                <c:pt idx="536">
                  <c:v>43870</c:v>
                </c:pt>
                <c:pt idx="537">
                  <c:v>43871</c:v>
                </c:pt>
                <c:pt idx="538">
                  <c:v>43872</c:v>
                </c:pt>
                <c:pt idx="539">
                  <c:v>43873</c:v>
                </c:pt>
                <c:pt idx="540">
                  <c:v>43874</c:v>
                </c:pt>
                <c:pt idx="541">
                  <c:v>43875</c:v>
                </c:pt>
                <c:pt idx="542">
                  <c:v>43876</c:v>
                </c:pt>
                <c:pt idx="543">
                  <c:v>43877</c:v>
                </c:pt>
                <c:pt idx="544">
                  <c:v>43878</c:v>
                </c:pt>
                <c:pt idx="545">
                  <c:v>43879</c:v>
                </c:pt>
                <c:pt idx="546">
                  <c:v>43880</c:v>
                </c:pt>
                <c:pt idx="547">
                  <c:v>43881</c:v>
                </c:pt>
                <c:pt idx="548">
                  <c:v>43882</c:v>
                </c:pt>
                <c:pt idx="549">
                  <c:v>43883</c:v>
                </c:pt>
                <c:pt idx="550">
                  <c:v>43884</c:v>
                </c:pt>
                <c:pt idx="551">
                  <c:v>43885</c:v>
                </c:pt>
                <c:pt idx="552">
                  <c:v>43886</c:v>
                </c:pt>
                <c:pt idx="553">
                  <c:v>43887</c:v>
                </c:pt>
                <c:pt idx="554">
                  <c:v>43888</c:v>
                </c:pt>
                <c:pt idx="555">
                  <c:v>43889</c:v>
                </c:pt>
                <c:pt idx="556">
                  <c:v>43890</c:v>
                </c:pt>
                <c:pt idx="557">
                  <c:v>43891</c:v>
                </c:pt>
                <c:pt idx="558">
                  <c:v>43892</c:v>
                </c:pt>
                <c:pt idx="559">
                  <c:v>43893</c:v>
                </c:pt>
                <c:pt idx="560">
                  <c:v>43894</c:v>
                </c:pt>
                <c:pt idx="561">
                  <c:v>43895</c:v>
                </c:pt>
                <c:pt idx="562">
                  <c:v>43896</c:v>
                </c:pt>
                <c:pt idx="563">
                  <c:v>43897</c:v>
                </c:pt>
                <c:pt idx="564">
                  <c:v>43898</c:v>
                </c:pt>
                <c:pt idx="565">
                  <c:v>43899</c:v>
                </c:pt>
                <c:pt idx="566">
                  <c:v>43900</c:v>
                </c:pt>
                <c:pt idx="567">
                  <c:v>43901</c:v>
                </c:pt>
                <c:pt idx="568">
                  <c:v>43902</c:v>
                </c:pt>
                <c:pt idx="569">
                  <c:v>43903</c:v>
                </c:pt>
                <c:pt idx="570">
                  <c:v>43904</c:v>
                </c:pt>
                <c:pt idx="571">
                  <c:v>43905</c:v>
                </c:pt>
                <c:pt idx="572">
                  <c:v>43906</c:v>
                </c:pt>
                <c:pt idx="573">
                  <c:v>43907</c:v>
                </c:pt>
                <c:pt idx="574">
                  <c:v>43908</c:v>
                </c:pt>
                <c:pt idx="575">
                  <c:v>43909</c:v>
                </c:pt>
                <c:pt idx="576">
                  <c:v>43910</c:v>
                </c:pt>
                <c:pt idx="577">
                  <c:v>43911</c:v>
                </c:pt>
                <c:pt idx="578">
                  <c:v>43912</c:v>
                </c:pt>
                <c:pt idx="579">
                  <c:v>43913</c:v>
                </c:pt>
                <c:pt idx="580">
                  <c:v>43914</c:v>
                </c:pt>
                <c:pt idx="581">
                  <c:v>43915</c:v>
                </c:pt>
                <c:pt idx="582">
                  <c:v>43916</c:v>
                </c:pt>
                <c:pt idx="583">
                  <c:v>43917</c:v>
                </c:pt>
                <c:pt idx="584">
                  <c:v>43918</c:v>
                </c:pt>
                <c:pt idx="585">
                  <c:v>43919</c:v>
                </c:pt>
                <c:pt idx="586">
                  <c:v>43920</c:v>
                </c:pt>
                <c:pt idx="587">
                  <c:v>43921</c:v>
                </c:pt>
                <c:pt idx="588">
                  <c:v>43922</c:v>
                </c:pt>
                <c:pt idx="589">
                  <c:v>43923</c:v>
                </c:pt>
                <c:pt idx="590">
                  <c:v>43924</c:v>
                </c:pt>
                <c:pt idx="591">
                  <c:v>43925</c:v>
                </c:pt>
                <c:pt idx="592">
                  <c:v>43926</c:v>
                </c:pt>
                <c:pt idx="593">
                  <c:v>43927</c:v>
                </c:pt>
                <c:pt idx="594">
                  <c:v>43928</c:v>
                </c:pt>
                <c:pt idx="595">
                  <c:v>43929</c:v>
                </c:pt>
                <c:pt idx="596">
                  <c:v>43930</c:v>
                </c:pt>
                <c:pt idx="597">
                  <c:v>43931</c:v>
                </c:pt>
                <c:pt idx="598">
                  <c:v>43932</c:v>
                </c:pt>
                <c:pt idx="599">
                  <c:v>43933</c:v>
                </c:pt>
                <c:pt idx="600">
                  <c:v>43934</c:v>
                </c:pt>
                <c:pt idx="601">
                  <c:v>43935</c:v>
                </c:pt>
                <c:pt idx="602">
                  <c:v>43936</c:v>
                </c:pt>
                <c:pt idx="603">
                  <c:v>43937</c:v>
                </c:pt>
                <c:pt idx="604">
                  <c:v>43938</c:v>
                </c:pt>
                <c:pt idx="605">
                  <c:v>43939</c:v>
                </c:pt>
                <c:pt idx="606">
                  <c:v>43940</c:v>
                </c:pt>
                <c:pt idx="607">
                  <c:v>43941</c:v>
                </c:pt>
                <c:pt idx="608">
                  <c:v>43942</c:v>
                </c:pt>
                <c:pt idx="609">
                  <c:v>43943</c:v>
                </c:pt>
                <c:pt idx="610">
                  <c:v>43944</c:v>
                </c:pt>
                <c:pt idx="611">
                  <c:v>43945</c:v>
                </c:pt>
                <c:pt idx="612">
                  <c:v>43946</c:v>
                </c:pt>
                <c:pt idx="613">
                  <c:v>43947</c:v>
                </c:pt>
                <c:pt idx="614">
                  <c:v>43948</c:v>
                </c:pt>
                <c:pt idx="615">
                  <c:v>43949</c:v>
                </c:pt>
                <c:pt idx="616">
                  <c:v>43950</c:v>
                </c:pt>
                <c:pt idx="617">
                  <c:v>43951</c:v>
                </c:pt>
                <c:pt idx="618">
                  <c:v>43952</c:v>
                </c:pt>
                <c:pt idx="619">
                  <c:v>43953</c:v>
                </c:pt>
                <c:pt idx="620">
                  <c:v>43954</c:v>
                </c:pt>
                <c:pt idx="621">
                  <c:v>43955</c:v>
                </c:pt>
                <c:pt idx="622">
                  <c:v>43956</c:v>
                </c:pt>
                <c:pt idx="623">
                  <c:v>43957</c:v>
                </c:pt>
                <c:pt idx="624">
                  <c:v>43958</c:v>
                </c:pt>
                <c:pt idx="625">
                  <c:v>43959</c:v>
                </c:pt>
                <c:pt idx="626">
                  <c:v>43960</c:v>
                </c:pt>
                <c:pt idx="627">
                  <c:v>43961</c:v>
                </c:pt>
                <c:pt idx="628">
                  <c:v>43962</c:v>
                </c:pt>
                <c:pt idx="629">
                  <c:v>43963</c:v>
                </c:pt>
                <c:pt idx="630">
                  <c:v>43964</c:v>
                </c:pt>
                <c:pt idx="631">
                  <c:v>43965</c:v>
                </c:pt>
                <c:pt idx="632">
                  <c:v>43966</c:v>
                </c:pt>
                <c:pt idx="633">
                  <c:v>43967</c:v>
                </c:pt>
                <c:pt idx="634">
                  <c:v>43968</c:v>
                </c:pt>
                <c:pt idx="635">
                  <c:v>43969</c:v>
                </c:pt>
                <c:pt idx="636">
                  <c:v>43970</c:v>
                </c:pt>
                <c:pt idx="637">
                  <c:v>43971</c:v>
                </c:pt>
                <c:pt idx="638">
                  <c:v>43972</c:v>
                </c:pt>
                <c:pt idx="639">
                  <c:v>43973</c:v>
                </c:pt>
                <c:pt idx="640">
                  <c:v>43974</c:v>
                </c:pt>
                <c:pt idx="641">
                  <c:v>43975</c:v>
                </c:pt>
                <c:pt idx="642">
                  <c:v>43976</c:v>
                </c:pt>
                <c:pt idx="643">
                  <c:v>43977</c:v>
                </c:pt>
                <c:pt idx="644">
                  <c:v>43978</c:v>
                </c:pt>
                <c:pt idx="645">
                  <c:v>43979</c:v>
                </c:pt>
                <c:pt idx="646">
                  <c:v>43980</c:v>
                </c:pt>
                <c:pt idx="647">
                  <c:v>43981</c:v>
                </c:pt>
                <c:pt idx="648">
                  <c:v>43982</c:v>
                </c:pt>
                <c:pt idx="649">
                  <c:v>43983</c:v>
                </c:pt>
                <c:pt idx="650">
                  <c:v>43984</c:v>
                </c:pt>
                <c:pt idx="651">
                  <c:v>43985</c:v>
                </c:pt>
                <c:pt idx="652">
                  <c:v>43986</c:v>
                </c:pt>
                <c:pt idx="653">
                  <c:v>43987</c:v>
                </c:pt>
                <c:pt idx="654">
                  <c:v>43988</c:v>
                </c:pt>
                <c:pt idx="655">
                  <c:v>43989</c:v>
                </c:pt>
                <c:pt idx="656">
                  <c:v>43990</c:v>
                </c:pt>
                <c:pt idx="657">
                  <c:v>43991</c:v>
                </c:pt>
                <c:pt idx="658">
                  <c:v>43992</c:v>
                </c:pt>
                <c:pt idx="659">
                  <c:v>43993</c:v>
                </c:pt>
                <c:pt idx="660">
                  <c:v>43994</c:v>
                </c:pt>
                <c:pt idx="661">
                  <c:v>43995</c:v>
                </c:pt>
                <c:pt idx="662">
                  <c:v>43996</c:v>
                </c:pt>
                <c:pt idx="663">
                  <c:v>43997</c:v>
                </c:pt>
                <c:pt idx="664">
                  <c:v>43998</c:v>
                </c:pt>
                <c:pt idx="665">
                  <c:v>43999</c:v>
                </c:pt>
                <c:pt idx="666">
                  <c:v>44000</c:v>
                </c:pt>
                <c:pt idx="667">
                  <c:v>44001</c:v>
                </c:pt>
                <c:pt idx="668">
                  <c:v>44002</c:v>
                </c:pt>
                <c:pt idx="669">
                  <c:v>44003</c:v>
                </c:pt>
                <c:pt idx="670">
                  <c:v>44004</c:v>
                </c:pt>
                <c:pt idx="671">
                  <c:v>44005</c:v>
                </c:pt>
                <c:pt idx="672">
                  <c:v>44006</c:v>
                </c:pt>
                <c:pt idx="673">
                  <c:v>44007</c:v>
                </c:pt>
                <c:pt idx="674">
                  <c:v>44008</c:v>
                </c:pt>
                <c:pt idx="675">
                  <c:v>44009</c:v>
                </c:pt>
                <c:pt idx="676">
                  <c:v>44010</c:v>
                </c:pt>
                <c:pt idx="677">
                  <c:v>44011</c:v>
                </c:pt>
                <c:pt idx="678">
                  <c:v>44012</c:v>
                </c:pt>
                <c:pt idx="679">
                  <c:v>44013</c:v>
                </c:pt>
                <c:pt idx="680">
                  <c:v>44014</c:v>
                </c:pt>
                <c:pt idx="681">
                  <c:v>44015</c:v>
                </c:pt>
                <c:pt idx="682">
                  <c:v>44016</c:v>
                </c:pt>
                <c:pt idx="683">
                  <c:v>44017</c:v>
                </c:pt>
                <c:pt idx="684">
                  <c:v>44018</c:v>
                </c:pt>
                <c:pt idx="685">
                  <c:v>44019</c:v>
                </c:pt>
                <c:pt idx="686">
                  <c:v>44020</c:v>
                </c:pt>
                <c:pt idx="687">
                  <c:v>44021</c:v>
                </c:pt>
                <c:pt idx="688">
                  <c:v>44022</c:v>
                </c:pt>
                <c:pt idx="689">
                  <c:v>44023</c:v>
                </c:pt>
                <c:pt idx="690">
                  <c:v>44024</c:v>
                </c:pt>
                <c:pt idx="691">
                  <c:v>44025</c:v>
                </c:pt>
                <c:pt idx="692">
                  <c:v>44026</c:v>
                </c:pt>
                <c:pt idx="693">
                  <c:v>44027</c:v>
                </c:pt>
                <c:pt idx="694">
                  <c:v>44028</c:v>
                </c:pt>
                <c:pt idx="695">
                  <c:v>44029</c:v>
                </c:pt>
                <c:pt idx="696">
                  <c:v>44030</c:v>
                </c:pt>
                <c:pt idx="697">
                  <c:v>44031</c:v>
                </c:pt>
                <c:pt idx="698">
                  <c:v>44032</c:v>
                </c:pt>
                <c:pt idx="699">
                  <c:v>44033</c:v>
                </c:pt>
                <c:pt idx="700">
                  <c:v>44034</c:v>
                </c:pt>
                <c:pt idx="701">
                  <c:v>44035</c:v>
                </c:pt>
                <c:pt idx="702">
                  <c:v>44036</c:v>
                </c:pt>
                <c:pt idx="703">
                  <c:v>44037</c:v>
                </c:pt>
                <c:pt idx="704">
                  <c:v>44038</c:v>
                </c:pt>
                <c:pt idx="705">
                  <c:v>44039</c:v>
                </c:pt>
                <c:pt idx="706">
                  <c:v>44040</c:v>
                </c:pt>
                <c:pt idx="707">
                  <c:v>44041</c:v>
                </c:pt>
                <c:pt idx="708">
                  <c:v>44042</c:v>
                </c:pt>
                <c:pt idx="709">
                  <c:v>44043</c:v>
                </c:pt>
                <c:pt idx="710">
                  <c:v>44044</c:v>
                </c:pt>
                <c:pt idx="711">
                  <c:v>44045</c:v>
                </c:pt>
                <c:pt idx="712">
                  <c:v>44046</c:v>
                </c:pt>
                <c:pt idx="713">
                  <c:v>44047</c:v>
                </c:pt>
                <c:pt idx="714">
                  <c:v>44048</c:v>
                </c:pt>
                <c:pt idx="715">
                  <c:v>44049</c:v>
                </c:pt>
                <c:pt idx="716">
                  <c:v>44050</c:v>
                </c:pt>
                <c:pt idx="717">
                  <c:v>44051</c:v>
                </c:pt>
                <c:pt idx="718">
                  <c:v>44052</c:v>
                </c:pt>
                <c:pt idx="719">
                  <c:v>44053</c:v>
                </c:pt>
                <c:pt idx="720">
                  <c:v>44054</c:v>
                </c:pt>
                <c:pt idx="721">
                  <c:v>44055</c:v>
                </c:pt>
                <c:pt idx="722">
                  <c:v>44056</c:v>
                </c:pt>
                <c:pt idx="723">
                  <c:v>44057</c:v>
                </c:pt>
                <c:pt idx="724">
                  <c:v>44058</c:v>
                </c:pt>
                <c:pt idx="725">
                  <c:v>44059</c:v>
                </c:pt>
                <c:pt idx="726">
                  <c:v>44060</c:v>
                </c:pt>
                <c:pt idx="727">
                  <c:v>44061</c:v>
                </c:pt>
                <c:pt idx="728">
                  <c:v>44062</c:v>
                </c:pt>
                <c:pt idx="729">
                  <c:v>44063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2.8189000000000002</c:v>
                </c:pt>
                <c:pt idx="1">
                  <c:v>2.8260999999999998</c:v>
                </c:pt>
                <c:pt idx="2">
                  <c:v>2.8098000000000001</c:v>
                </c:pt>
                <c:pt idx="3">
                  <c:v>2.8098000000000001</c:v>
                </c:pt>
                <c:pt idx="4">
                  <c:v>2.8098000000000001</c:v>
                </c:pt>
                <c:pt idx="5">
                  <c:v>2.8458999999999999</c:v>
                </c:pt>
                <c:pt idx="6">
                  <c:v>2.8803999999999998</c:v>
                </c:pt>
                <c:pt idx="7">
                  <c:v>2.8839999999999999</c:v>
                </c:pt>
                <c:pt idx="8">
                  <c:v>2.855</c:v>
                </c:pt>
                <c:pt idx="9">
                  <c:v>2.8603999999999998</c:v>
                </c:pt>
                <c:pt idx="10">
                  <c:v>2.8603999999999998</c:v>
                </c:pt>
                <c:pt idx="11">
                  <c:v>2.8603999999999998</c:v>
                </c:pt>
                <c:pt idx="12">
                  <c:v>2.8603999999999998</c:v>
                </c:pt>
                <c:pt idx="13">
                  <c:v>2.8984999999999999</c:v>
                </c:pt>
                <c:pt idx="14">
                  <c:v>2.9022000000000001</c:v>
                </c:pt>
                <c:pt idx="15">
                  <c:v>2.8731</c:v>
                </c:pt>
                <c:pt idx="16">
                  <c:v>2.9388000000000001</c:v>
                </c:pt>
                <c:pt idx="17">
                  <c:v>2.9388000000000001</c:v>
                </c:pt>
                <c:pt idx="18">
                  <c:v>2.9388000000000001</c:v>
                </c:pt>
                <c:pt idx="19">
                  <c:v>2.9314</c:v>
                </c:pt>
                <c:pt idx="20">
                  <c:v>2.9754999999999998</c:v>
                </c:pt>
                <c:pt idx="21">
                  <c:v>2.9626000000000001</c:v>
                </c:pt>
                <c:pt idx="22">
                  <c:v>2.97</c:v>
                </c:pt>
                <c:pt idx="23">
                  <c:v>2.9958999999999998</c:v>
                </c:pt>
                <c:pt idx="24">
                  <c:v>2.9958999999999998</c:v>
                </c:pt>
                <c:pt idx="25">
                  <c:v>2.9958999999999998</c:v>
                </c:pt>
                <c:pt idx="26">
                  <c:v>2.9866999999999999</c:v>
                </c:pt>
                <c:pt idx="27">
                  <c:v>3.0550999999999999</c:v>
                </c:pt>
                <c:pt idx="28">
                  <c:v>3.0626000000000002</c:v>
                </c:pt>
                <c:pt idx="29">
                  <c:v>3.0626000000000002</c:v>
                </c:pt>
                <c:pt idx="30">
                  <c:v>3.0628000000000002</c:v>
                </c:pt>
                <c:pt idx="31">
                  <c:v>3.0628000000000002</c:v>
                </c:pt>
                <c:pt idx="32">
                  <c:v>3.0628000000000002</c:v>
                </c:pt>
                <c:pt idx="33">
                  <c:v>3.0889000000000002</c:v>
                </c:pt>
                <c:pt idx="34">
                  <c:v>3.0964</c:v>
                </c:pt>
                <c:pt idx="35">
                  <c:v>3.048</c:v>
                </c:pt>
                <c:pt idx="36">
                  <c:v>3.0518000000000001</c:v>
                </c:pt>
                <c:pt idx="37">
                  <c:v>3.0611999999999999</c:v>
                </c:pt>
                <c:pt idx="38">
                  <c:v>3.0611999999999999</c:v>
                </c:pt>
                <c:pt idx="39">
                  <c:v>3.0611999999999999</c:v>
                </c:pt>
                <c:pt idx="40">
                  <c:v>3.0836000000000001</c:v>
                </c:pt>
                <c:pt idx="41">
                  <c:v>3.0630999999999999</c:v>
                </c:pt>
                <c:pt idx="42">
                  <c:v>3.1812999999999998</c:v>
                </c:pt>
                <c:pt idx="43">
                  <c:v>3.1869999999999998</c:v>
                </c:pt>
                <c:pt idx="44">
                  <c:v>3.2328000000000001</c:v>
                </c:pt>
                <c:pt idx="45">
                  <c:v>3.2328000000000001</c:v>
                </c:pt>
                <c:pt idx="46">
                  <c:v>3.2328000000000001</c:v>
                </c:pt>
                <c:pt idx="47">
                  <c:v>3.2328000000000001</c:v>
                </c:pt>
                <c:pt idx="48">
                  <c:v>3.2063000000000001</c:v>
                </c:pt>
                <c:pt idx="49">
                  <c:v>3.1629</c:v>
                </c:pt>
                <c:pt idx="50">
                  <c:v>3.1497999999999999</c:v>
                </c:pt>
                <c:pt idx="51">
                  <c:v>3.1613000000000002</c:v>
                </c:pt>
                <c:pt idx="52">
                  <c:v>3.1613000000000002</c:v>
                </c:pt>
                <c:pt idx="53">
                  <c:v>3.1613000000000002</c:v>
                </c:pt>
                <c:pt idx="54">
                  <c:v>3.1556999999999999</c:v>
                </c:pt>
                <c:pt idx="55">
                  <c:v>3.1633</c:v>
                </c:pt>
                <c:pt idx="56">
                  <c:v>3.2050000000000001</c:v>
                </c:pt>
                <c:pt idx="57">
                  <c:v>3.1785999999999999</c:v>
                </c:pt>
                <c:pt idx="58">
                  <c:v>3.1920999999999999</c:v>
                </c:pt>
                <c:pt idx="59">
                  <c:v>3.1920999999999999</c:v>
                </c:pt>
                <c:pt idx="60">
                  <c:v>3.1920999999999999</c:v>
                </c:pt>
                <c:pt idx="61">
                  <c:v>3.1978</c:v>
                </c:pt>
                <c:pt idx="62">
                  <c:v>3.1676000000000002</c:v>
                </c:pt>
                <c:pt idx="63">
                  <c:v>3.1034999999999999</c:v>
                </c:pt>
                <c:pt idx="64">
                  <c:v>3.1166999999999998</c:v>
                </c:pt>
                <c:pt idx="65">
                  <c:v>3.0754999999999999</c:v>
                </c:pt>
                <c:pt idx="66">
                  <c:v>3.0754999999999999</c:v>
                </c:pt>
                <c:pt idx="67">
                  <c:v>3.0754999999999999</c:v>
                </c:pt>
                <c:pt idx="68">
                  <c:v>3.0849000000000002</c:v>
                </c:pt>
                <c:pt idx="69">
                  <c:v>3.1227</c:v>
                </c:pt>
                <c:pt idx="70">
                  <c:v>3.1435</c:v>
                </c:pt>
                <c:pt idx="71">
                  <c:v>3.1303000000000001</c:v>
                </c:pt>
                <c:pt idx="72">
                  <c:v>3.2121</c:v>
                </c:pt>
                <c:pt idx="73">
                  <c:v>3.2121</c:v>
                </c:pt>
                <c:pt idx="74">
                  <c:v>3.2121</c:v>
                </c:pt>
                <c:pt idx="75">
                  <c:v>3.2008000000000001</c:v>
                </c:pt>
                <c:pt idx="76">
                  <c:v>3.2275999999999998</c:v>
                </c:pt>
                <c:pt idx="77">
                  <c:v>3.2355</c:v>
                </c:pt>
                <c:pt idx="78">
                  <c:v>3.2372999999999998</c:v>
                </c:pt>
                <c:pt idx="79">
                  <c:v>3.1819000000000002</c:v>
                </c:pt>
                <c:pt idx="80">
                  <c:v>3.1819000000000002</c:v>
                </c:pt>
                <c:pt idx="81">
                  <c:v>3.1819000000000002</c:v>
                </c:pt>
                <c:pt idx="82">
                  <c:v>3.1819000000000002</c:v>
                </c:pt>
                <c:pt idx="83">
                  <c:v>3.1396999999999999</c:v>
                </c:pt>
                <c:pt idx="84">
                  <c:v>3.125</c:v>
                </c:pt>
                <c:pt idx="85">
                  <c:v>3.1103000000000001</c:v>
                </c:pt>
                <c:pt idx="86">
                  <c:v>3.0628000000000002</c:v>
                </c:pt>
                <c:pt idx="87">
                  <c:v>3.0628000000000002</c:v>
                </c:pt>
                <c:pt idx="88">
                  <c:v>3.0628000000000002</c:v>
                </c:pt>
                <c:pt idx="89">
                  <c:v>3.0628000000000002</c:v>
                </c:pt>
                <c:pt idx="90">
                  <c:v>3.0628000000000002</c:v>
                </c:pt>
                <c:pt idx="91">
                  <c:v>3.0627</c:v>
                </c:pt>
                <c:pt idx="92">
                  <c:v>3.0627</c:v>
                </c:pt>
                <c:pt idx="93">
                  <c:v>3.0390000000000001</c:v>
                </c:pt>
                <c:pt idx="94">
                  <c:v>3.0390000000000001</c:v>
                </c:pt>
                <c:pt idx="95">
                  <c:v>3.0390000000000001</c:v>
                </c:pt>
                <c:pt idx="96">
                  <c:v>3.0535000000000001</c:v>
                </c:pt>
                <c:pt idx="97">
                  <c:v>3.0571999999999999</c:v>
                </c:pt>
                <c:pt idx="98">
                  <c:v>3.0590000000000002</c:v>
                </c:pt>
                <c:pt idx="99">
                  <c:v>3.0297999999999998</c:v>
                </c:pt>
                <c:pt idx="100">
                  <c:v>2.9878999999999998</c:v>
                </c:pt>
                <c:pt idx="101">
                  <c:v>2.9878999999999998</c:v>
                </c:pt>
                <c:pt idx="102">
                  <c:v>2.9878999999999998</c:v>
                </c:pt>
                <c:pt idx="103">
                  <c:v>2.9697</c:v>
                </c:pt>
                <c:pt idx="104">
                  <c:v>2.9136000000000002</c:v>
                </c:pt>
                <c:pt idx="105">
                  <c:v>2.9136000000000002</c:v>
                </c:pt>
                <c:pt idx="106">
                  <c:v>2.8955000000000002</c:v>
                </c:pt>
                <c:pt idx="107">
                  <c:v>2.8450000000000002</c:v>
                </c:pt>
                <c:pt idx="108">
                  <c:v>2.8450000000000002</c:v>
                </c:pt>
                <c:pt idx="109">
                  <c:v>2.8450000000000002</c:v>
                </c:pt>
                <c:pt idx="110">
                  <c:v>2.8574999999999999</c:v>
                </c:pt>
                <c:pt idx="111">
                  <c:v>2.879</c:v>
                </c:pt>
                <c:pt idx="112">
                  <c:v>2.9096000000000002</c:v>
                </c:pt>
                <c:pt idx="113">
                  <c:v>2.9131</c:v>
                </c:pt>
                <c:pt idx="114">
                  <c:v>2.8895</c:v>
                </c:pt>
                <c:pt idx="115">
                  <c:v>2.8895</c:v>
                </c:pt>
                <c:pt idx="116">
                  <c:v>2.8895</c:v>
                </c:pt>
                <c:pt idx="117">
                  <c:v>2.8570000000000002</c:v>
                </c:pt>
                <c:pt idx="118">
                  <c:v>2.8174999999999999</c:v>
                </c:pt>
                <c:pt idx="119">
                  <c:v>2.7547999999999999</c:v>
                </c:pt>
                <c:pt idx="120">
                  <c:v>2.8065000000000002</c:v>
                </c:pt>
                <c:pt idx="121">
                  <c:v>2.7902</c:v>
                </c:pt>
                <c:pt idx="122">
                  <c:v>2.7902</c:v>
                </c:pt>
                <c:pt idx="123">
                  <c:v>2.7902</c:v>
                </c:pt>
                <c:pt idx="124">
                  <c:v>2.7383000000000002</c:v>
                </c:pt>
                <c:pt idx="125">
                  <c:v>2.7383000000000002</c:v>
                </c:pt>
                <c:pt idx="126">
                  <c:v>2.8079000000000001</c:v>
                </c:pt>
                <c:pt idx="127">
                  <c:v>2.7665999999999999</c:v>
                </c:pt>
                <c:pt idx="128">
                  <c:v>2.7181999999999999</c:v>
                </c:pt>
                <c:pt idx="129">
                  <c:v>2.7181999999999999</c:v>
                </c:pt>
                <c:pt idx="130">
                  <c:v>2.7181999999999999</c:v>
                </c:pt>
                <c:pt idx="131">
                  <c:v>2.6842000000000001</c:v>
                </c:pt>
                <c:pt idx="132">
                  <c:v>2.6842000000000001</c:v>
                </c:pt>
                <c:pt idx="133">
                  <c:v>2.6204000000000001</c:v>
                </c:pt>
                <c:pt idx="134">
                  <c:v>2.5535000000000001</c:v>
                </c:pt>
                <c:pt idx="135">
                  <c:v>2.6677</c:v>
                </c:pt>
                <c:pt idx="136">
                  <c:v>2.6677</c:v>
                </c:pt>
                <c:pt idx="137">
                  <c:v>2.6677</c:v>
                </c:pt>
                <c:pt idx="138">
                  <c:v>2.6960000000000002</c:v>
                </c:pt>
                <c:pt idx="139">
                  <c:v>2.7280000000000002</c:v>
                </c:pt>
                <c:pt idx="140">
                  <c:v>2.71</c:v>
                </c:pt>
                <c:pt idx="141">
                  <c:v>2.7421000000000002</c:v>
                </c:pt>
                <c:pt idx="142">
                  <c:v>2.7006999999999999</c:v>
                </c:pt>
                <c:pt idx="143">
                  <c:v>2.7006999999999999</c:v>
                </c:pt>
                <c:pt idx="144">
                  <c:v>2.7006999999999999</c:v>
                </c:pt>
                <c:pt idx="145">
                  <c:v>2.7023999999999999</c:v>
                </c:pt>
                <c:pt idx="146">
                  <c:v>2.7111999999999998</c:v>
                </c:pt>
                <c:pt idx="147">
                  <c:v>2.7218</c:v>
                </c:pt>
                <c:pt idx="148">
                  <c:v>2.7504</c:v>
                </c:pt>
                <c:pt idx="149">
                  <c:v>2.7841999999999998</c:v>
                </c:pt>
                <c:pt idx="150">
                  <c:v>2.7841999999999998</c:v>
                </c:pt>
                <c:pt idx="151">
                  <c:v>2.7841999999999998</c:v>
                </c:pt>
                <c:pt idx="152">
                  <c:v>2.7841999999999998</c:v>
                </c:pt>
                <c:pt idx="153">
                  <c:v>2.7391999999999999</c:v>
                </c:pt>
                <c:pt idx="154">
                  <c:v>2.7408999999999999</c:v>
                </c:pt>
                <c:pt idx="155">
                  <c:v>2.7157</c:v>
                </c:pt>
                <c:pt idx="156">
                  <c:v>2.7585000000000002</c:v>
                </c:pt>
                <c:pt idx="157">
                  <c:v>2.7585000000000002</c:v>
                </c:pt>
                <c:pt idx="158">
                  <c:v>2.7585000000000002</c:v>
                </c:pt>
                <c:pt idx="159">
                  <c:v>2.7440000000000002</c:v>
                </c:pt>
                <c:pt idx="160">
                  <c:v>2.7098</c:v>
                </c:pt>
                <c:pt idx="161">
                  <c:v>2.6775000000000002</c:v>
                </c:pt>
                <c:pt idx="162">
                  <c:v>2.6293000000000002</c:v>
                </c:pt>
                <c:pt idx="163">
                  <c:v>2.6842000000000001</c:v>
                </c:pt>
                <c:pt idx="164">
                  <c:v>2.6842000000000001</c:v>
                </c:pt>
                <c:pt idx="165">
                  <c:v>2.6842000000000001</c:v>
                </c:pt>
                <c:pt idx="166">
                  <c:v>2.7235</c:v>
                </c:pt>
                <c:pt idx="167">
                  <c:v>2.6983000000000001</c:v>
                </c:pt>
                <c:pt idx="168">
                  <c:v>2.6945999999999999</c:v>
                </c:pt>
                <c:pt idx="169">
                  <c:v>2.6572</c:v>
                </c:pt>
                <c:pt idx="170">
                  <c:v>2.6339000000000001</c:v>
                </c:pt>
                <c:pt idx="171">
                  <c:v>2.6339000000000001</c:v>
                </c:pt>
                <c:pt idx="172">
                  <c:v>2.6339000000000001</c:v>
                </c:pt>
                <c:pt idx="173">
                  <c:v>2.6536</c:v>
                </c:pt>
                <c:pt idx="174">
                  <c:v>2.6877</c:v>
                </c:pt>
                <c:pt idx="175">
                  <c:v>2.7021000000000002</c:v>
                </c:pt>
                <c:pt idx="176">
                  <c:v>2.6536</c:v>
                </c:pt>
                <c:pt idx="177">
                  <c:v>2.6625999999999999</c:v>
                </c:pt>
                <c:pt idx="178">
                  <c:v>2.6625999999999999</c:v>
                </c:pt>
                <c:pt idx="179">
                  <c:v>2.6625999999999999</c:v>
                </c:pt>
                <c:pt idx="180">
                  <c:v>2.6625999999999999</c:v>
                </c:pt>
                <c:pt idx="181">
                  <c:v>2.6339000000000001</c:v>
                </c:pt>
                <c:pt idx="182">
                  <c:v>2.6446999999999998</c:v>
                </c:pt>
                <c:pt idx="183">
                  <c:v>2.6913999999999998</c:v>
                </c:pt>
                <c:pt idx="184">
                  <c:v>2.6518000000000002</c:v>
                </c:pt>
                <c:pt idx="185">
                  <c:v>2.6518000000000002</c:v>
                </c:pt>
                <c:pt idx="186">
                  <c:v>2.6518000000000002</c:v>
                </c:pt>
                <c:pt idx="187">
                  <c:v>2.6625999999999999</c:v>
                </c:pt>
                <c:pt idx="188">
                  <c:v>2.6356999999999999</c:v>
                </c:pt>
                <c:pt idx="189">
                  <c:v>2.6825000000000001</c:v>
                </c:pt>
                <c:pt idx="190">
                  <c:v>2.7149999999999999</c:v>
                </c:pt>
                <c:pt idx="191">
                  <c:v>2.7530999999999999</c:v>
                </c:pt>
                <c:pt idx="192">
                  <c:v>2.7530999999999999</c:v>
                </c:pt>
                <c:pt idx="193">
                  <c:v>2.7530999999999999</c:v>
                </c:pt>
                <c:pt idx="194">
                  <c:v>2.7223000000000002</c:v>
                </c:pt>
                <c:pt idx="195">
                  <c:v>2.7168999999999999</c:v>
                </c:pt>
                <c:pt idx="196">
                  <c:v>2.6934</c:v>
                </c:pt>
                <c:pt idx="197">
                  <c:v>2.6393</c:v>
                </c:pt>
                <c:pt idx="198">
                  <c:v>2.6284999999999998</c:v>
                </c:pt>
                <c:pt idx="199">
                  <c:v>2.6284999999999998</c:v>
                </c:pt>
                <c:pt idx="200">
                  <c:v>2.6284999999999998</c:v>
                </c:pt>
                <c:pt idx="201">
                  <c:v>2.6393</c:v>
                </c:pt>
                <c:pt idx="202">
                  <c:v>2.6015000000000001</c:v>
                </c:pt>
                <c:pt idx="203">
                  <c:v>2.6213000000000002</c:v>
                </c:pt>
                <c:pt idx="204">
                  <c:v>2.6303000000000001</c:v>
                </c:pt>
                <c:pt idx="205">
                  <c:v>2.5871</c:v>
                </c:pt>
                <c:pt idx="206">
                  <c:v>2.5871</c:v>
                </c:pt>
                <c:pt idx="207">
                  <c:v>2.5871</c:v>
                </c:pt>
                <c:pt idx="208">
                  <c:v>2.6032999999999999</c:v>
                </c:pt>
                <c:pt idx="209">
                  <c:v>2.6122999999999998</c:v>
                </c:pt>
                <c:pt idx="210">
                  <c:v>2.5263</c:v>
                </c:pt>
                <c:pt idx="211">
                  <c:v>2.5369000000000002</c:v>
                </c:pt>
                <c:pt idx="212">
                  <c:v>2.4390000000000001</c:v>
                </c:pt>
                <c:pt idx="213">
                  <c:v>2.4390000000000001</c:v>
                </c:pt>
                <c:pt idx="214">
                  <c:v>2.4390000000000001</c:v>
                </c:pt>
                <c:pt idx="215">
                  <c:v>2.3982999999999999</c:v>
                </c:pt>
                <c:pt idx="216">
                  <c:v>2.423</c:v>
                </c:pt>
                <c:pt idx="217">
                  <c:v>2.3664999999999998</c:v>
                </c:pt>
                <c:pt idx="218">
                  <c:v>2.3946000000000001</c:v>
                </c:pt>
                <c:pt idx="219">
                  <c:v>2.4049999999999998</c:v>
                </c:pt>
                <c:pt idx="220">
                  <c:v>2.4049999999999998</c:v>
                </c:pt>
                <c:pt idx="221">
                  <c:v>2.4049999999999998</c:v>
                </c:pt>
                <c:pt idx="222">
                  <c:v>2.5009000000000001</c:v>
                </c:pt>
                <c:pt idx="223">
                  <c:v>2.4741</c:v>
                </c:pt>
                <c:pt idx="224">
                  <c:v>2.5240999999999998</c:v>
                </c:pt>
                <c:pt idx="225">
                  <c:v>2.5150999999999999</c:v>
                </c:pt>
                <c:pt idx="226">
                  <c:v>2.4954000000000001</c:v>
                </c:pt>
                <c:pt idx="227">
                  <c:v>2.4954000000000001</c:v>
                </c:pt>
                <c:pt idx="228">
                  <c:v>2.4954000000000001</c:v>
                </c:pt>
                <c:pt idx="229">
                  <c:v>2.5222000000000002</c:v>
                </c:pt>
                <c:pt idx="230">
                  <c:v>2.5005999999999999</c:v>
                </c:pt>
                <c:pt idx="231">
                  <c:v>2.4649000000000001</c:v>
                </c:pt>
                <c:pt idx="232">
                  <c:v>2.4969999999999999</c:v>
                </c:pt>
                <c:pt idx="233">
                  <c:v>2.5651000000000002</c:v>
                </c:pt>
                <c:pt idx="234">
                  <c:v>2.5651000000000002</c:v>
                </c:pt>
                <c:pt idx="235">
                  <c:v>2.5651000000000002</c:v>
                </c:pt>
                <c:pt idx="236">
                  <c:v>2.5543</c:v>
                </c:pt>
                <c:pt idx="237">
                  <c:v>2.5903999999999998</c:v>
                </c:pt>
                <c:pt idx="238">
                  <c:v>2.5939999999999999</c:v>
                </c:pt>
                <c:pt idx="239">
                  <c:v>2.5596000000000001</c:v>
                </c:pt>
                <c:pt idx="240">
                  <c:v>2.5596000000000001</c:v>
                </c:pt>
                <c:pt idx="241">
                  <c:v>2.5596000000000001</c:v>
                </c:pt>
                <c:pt idx="242">
                  <c:v>2.5596000000000001</c:v>
                </c:pt>
                <c:pt idx="243">
                  <c:v>2.5884999999999998</c:v>
                </c:pt>
                <c:pt idx="244">
                  <c:v>2.5649999999999999</c:v>
                </c:pt>
                <c:pt idx="245">
                  <c:v>2.5181</c:v>
                </c:pt>
                <c:pt idx="246">
                  <c:v>2.5325000000000002</c:v>
                </c:pt>
                <c:pt idx="247">
                  <c:v>2.4982000000000002</c:v>
                </c:pt>
                <c:pt idx="248">
                  <c:v>2.4982000000000002</c:v>
                </c:pt>
                <c:pt idx="249">
                  <c:v>2.4982000000000002</c:v>
                </c:pt>
                <c:pt idx="250">
                  <c:v>2.5251999999999999</c:v>
                </c:pt>
                <c:pt idx="251">
                  <c:v>2.5017999999999998</c:v>
                </c:pt>
                <c:pt idx="252">
                  <c:v>2.4998999999999998</c:v>
                </c:pt>
                <c:pt idx="253">
                  <c:v>2.5413999999999999</c:v>
                </c:pt>
                <c:pt idx="254">
                  <c:v>2.5249999999999999</c:v>
                </c:pt>
                <c:pt idx="255">
                  <c:v>2.5249999999999999</c:v>
                </c:pt>
                <c:pt idx="256">
                  <c:v>2.5249999999999999</c:v>
                </c:pt>
                <c:pt idx="257">
                  <c:v>2.4691999999999998</c:v>
                </c:pt>
                <c:pt idx="258">
                  <c:v>2.4565999999999999</c:v>
                </c:pt>
                <c:pt idx="259">
                  <c:v>2.4834999999999998</c:v>
                </c:pt>
                <c:pt idx="260">
                  <c:v>2.4422999999999999</c:v>
                </c:pt>
                <c:pt idx="261">
                  <c:v>2.4672000000000001</c:v>
                </c:pt>
                <c:pt idx="262">
                  <c:v>2.4672000000000001</c:v>
                </c:pt>
                <c:pt idx="263">
                  <c:v>2.4672000000000001</c:v>
                </c:pt>
                <c:pt idx="264">
                  <c:v>2.4015</c:v>
                </c:pt>
                <c:pt idx="265">
                  <c:v>2.4104000000000001</c:v>
                </c:pt>
                <c:pt idx="266">
                  <c:v>2.3732000000000002</c:v>
                </c:pt>
                <c:pt idx="267">
                  <c:v>2.3944000000000001</c:v>
                </c:pt>
                <c:pt idx="268">
                  <c:v>2.3908999999999998</c:v>
                </c:pt>
                <c:pt idx="269">
                  <c:v>2.3908999999999998</c:v>
                </c:pt>
                <c:pt idx="270">
                  <c:v>2.3908999999999998</c:v>
                </c:pt>
                <c:pt idx="271">
                  <c:v>2.4157000000000002</c:v>
                </c:pt>
                <c:pt idx="272">
                  <c:v>2.4264000000000001</c:v>
                </c:pt>
                <c:pt idx="273">
                  <c:v>2.3820000000000001</c:v>
                </c:pt>
                <c:pt idx="274">
                  <c:v>2.3184999999999998</c:v>
                </c:pt>
                <c:pt idx="275">
                  <c:v>2.3201999999999998</c:v>
                </c:pt>
                <c:pt idx="276">
                  <c:v>2.3201999999999998</c:v>
                </c:pt>
                <c:pt idx="277">
                  <c:v>2.3201999999999998</c:v>
                </c:pt>
                <c:pt idx="278">
                  <c:v>2.3201999999999998</c:v>
                </c:pt>
                <c:pt idx="279">
                  <c:v>2.2658</c:v>
                </c:pt>
                <c:pt idx="280">
                  <c:v>2.2605</c:v>
                </c:pt>
                <c:pt idx="281">
                  <c:v>2.2132999999999998</c:v>
                </c:pt>
                <c:pt idx="282">
                  <c:v>2.1246</c:v>
                </c:pt>
                <c:pt idx="283">
                  <c:v>2.1246</c:v>
                </c:pt>
                <c:pt idx="284">
                  <c:v>2.1246</c:v>
                </c:pt>
                <c:pt idx="285">
                  <c:v>2.0710000000000002</c:v>
                </c:pt>
                <c:pt idx="286">
                  <c:v>2.1295999999999999</c:v>
                </c:pt>
                <c:pt idx="287">
                  <c:v>2.1347999999999998</c:v>
                </c:pt>
                <c:pt idx="288">
                  <c:v>2.1173999999999999</c:v>
                </c:pt>
                <c:pt idx="289">
                  <c:v>2.0809000000000002</c:v>
                </c:pt>
                <c:pt idx="290">
                  <c:v>2.0809000000000002</c:v>
                </c:pt>
                <c:pt idx="291">
                  <c:v>2.0809000000000002</c:v>
                </c:pt>
                <c:pt idx="292">
                  <c:v>2.1484000000000001</c:v>
                </c:pt>
                <c:pt idx="293">
                  <c:v>2.1431</c:v>
                </c:pt>
                <c:pt idx="294">
                  <c:v>2.1204999999999998</c:v>
                </c:pt>
                <c:pt idx="295">
                  <c:v>2.0945</c:v>
                </c:pt>
                <c:pt idx="296">
                  <c:v>2.0804</c:v>
                </c:pt>
                <c:pt idx="297">
                  <c:v>2.0804</c:v>
                </c:pt>
                <c:pt idx="298">
                  <c:v>2.0804</c:v>
                </c:pt>
                <c:pt idx="299">
                  <c:v>2.0941999999999998</c:v>
                </c:pt>
                <c:pt idx="300">
                  <c:v>2.0594999999999999</c:v>
                </c:pt>
                <c:pt idx="301">
                  <c:v>2.0232999999999999</c:v>
                </c:pt>
                <c:pt idx="302">
                  <c:v>2.0284</c:v>
                </c:pt>
                <c:pt idx="303">
                  <c:v>2.0539999999999998</c:v>
                </c:pt>
                <c:pt idx="304">
                  <c:v>2.0539999999999998</c:v>
                </c:pt>
                <c:pt idx="305">
                  <c:v>2.0539999999999998</c:v>
                </c:pt>
                <c:pt idx="306">
                  <c:v>2.0143</c:v>
                </c:pt>
                <c:pt idx="307">
                  <c:v>1.9850000000000001</c:v>
                </c:pt>
                <c:pt idx="308">
                  <c:v>2.0468000000000002</c:v>
                </c:pt>
                <c:pt idx="309">
                  <c:v>2.0139999999999998</c:v>
                </c:pt>
                <c:pt idx="310">
                  <c:v>2.0051000000000001</c:v>
                </c:pt>
                <c:pt idx="311">
                  <c:v>2.0051000000000001</c:v>
                </c:pt>
                <c:pt idx="312">
                  <c:v>2.0051000000000001</c:v>
                </c:pt>
                <c:pt idx="313">
                  <c:v>2.024</c:v>
                </c:pt>
                <c:pt idx="314">
                  <c:v>1.974</c:v>
                </c:pt>
                <c:pt idx="315">
                  <c:v>1.9498</c:v>
                </c:pt>
                <c:pt idx="316">
                  <c:v>1.9498</c:v>
                </c:pt>
                <c:pt idx="317">
                  <c:v>2.0337999999999998</c:v>
                </c:pt>
                <c:pt idx="318">
                  <c:v>2.0337999999999998</c:v>
                </c:pt>
                <c:pt idx="319">
                  <c:v>2.0337999999999998</c:v>
                </c:pt>
                <c:pt idx="320">
                  <c:v>2.0476000000000001</c:v>
                </c:pt>
                <c:pt idx="321">
                  <c:v>2.0648</c:v>
                </c:pt>
                <c:pt idx="322">
                  <c:v>2.0613000000000001</c:v>
                </c:pt>
                <c:pt idx="323">
                  <c:v>2.1377999999999999</c:v>
                </c:pt>
                <c:pt idx="324">
                  <c:v>2.1219000000000001</c:v>
                </c:pt>
                <c:pt idx="325">
                  <c:v>2.1219000000000001</c:v>
                </c:pt>
                <c:pt idx="326">
                  <c:v>2.1219000000000001</c:v>
                </c:pt>
                <c:pt idx="327">
                  <c:v>2.0886999999999998</c:v>
                </c:pt>
                <c:pt idx="328">
                  <c:v>2.1025999999999998</c:v>
                </c:pt>
                <c:pt idx="329">
                  <c:v>2.0451000000000001</c:v>
                </c:pt>
                <c:pt idx="330">
                  <c:v>2.0242</c:v>
                </c:pt>
                <c:pt idx="331">
                  <c:v>2.0552000000000001</c:v>
                </c:pt>
                <c:pt idx="332">
                  <c:v>2.0552000000000001</c:v>
                </c:pt>
                <c:pt idx="333">
                  <c:v>2.0552000000000001</c:v>
                </c:pt>
                <c:pt idx="334">
                  <c:v>2.0464000000000002</c:v>
                </c:pt>
                <c:pt idx="335">
                  <c:v>2.0811999999999999</c:v>
                </c:pt>
                <c:pt idx="336">
                  <c:v>2.0428000000000002</c:v>
                </c:pt>
                <c:pt idx="337">
                  <c:v>2.081</c:v>
                </c:pt>
                <c:pt idx="338">
                  <c:v>2.0703</c:v>
                </c:pt>
                <c:pt idx="339">
                  <c:v>2.0703</c:v>
                </c:pt>
                <c:pt idx="340">
                  <c:v>2.0703</c:v>
                </c:pt>
                <c:pt idx="341">
                  <c:v>2.0649999999999999</c:v>
                </c:pt>
                <c:pt idx="342">
                  <c:v>2.0579999999999998</c:v>
                </c:pt>
                <c:pt idx="343">
                  <c:v>2.0144000000000002</c:v>
                </c:pt>
                <c:pt idx="344">
                  <c:v>1.8935</c:v>
                </c:pt>
                <c:pt idx="345">
                  <c:v>1.8452</c:v>
                </c:pt>
                <c:pt idx="346">
                  <c:v>1.8452</c:v>
                </c:pt>
                <c:pt idx="347">
                  <c:v>1.8452</c:v>
                </c:pt>
                <c:pt idx="348">
                  <c:v>1.7075</c:v>
                </c:pt>
                <c:pt idx="349">
                  <c:v>1.7022999999999999</c:v>
                </c:pt>
                <c:pt idx="350">
                  <c:v>1.7342</c:v>
                </c:pt>
                <c:pt idx="351">
                  <c:v>1.7172000000000001</c:v>
                </c:pt>
                <c:pt idx="352">
                  <c:v>1.7446999999999999</c:v>
                </c:pt>
                <c:pt idx="353">
                  <c:v>1.7446999999999999</c:v>
                </c:pt>
                <c:pt idx="354">
                  <c:v>1.7446999999999999</c:v>
                </c:pt>
                <c:pt idx="355">
                  <c:v>1.6454</c:v>
                </c:pt>
                <c:pt idx="356">
                  <c:v>1.7035</c:v>
                </c:pt>
                <c:pt idx="357">
                  <c:v>1.5791999999999999</c:v>
                </c:pt>
                <c:pt idx="358">
                  <c:v>1.5268999999999999</c:v>
                </c:pt>
                <c:pt idx="359">
                  <c:v>1.5538000000000001</c:v>
                </c:pt>
                <c:pt idx="360">
                  <c:v>1.5538000000000001</c:v>
                </c:pt>
                <c:pt idx="361">
                  <c:v>1.5538000000000001</c:v>
                </c:pt>
                <c:pt idx="362">
                  <c:v>1.6063000000000001</c:v>
                </c:pt>
                <c:pt idx="363">
                  <c:v>1.5555000000000001</c:v>
                </c:pt>
                <c:pt idx="364">
                  <c:v>1.5892999999999999</c:v>
                </c:pt>
                <c:pt idx="365">
                  <c:v>1.6131</c:v>
                </c:pt>
                <c:pt idx="366">
                  <c:v>1.5350999999999999</c:v>
                </c:pt>
                <c:pt idx="367">
                  <c:v>1.5350999999999999</c:v>
                </c:pt>
                <c:pt idx="368">
                  <c:v>1.5350999999999999</c:v>
                </c:pt>
                <c:pt idx="369">
                  <c:v>1.5350999999999999</c:v>
                </c:pt>
                <c:pt idx="370">
                  <c:v>1.4711000000000001</c:v>
                </c:pt>
                <c:pt idx="371">
                  <c:v>1.4794</c:v>
                </c:pt>
                <c:pt idx="372">
                  <c:v>1.4944999999999999</c:v>
                </c:pt>
                <c:pt idx="373">
                  <c:v>1.4961</c:v>
                </c:pt>
                <c:pt idx="374">
                  <c:v>1.4961</c:v>
                </c:pt>
                <c:pt idx="375">
                  <c:v>1.4961</c:v>
                </c:pt>
                <c:pt idx="376">
                  <c:v>1.4961</c:v>
                </c:pt>
                <c:pt idx="377">
                  <c:v>1.4573</c:v>
                </c:pt>
                <c:pt idx="378">
                  <c:v>1.4657</c:v>
                </c:pt>
                <c:pt idx="379">
                  <c:v>1.5586</c:v>
                </c:pt>
                <c:pt idx="380">
                  <c:v>1.5602</c:v>
                </c:pt>
                <c:pt idx="381">
                  <c:v>1.5602</c:v>
                </c:pt>
                <c:pt idx="382">
                  <c:v>1.5602</c:v>
                </c:pt>
                <c:pt idx="383">
                  <c:v>1.6437999999999999</c:v>
                </c:pt>
                <c:pt idx="384">
                  <c:v>1.7316</c:v>
                </c:pt>
                <c:pt idx="385">
                  <c:v>1.7384999999999999</c:v>
                </c:pt>
                <c:pt idx="386">
                  <c:v>1.7715000000000001</c:v>
                </c:pt>
                <c:pt idx="387">
                  <c:v>1.8957999999999999</c:v>
                </c:pt>
                <c:pt idx="388">
                  <c:v>1.8957999999999999</c:v>
                </c:pt>
                <c:pt idx="389">
                  <c:v>1.8957999999999999</c:v>
                </c:pt>
                <c:pt idx="390">
                  <c:v>1.8467</c:v>
                </c:pt>
                <c:pt idx="391">
                  <c:v>1.8012999999999999</c:v>
                </c:pt>
                <c:pt idx="392">
                  <c:v>1.7961</c:v>
                </c:pt>
                <c:pt idx="393">
                  <c:v>1.784</c:v>
                </c:pt>
                <c:pt idx="394">
                  <c:v>1.7215</c:v>
                </c:pt>
                <c:pt idx="395">
                  <c:v>1.7215</c:v>
                </c:pt>
                <c:pt idx="396">
                  <c:v>1.7215</c:v>
                </c:pt>
                <c:pt idx="397">
                  <c:v>1.7266999999999999</c:v>
                </c:pt>
                <c:pt idx="398">
                  <c:v>1.6456</c:v>
                </c:pt>
                <c:pt idx="399">
                  <c:v>1.7372000000000001</c:v>
                </c:pt>
                <c:pt idx="400">
                  <c:v>1.6920999999999999</c:v>
                </c:pt>
                <c:pt idx="401">
                  <c:v>1.6800999999999999</c:v>
                </c:pt>
                <c:pt idx="402">
                  <c:v>1.6800999999999999</c:v>
                </c:pt>
                <c:pt idx="403">
                  <c:v>1.6800999999999999</c:v>
                </c:pt>
                <c:pt idx="404">
                  <c:v>1.6646000000000001</c:v>
                </c:pt>
                <c:pt idx="405">
                  <c:v>1.6353</c:v>
                </c:pt>
                <c:pt idx="406">
                  <c:v>1.5992</c:v>
                </c:pt>
                <c:pt idx="407">
                  <c:v>1.5341</c:v>
                </c:pt>
                <c:pt idx="408">
                  <c:v>1.5289999999999999</c:v>
                </c:pt>
                <c:pt idx="409">
                  <c:v>1.5289999999999999</c:v>
                </c:pt>
                <c:pt idx="410">
                  <c:v>1.5289999999999999</c:v>
                </c:pt>
                <c:pt idx="411">
                  <c:v>1.5580000000000001</c:v>
                </c:pt>
                <c:pt idx="412">
                  <c:v>1.5288999999999999</c:v>
                </c:pt>
                <c:pt idx="413">
                  <c:v>1.5835999999999999</c:v>
                </c:pt>
                <c:pt idx="414">
                  <c:v>1.6680999999999999</c:v>
                </c:pt>
                <c:pt idx="415">
                  <c:v>1.7290000000000001</c:v>
                </c:pt>
                <c:pt idx="416">
                  <c:v>1.7290000000000001</c:v>
                </c:pt>
                <c:pt idx="417">
                  <c:v>1.7290000000000001</c:v>
                </c:pt>
                <c:pt idx="418">
                  <c:v>1.7290000000000001</c:v>
                </c:pt>
                <c:pt idx="419">
                  <c:v>1.7709999999999999</c:v>
                </c:pt>
                <c:pt idx="420">
                  <c:v>1.7395</c:v>
                </c:pt>
                <c:pt idx="421">
                  <c:v>1.7518</c:v>
                </c:pt>
                <c:pt idx="422">
                  <c:v>1.7536</c:v>
                </c:pt>
                <c:pt idx="423">
                  <c:v>1.7536</c:v>
                </c:pt>
                <c:pt idx="424">
                  <c:v>1.7536</c:v>
                </c:pt>
                <c:pt idx="425">
                  <c:v>1.7992999999999999</c:v>
                </c:pt>
                <c:pt idx="426">
                  <c:v>1.7606999999999999</c:v>
                </c:pt>
                <c:pt idx="427">
                  <c:v>1.7642</c:v>
                </c:pt>
                <c:pt idx="428">
                  <c:v>1.766</c:v>
                </c:pt>
                <c:pt idx="429">
                  <c:v>1.7943</c:v>
                </c:pt>
                <c:pt idx="430">
                  <c:v>1.7943</c:v>
                </c:pt>
                <c:pt idx="431">
                  <c:v>1.7943</c:v>
                </c:pt>
                <c:pt idx="432">
                  <c:v>1.8420000000000001</c:v>
                </c:pt>
                <c:pt idx="433">
                  <c:v>1.8385</c:v>
                </c:pt>
                <c:pt idx="434">
                  <c:v>1.7715000000000001</c:v>
                </c:pt>
                <c:pt idx="435">
                  <c:v>1.6910000000000001</c:v>
                </c:pt>
                <c:pt idx="436">
                  <c:v>1.7102999999999999</c:v>
                </c:pt>
                <c:pt idx="437">
                  <c:v>1.7102999999999999</c:v>
                </c:pt>
                <c:pt idx="438">
                  <c:v>1.7102999999999999</c:v>
                </c:pt>
                <c:pt idx="439">
                  <c:v>1.7769999999999999</c:v>
                </c:pt>
                <c:pt idx="440">
                  <c:v>1.8584000000000001</c:v>
                </c:pt>
                <c:pt idx="441">
                  <c:v>1.8283</c:v>
                </c:pt>
                <c:pt idx="442">
                  <c:v>1.9173</c:v>
                </c:pt>
                <c:pt idx="443">
                  <c:v>1.9417</c:v>
                </c:pt>
                <c:pt idx="444">
                  <c:v>1.9417</c:v>
                </c:pt>
                <c:pt idx="445">
                  <c:v>1.9417</c:v>
                </c:pt>
                <c:pt idx="446">
                  <c:v>1.9417</c:v>
                </c:pt>
                <c:pt idx="447">
                  <c:v>1.9347000000000001</c:v>
                </c:pt>
                <c:pt idx="448">
                  <c:v>1.8859999999999999</c:v>
                </c:pt>
                <c:pt idx="449">
                  <c:v>1.8186</c:v>
                </c:pt>
                <c:pt idx="450">
                  <c:v>1.8308</c:v>
                </c:pt>
                <c:pt idx="451">
                  <c:v>1.8308</c:v>
                </c:pt>
                <c:pt idx="452">
                  <c:v>1.8308</c:v>
                </c:pt>
                <c:pt idx="453">
                  <c:v>1.8152999999999999</c:v>
                </c:pt>
                <c:pt idx="454">
                  <c:v>1.7826</c:v>
                </c:pt>
                <c:pt idx="455">
                  <c:v>1.7448999999999999</c:v>
                </c:pt>
                <c:pt idx="456">
                  <c:v>1.7723</c:v>
                </c:pt>
                <c:pt idx="457">
                  <c:v>1.7706</c:v>
                </c:pt>
                <c:pt idx="458">
                  <c:v>1.7706</c:v>
                </c:pt>
                <c:pt idx="459">
                  <c:v>1.7706</c:v>
                </c:pt>
                <c:pt idx="460">
                  <c:v>1.7551000000000001</c:v>
                </c:pt>
                <c:pt idx="461">
                  <c:v>1.7414000000000001</c:v>
                </c:pt>
                <c:pt idx="462">
                  <c:v>1.7654000000000001</c:v>
                </c:pt>
                <c:pt idx="463">
                  <c:v>1.7654000000000001</c:v>
                </c:pt>
                <c:pt idx="464">
                  <c:v>1.7758</c:v>
                </c:pt>
                <c:pt idx="465">
                  <c:v>1.7758</c:v>
                </c:pt>
                <c:pt idx="466">
                  <c:v>1.7758</c:v>
                </c:pt>
                <c:pt idx="467">
                  <c:v>1.8189</c:v>
                </c:pt>
                <c:pt idx="468">
                  <c:v>1.7157</c:v>
                </c:pt>
                <c:pt idx="469">
                  <c:v>1.774</c:v>
                </c:pt>
                <c:pt idx="470">
                  <c:v>1.8103</c:v>
                </c:pt>
                <c:pt idx="471">
                  <c:v>1.8363</c:v>
                </c:pt>
                <c:pt idx="472">
                  <c:v>1.8363</c:v>
                </c:pt>
                <c:pt idx="473">
                  <c:v>1.8363</c:v>
                </c:pt>
                <c:pt idx="474">
                  <c:v>1.819</c:v>
                </c:pt>
                <c:pt idx="475">
                  <c:v>1.8415999999999999</c:v>
                </c:pt>
                <c:pt idx="476">
                  <c:v>1.7914000000000001</c:v>
                </c:pt>
                <c:pt idx="477">
                  <c:v>1.8922000000000001</c:v>
                </c:pt>
                <c:pt idx="478">
                  <c:v>1.8226</c:v>
                </c:pt>
                <c:pt idx="479">
                  <c:v>1.8226</c:v>
                </c:pt>
                <c:pt idx="480">
                  <c:v>1.8226</c:v>
                </c:pt>
                <c:pt idx="481">
                  <c:v>1.8713</c:v>
                </c:pt>
                <c:pt idx="482">
                  <c:v>1.8801000000000001</c:v>
                </c:pt>
                <c:pt idx="483">
                  <c:v>1.9169</c:v>
                </c:pt>
                <c:pt idx="484">
                  <c:v>1.9204000000000001</c:v>
                </c:pt>
                <c:pt idx="485">
                  <c:v>1.9171</c:v>
                </c:pt>
                <c:pt idx="486">
                  <c:v>1.9171</c:v>
                </c:pt>
                <c:pt idx="487">
                  <c:v>1.9171</c:v>
                </c:pt>
                <c:pt idx="488">
                  <c:v>1.9294</c:v>
                </c:pt>
                <c:pt idx="489">
                  <c:v>1.8996</c:v>
                </c:pt>
                <c:pt idx="490">
                  <c:v>1.8996</c:v>
                </c:pt>
                <c:pt idx="491">
                  <c:v>1.8944000000000001</c:v>
                </c:pt>
                <c:pt idx="492">
                  <c:v>1.8752</c:v>
                </c:pt>
                <c:pt idx="493">
                  <c:v>1.8752</c:v>
                </c:pt>
                <c:pt idx="494">
                  <c:v>1.8752</c:v>
                </c:pt>
                <c:pt idx="495">
                  <c:v>1.8788</c:v>
                </c:pt>
                <c:pt idx="496">
                  <c:v>1.9175</c:v>
                </c:pt>
                <c:pt idx="497">
                  <c:v>1.9175</c:v>
                </c:pt>
                <c:pt idx="498">
                  <c:v>1.8771</c:v>
                </c:pt>
                <c:pt idx="499">
                  <c:v>1.7881</c:v>
                </c:pt>
                <c:pt idx="500">
                  <c:v>1.7881</c:v>
                </c:pt>
                <c:pt idx="501">
                  <c:v>1.7881</c:v>
                </c:pt>
                <c:pt idx="502">
                  <c:v>1.8089999999999999</c:v>
                </c:pt>
                <c:pt idx="503">
                  <c:v>1.8177000000000001</c:v>
                </c:pt>
                <c:pt idx="504">
                  <c:v>1.8737999999999999</c:v>
                </c:pt>
                <c:pt idx="505">
                  <c:v>1.8545</c:v>
                </c:pt>
                <c:pt idx="506">
                  <c:v>1.8196000000000001</c:v>
                </c:pt>
                <c:pt idx="507">
                  <c:v>1.8196000000000001</c:v>
                </c:pt>
                <c:pt idx="508">
                  <c:v>1.8196000000000001</c:v>
                </c:pt>
                <c:pt idx="509">
                  <c:v>1.8459000000000001</c:v>
                </c:pt>
                <c:pt idx="510">
                  <c:v>1.8109</c:v>
                </c:pt>
                <c:pt idx="511">
                  <c:v>1.7829999999999999</c:v>
                </c:pt>
                <c:pt idx="512">
                  <c:v>1.8073999999999999</c:v>
                </c:pt>
                <c:pt idx="513">
                  <c:v>1.8214999999999999</c:v>
                </c:pt>
                <c:pt idx="514">
                  <c:v>1.8214999999999999</c:v>
                </c:pt>
                <c:pt idx="515">
                  <c:v>1.8214999999999999</c:v>
                </c:pt>
                <c:pt idx="516">
                  <c:v>1.8214999999999999</c:v>
                </c:pt>
                <c:pt idx="517">
                  <c:v>1.7743</c:v>
                </c:pt>
                <c:pt idx="518">
                  <c:v>1.7690999999999999</c:v>
                </c:pt>
                <c:pt idx="519">
                  <c:v>1.7324999999999999</c:v>
                </c:pt>
                <c:pt idx="520">
                  <c:v>1.6839</c:v>
                </c:pt>
                <c:pt idx="521">
                  <c:v>1.6839</c:v>
                </c:pt>
                <c:pt idx="522">
                  <c:v>1.6839</c:v>
                </c:pt>
                <c:pt idx="523">
                  <c:v>1.6080000000000001</c:v>
                </c:pt>
                <c:pt idx="524">
                  <c:v>1.6561999999999999</c:v>
                </c:pt>
                <c:pt idx="525">
                  <c:v>1.5839000000000001</c:v>
                </c:pt>
                <c:pt idx="526">
                  <c:v>1.5855999999999999</c:v>
                </c:pt>
                <c:pt idx="527">
                  <c:v>1.5067999999999999</c:v>
                </c:pt>
                <c:pt idx="528">
                  <c:v>1.5067999999999999</c:v>
                </c:pt>
                <c:pt idx="529">
                  <c:v>1.5067999999999999</c:v>
                </c:pt>
                <c:pt idx="530">
                  <c:v>1.5271999999999999</c:v>
                </c:pt>
                <c:pt idx="531">
                  <c:v>1.5991</c:v>
                </c:pt>
                <c:pt idx="532">
                  <c:v>1.6508</c:v>
                </c:pt>
                <c:pt idx="533">
                  <c:v>1.6422000000000001</c:v>
                </c:pt>
                <c:pt idx="534">
                  <c:v>1.5833999999999999</c:v>
                </c:pt>
                <c:pt idx="535">
                  <c:v>1.5833999999999999</c:v>
                </c:pt>
                <c:pt idx="536">
                  <c:v>1.5833999999999999</c:v>
                </c:pt>
                <c:pt idx="537">
                  <c:v>1.5696000000000001</c:v>
                </c:pt>
                <c:pt idx="538">
                  <c:v>1.6006</c:v>
                </c:pt>
                <c:pt idx="539">
                  <c:v>1.6333</c:v>
                </c:pt>
                <c:pt idx="540">
                  <c:v>1.6173</c:v>
                </c:pt>
                <c:pt idx="541">
                  <c:v>1.5848</c:v>
                </c:pt>
                <c:pt idx="542">
                  <c:v>1.5848</c:v>
                </c:pt>
                <c:pt idx="543">
                  <c:v>1.5848</c:v>
                </c:pt>
                <c:pt idx="544">
                  <c:v>1.5848</c:v>
                </c:pt>
                <c:pt idx="545">
                  <c:v>1.5609999999999999</c:v>
                </c:pt>
                <c:pt idx="546">
                  <c:v>1.5661</c:v>
                </c:pt>
                <c:pt idx="547">
                  <c:v>1.5152000000000001</c:v>
                </c:pt>
                <c:pt idx="548">
                  <c:v>1.4713000000000001</c:v>
                </c:pt>
                <c:pt idx="549">
                  <c:v>1.4713000000000001</c:v>
                </c:pt>
                <c:pt idx="550">
                  <c:v>1.4713000000000001</c:v>
                </c:pt>
                <c:pt idx="551">
                  <c:v>1.3705000000000001</c:v>
                </c:pt>
                <c:pt idx="552">
                  <c:v>1.3521000000000001</c:v>
                </c:pt>
                <c:pt idx="553">
                  <c:v>1.3371</c:v>
                </c:pt>
                <c:pt idx="554">
                  <c:v>1.2606999999999999</c:v>
                </c:pt>
                <c:pt idx="555">
                  <c:v>1.1486000000000001</c:v>
                </c:pt>
                <c:pt idx="556">
                  <c:v>1.1486000000000001</c:v>
                </c:pt>
                <c:pt idx="557">
                  <c:v>1.1486000000000001</c:v>
                </c:pt>
                <c:pt idx="558">
                  <c:v>1.1632</c:v>
                </c:pt>
                <c:pt idx="559">
                  <c:v>0.999</c:v>
                </c:pt>
                <c:pt idx="560">
                  <c:v>1.0522</c:v>
                </c:pt>
                <c:pt idx="561">
                  <c:v>0.91200000000000003</c:v>
                </c:pt>
                <c:pt idx="562">
                  <c:v>0.76229999999999998</c:v>
                </c:pt>
                <c:pt idx="563">
                  <c:v>0.76229999999999998</c:v>
                </c:pt>
                <c:pt idx="564">
                  <c:v>0.76229999999999998</c:v>
                </c:pt>
                <c:pt idx="565">
                  <c:v>0.54069999999999996</c:v>
                </c:pt>
                <c:pt idx="566">
                  <c:v>0.80300000000000005</c:v>
                </c:pt>
                <c:pt idx="567">
                  <c:v>0.86950000000000005</c:v>
                </c:pt>
                <c:pt idx="568">
                  <c:v>0.80420000000000003</c:v>
                </c:pt>
                <c:pt idx="569">
                  <c:v>0.96030000000000004</c:v>
                </c:pt>
                <c:pt idx="570">
                  <c:v>0.96030000000000004</c:v>
                </c:pt>
                <c:pt idx="571">
                  <c:v>0.96030000000000004</c:v>
                </c:pt>
                <c:pt idx="572">
                  <c:v>0.71819999999999995</c:v>
                </c:pt>
                <c:pt idx="573">
                  <c:v>1.0784</c:v>
                </c:pt>
                <c:pt idx="574">
                  <c:v>1.1915</c:v>
                </c:pt>
                <c:pt idx="575">
                  <c:v>1.1404000000000001</c:v>
                </c:pt>
                <c:pt idx="576">
                  <c:v>0.84540000000000004</c:v>
                </c:pt>
                <c:pt idx="577">
                  <c:v>0.84540000000000004</c:v>
                </c:pt>
                <c:pt idx="578">
                  <c:v>0.84540000000000004</c:v>
                </c:pt>
                <c:pt idx="579">
                  <c:v>0.7863</c:v>
                </c:pt>
                <c:pt idx="580">
                  <c:v>0.84660000000000002</c:v>
                </c:pt>
                <c:pt idx="581">
                  <c:v>0.86729999999999996</c:v>
                </c:pt>
                <c:pt idx="582">
                  <c:v>0.84470000000000001</c:v>
                </c:pt>
                <c:pt idx="583">
                  <c:v>0.67459999999999998</c:v>
                </c:pt>
                <c:pt idx="584">
                  <c:v>0.67459999999999998</c:v>
                </c:pt>
                <c:pt idx="585">
                  <c:v>0.67459999999999998</c:v>
                </c:pt>
                <c:pt idx="586">
                  <c:v>0.72640000000000005</c:v>
                </c:pt>
                <c:pt idx="587">
                  <c:v>0.66949999999999998</c:v>
                </c:pt>
                <c:pt idx="588">
                  <c:v>0.58320000000000005</c:v>
                </c:pt>
                <c:pt idx="589">
                  <c:v>0.59699999999999998</c:v>
                </c:pt>
                <c:pt idx="590">
                  <c:v>0.5948</c:v>
                </c:pt>
                <c:pt idx="591">
                  <c:v>0.5948</c:v>
                </c:pt>
                <c:pt idx="592">
                  <c:v>0.5948</c:v>
                </c:pt>
                <c:pt idx="593">
                  <c:v>0.66979999999999995</c:v>
                </c:pt>
                <c:pt idx="594">
                  <c:v>0.71220000000000006</c:v>
                </c:pt>
                <c:pt idx="595">
                  <c:v>0.7722</c:v>
                </c:pt>
                <c:pt idx="596">
                  <c:v>0.71909999999999996</c:v>
                </c:pt>
                <c:pt idx="597">
                  <c:v>0.71909999999999996</c:v>
                </c:pt>
                <c:pt idx="598">
                  <c:v>0.71909999999999996</c:v>
                </c:pt>
                <c:pt idx="599">
                  <c:v>0.71909999999999996</c:v>
                </c:pt>
                <c:pt idx="600">
                  <c:v>0.77129999999999999</c:v>
                </c:pt>
                <c:pt idx="601">
                  <c:v>0.752</c:v>
                </c:pt>
                <c:pt idx="602">
                  <c:v>0.63160000000000005</c:v>
                </c:pt>
                <c:pt idx="603">
                  <c:v>0.62670000000000003</c:v>
                </c:pt>
                <c:pt idx="604">
                  <c:v>0.64170000000000005</c:v>
                </c:pt>
                <c:pt idx="605">
                  <c:v>0.64170000000000005</c:v>
                </c:pt>
                <c:pt idx="606">
                  <c:v>0.64170000000000005</c:v>
                </c:pt>
                <c:pt idx="607">
                  <c:v>0.60529999999999995</c:v>
                </c:pt>
                <c:pt idx="608">
                  <c:v>0.56910000000000005</c:v>
                </c:pt>
                <c:pt idx="609">
                  <c:v>0.61899999999999999</c:v>
                </c:pt>
                <c:pt idx="610">
                  <c:v>0.60150000000000003</c:v>
                </c:pt>
                <c:pt idx="611">
                  <c:v>0.6008</c:v>
                </c:pt>
                <c:pt idx="612">
                  <c:v>0.6008</c:v>
                </c:pt>
                <c:pt idx="613">
                  <c:v>0.6008</c:v>
                </c:pt>
                <c:pt idx="614">
                  <c:v>0.66049999999999998</c:v>
                </c:pt>
                <c:pt idx="615">
                  <c:v>0.6129</c:v>
                </c:pt>
                <c:pt idx="616">
                  <c:v>0.62690000000000001</c:v>
                </c:pt>
                <c:pt idx="617">
                  <c:v>0.63929999999999998</c:v>
                </c:pt>
                <c:pt idx="618">
                  <c:v>0.61180000000000001</c:v>
                </c:pt>
                <c:pt idx="619">
                  <c:v>0.61180000000000001</c:v>
                </c:pt>
                <c:pt idx="620">
                  <c:v>0.61180000000000001</c:v>
                </c:pt>
                <c:pt idx="621">
                  <c:v>0.63360000000000005</c:v>
                </c:pt>
                <c:pt idx="622">
                  <c:v>0.66190000000000004</c:v>
                </c:pt>
                <c:pt idx="623">
                  <c:v>0.70299999999999996</c:v>
                </c:pt>
                <c:pt idx="624">
                  <c:v>0.64090000000000003</c:v>
                </c:pt>
                <c:pt idx="625">
                  <c:v>0.68310000000000004</c:v>
                </c:pt>
                <c:pt idx="626">
                  <c:v>0.68310000000000004</c:v>
                </c:pt>
                <c:pt idx="627">
                  <c:v>0.68310000000000004</c:v>
                </c:pt>
                <c:pt idx="628">
                  <c:v>0.70989999999999998</c:v>
                </c:pt>
                <c:pt idx="629">
                  <c:v>0.66510000000000002</c:v>
                </c:pt>
                <c:pt idx="630">
                  <c:v>0.65249999999999997</c:v>
                </c:pt>
                <c:pt idx="631">
                  <c:v>0.62180000000000002</c:v>
                </c:pt>
                <c:pt idx="632">
                  <c:v>0.64280000000000004</c:v>
                </c:pt>
                <c:pt idx="633">
                  <c:v>0.64280000000000004</c:v>
                </c:pt>
                <c:pt idx="634">
                  <c:v>0.64280000000000004</c:v>
                </c:pt>
                <c:pt idx="635">
                  <c:v>0.72570000000000001</c:v>
                </c:pt>
                <c:pt idx="636">
                  <c:v>0.68820000000000003</c:v>
                </c:pt>
                <c:pt idx="637">
                  <c:v>0.68010000000000004</c:v>
                </c:pt>
                <c:pt idx="638">
                  <c:v>0.67200000000000004</c:v>
                </c:pt>
                <c:pt idx="639">
                  <c:v>0.65910000000000002</c:v>
                </c:pt>
                <c:pt idx="640">
                  <c:v>0.65910000000000002</c:v>
                </c:pt>
                <c:pt idx="641">
                  <c:v>0.65910000000000002</c:v>
                </c:pt>
                <c:pt idx="642">
                  <c:v>0.65910000000000002</c:v>
                </c:pt>
                <c:pt idx="643">
                  <c:v>0.69650000000000001</c:v>
                </c:pt>
                <c:pt idx="644">
                  <c:v>0.68189999999999995</c:v>
                </c:pt>
                <c:pt idx="645">
                  <c:v>0.69</c:v>
                </c:pt>
                <c:pt idx="646">
                  <c:v>0.65259999999999996</c:v>
                </c:pt>
                <c:pt idx="647">
                  <c:v>0.65259999999999996</c:v>
                </c:pt>
                <c:pt idx="648">
                  <c:v>0.65259999999999996</c:v>
                </c:pt>
                <c:pt idx="649">
                  <c:v>0.65910000000000002</c:v>
                </c:pt>
                <c:pt idx="650">
                  <c:v>0.68520000000000003</c:v>
                </c:pt>
                <c:pt idx="651">
                  <c:v>0.74580000000000002</c:v>
                </c:pt>
                <c:pt idx="652">
                  <c:v>0.82340000000000002</c:v>
                </c:pt>
                <c:pt idx="653">
                  <c:v>0.89510000000000001</c:v>
                </c:pt>
                <c:pt idx="654">
                  <c:v>0.89510000000000001</c:v>
                </c:pt>
                <c:pt idx="655">
                  <c:v>0.89510000000000001</c:v>
                </c:pt>
                <c:pt idx="656">
                  <c:v>0.87519999999999998</c:v>
                </c:pt>
                <c:pt idx="657">
                  <c:v>0.82530000000000003</c:v>
                </c:pt>
                <c:pt idx="658">
                  <c:v>0.72629999999999995</c:v>
                </c:pt>
                <c:pt idx="659">
                  <c:v>0.66900000000000004</c:v>
                </c:pt>
                <c:pt idx="660">
                  <c:v>0.70340000000000003</c:v>
                </c:pt>
                <c:pt idx="661">
                  <c:v>0.70340000000000003</c:v>
                </c:pt>
                <c:pt idx="662">
                  <c:v>0.70340000000000003</c:v>
                </c:pt>
                <c:pt idx="663">
                  <c:v>0.72150000000000003</c:v>
                </c:pt>
                <c:pt idx="664">
                  <c:v>0.75280000000000002</c:v>
                </c:pt>
                <c:pt idx="665">
                  <c:v>0.73799999999999999</c:v>
                </c:pt>
                <c:pt idx="666">
                  <c:v>0.70840000000000003</c:v>
                </c:pt>
                <c:pt idx="667">
                  <c:v>0.69369999999999998</c:v>
                </c:pt>
                <c:pt idx="668">
                  <c:v>0.69369999999999998</c:v>
                </c:pt>
                <c:pt idx="669">
                  <c:v>0.69369999999999998</c:v>
                </c:pt>
                <c:pt idx="670">
                  <c:v>0.70850000000000002</c:v>
                </c:pt>
                <c:pt idx="671">
                  <c:v>0.71179999999999999</c:v>
                </c:pt>
                <c:pt idx="672">
                  <c:v>0.67900000000000005</c:v>
                </c:pt>
                <c:pt idx="673">
                  <c:v>0.68559999999999999</c:v>
                </c:pt>
                <c:pt idx="674">
                  <c:v>0.64129999999999998</c:v>
                </c:pt>
                <c:pt idx="675">
                  <c:v>0.64129999999999998</c:v>
                </c:pt>
                <c:pt idx="676">
                  <c:v>0.64129999999999998</c:v>
                </c:pt>
                <c:pt idx="677">
                  <c:v>0.62339999999999995</c:v>
                </c:pt>
                <c:pt idx="678">
                  <c:v>0.65610000000000002</c:v>
                </c:pt>
                <c:pt idx="679">
                  <c:v>0.67579999999999996</c:v>
                </c:pt>
                <c:pt idx="680">
                  <c:v>0.66930000000000001</c:v>
                </c:pt>
                <c:pt idx="681">
                  <c:v>0.66930000000000001</c:v>
                </c:pt>
                <c:pt idx="682">
                  <c:v>0.66930000000000001</c:v>
                </c:pt>
                <c:pt idx="683">
                  <c:v>0.66930000000000001</c:v>
                </c:pt>
                <c:pt idx="684">
                  <c:v>0.67589999999999995</c:v>
                </c:pt>
                <c:pt idx="685">
                  <c:v>0.63970000000000005</c:v>
                </c:pt>
                <c:pt idx="686">
                  <c:v>0.66439999999999999</c:v>
                </c:pt>
                <c:pt idx="687">
                  <c:v>0.61350000000000005</c:v>
                </c:pt>
                <c:pt idx="688">
                  <c:v>0.64470000000000005</c:v>
                </c:pt>
                <c:pt idx="689">
                  <c:v>0.64470000000000005</c:v>
                </c:pt>
                <c:pt idx="690">
                  <c:v>0.64470000000000005</c:v>
                </c:pt>
                <c:pt idx="691">
                  <c:v>0.61839999999999995</c:v>
                </c:pt>
                <c:pt idx="692">
                  <c:v>0.62329999999999997</c:v>
                </c:pt>
                <c:pt idx="693">
                  <c:v>0.62990000000000002</c:v>
                </c:pt>
                <c:pt idx="694">
                  <c:v>0.61680000000000001</c:v>
                </c:pt>
                <c:pt idx="695">
                  <c:v>0.62660000000000005</c:v>
                </c:pt>
                <c:pt idx="696">
                  <c:v>0.62660000000000005</c:v>
                </c:pt>
                <c:pt idx="697">
                  <c:v>0.62660000000000005</c:v>
                </c:pt>
                <c:pt idx="698">
                  <c:v>0.61019999999999996</c:v>
                </c:pt>
                <c:pt idx="699">
                  <c:v>0.60040000000000004</c:v>
                </c:pt>
                <c:pt idx="700">
                  <c:v>0.59709999999999996</c:v>
                </c:pt>
                <c:pt idx="701">
                  <c:v>0.57740000000000002</c:v>
                </c:pt>
                <c:pt idx="702">
                  <c:v>0.58879999999999999</c:v>
                </c:pt>
                <c:pt idx="703">
                  <c:v>0.58879999999999999</c:v>
                </c:pt>
                <c:pt idx="704">
                  <c:v>0.58879999999999999</c:v>
                </c:pt>
                <c:pt idx="705">
                  <c:v>0.61509999999999998</c:v>
                </c:pt>
                <c:pt idx="706">
                  <c:v>0.57899999999999996</c:v>
                </c:pt>
                <c:pt idx="707">
                  <c:v>0.57410000000000005</c:v>
                </c:pt>
                <c:pt idx="708">
                  <c:v>0.54620000000000002</c:v>
                </c:pt>
                <c:pt idx="709">
                  <c:v>0.5282</c:v>
                </c:pt>
                <c:pt idx="710">
                  <c:v>0.5282</c:v>
                </c:pt>
                <c:pt idx="711">
                  <c:v>0.5282</c:v>
                </c:pt>
                <c:pt idx="712">
                  <c:v>0.55430000000000001</c:v>
                </c:pt>
                <c:pt idx="713">
                  <c:v>0.50690000000000002</c:v>
                </c:pt>
                <c:pt idx="714">
                  <c:v>0.54769999999999996</c:v>
                </c:pt>
                <c:pt idx="715">
                  <c:v>0.53620000000000001</c:v>
                </c:pt>
                <c:pt idx="716">
                  <c:v>0.56399999999999995</c:v>
                </c:pt>
                <c:pt idx="717">
                  <c:v>0.56399999999999995</c:v>
                </c:pt>
                <c:pt idx="718">
                  <c:v>0.56399999999999995</c:v>
                </c:pt>
                <c:pt idx="719">
                  <c:v>0.57550000000000001</c:v>
                </c:pt>
                <c:pt idx="720">
                  <c:v>0.64149999999999996</c:v>
                </c:pt>
                <c:pt idx="721">
                  <c:v>0.67469999999999997</c:v>
                </c:pt>
                <c:pt idx="722">
                  <c:v>0.7208</c:v>
                </c:pt>
                <c:pt idx="723">
                  <c:v>0.70940000000000003</c:v>
                </c:pt>
                <c:pt idx="724">
                  <c:v>0.70940000000000003</c:v>
                </c:pt>
                <c:pt idx="725">
                  <c:v>0.70940000000000003</c:v>
                </c:pt>
                <c:pt idx="726">
                  <c:v>0.68820000000000003</c:v>
                </c:pt>
                <c:pt idx="727">
                  <c:v>0.66869999999999996</c:v>
                </c:pt>
                <c:pt idx="728">
                  <c:v>0.68010000000000004</c:v>
                </c:pt>
                <c:pt idx="729">
                  <c:v>0.65090000000000003</c:v>
                </c:pt>
                <c:pt idx="730">
                  <c:v>1.4713000000000001</c:v>
                </c:pt>
                <c:pt idx="731">
                  <c:v>1.4713000000000001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0-457C-B2E4-3EF57F5B12FF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B180-457C-B2E4-3EF57F5B12FF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43334</c:v>
                </c:pt>
                <c:pt idx="1">
                  <c:v>43335</c:v>
                </c:pt>
                <c:pt idx="2">
                  <c:v>43336</c:v>
                </c:pt>
                <c:pt idx="3">
                  <c:v>43337</c:v>
                </c:pt>
                <c:pt idx="4">
                  <c:v>43338</c:v>
                </c:pt>
                <c:pt idx="5">
                  <c:v>43339</c:v>
                </c:pt>
                <c:pt idx="6">
                  <c:v>43340</c:v>
                </c:pt>
                <c:pt idx="7">
                  <c:v>43341</c:v>
                </c:pt>
                <c:pt idx="8">
                  <c:v>43342</c:v>
                </c:pt>
                <c:pt idx="9">
                  <c:v>43343</c:v>
                </c:pt>
                <c:pt idx="10">
                  <c:v>43344</c:v>
                </c:pt>
                <c:pt idx="11">
                  <c:v>43345</c:v>
                </c:pt>
                <c:pt idx="12">
                  <c:v>43346</c:v>
                </c:pt>
                <c:pt idx="13">
                  <c:v>43347</c:v>
                </c:pt>
                <c:pt idx="14">
                  <c:v>43348</c:v>
                </c:pt>
                <c:pt idx="15">
                  <c:v>43349</c:v>
                </c:pt>
                <c:pt idx="16">
                  <c:v>43350</c:v>
                </c:pt>
                <c:pt idx="17">
                  <c:v>43351</c:v>
                </c:pt>
                <c:pt idx="18">
                  <c:v>43352</c:v>
                </c:pt>
                <c:pt idx="19">
                  <c:v>43353</c:v>
                </c:pt>
                <c:pt idx="20">
                  <c:v>43354</c:v>
                </c:pt>
                <c:pt idx="21">
                  <c:v>43355</c:v>
                </c:pt>
                <c:pt idx="22">
                  <c:v>43356</c:v>
                </c:pt>
                <c:pt idx="23">
                  <c:v>43357</c:v>
                </c:pt>
                <c:pt idx="24">
                  <c:v>43358</c:v>
                </c:pt>
                <c:pt idx="25">
                  <c:v>43359</c:v>
                </c:pt>
                <c:pt idx="26">
                  <c:v>43360</c:v>
                </c:pt>
                <c:pt idx="27">
                  <c:v>43361</c:v>
                </c:pt>
                <c:pt idx="28">
                  <c:v>43362</c:v>
                </c:pt>
                <c:pt idx="29">
                  <c:v>43363</c:v>
                </c:pt>
                <c:pt idx="30">
                  <c:v>43364</c:v>
                </c:pt>
                <c:pt idx="31">
                  <c:v>43365</c:v>
                </c:pt>
                <c:pt idx="32">
                  <c:v>43366</c:v>
                </c:pt>
                <c:pt idx="33">
                  <c:v>43367</c:v>
                </c:pt>
                <c:pt idx="34">
                  <c:v>43368</c:v>
                </c:pt>
                <c:pt idx="35">
                  <c:v>43369</c:v>
                </c:pt>
                <c:pt idx="36">
                  <c:v>43370</c:v>
                </c:pt>
                <c:pt idx="37">
                  <c:v>43371</c:v>
                </c:pt>
                <c:pt idx="38">
                  <c:v>43372</c:v>
                </c:pt>
                <c:pt idx="39">
                  <c:v>43373</c:v>
                </c:pt>
                <c:pt idx="40">
                  <c:v>43374</c:v>
                </c:pt>
                <c:pt idx="41">
                  <c:v>43375</c:v>
                </c:pt>
                <c:pt idx="42">
                  <c:v>43376</c:v>
                </c:pt>
                <c:pt idx="43">
                  <c:v>43377</c:v>
                </c:pt>
                <c:pt idx="44">
                  <c:v>43378</c:v>
                </c:pt>
                <c:pt idx="45">
                  <c:v>43379</c:v>
                </c:pt>
                <c:pt idx="46">
                  <c:v>43380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43386</c:v>
                </c:pt>
                <c:pt idx="53">
                  <c:v>43387</c:v>
                </c:pt>
                <c:pt idx="54">
                  <c:v>43388</c:v>
                </c:pt>
                <c:pt idx="55">
                  <c:v>43389</c:v>
                </c:pt>
                <c:pt idx="56">
                  <c:v>43390</c:v>
                </c:pt>
                <c:pt idx="57">
                  <c:v>43391</c:v>
                </c:pt>
                <c:pt idx="58">
                  <c:v>43392</c:v>
                </c:pt>
                <c:pt idx="59">
                  <c:v>43393</c:v>
                </c:pt>
                <c:pt idx="60">
                  <c:v>43394</c:v>
                </c:pt>
                <c:pt idx="61">
                  <c:v>43395</c:v>
                </c:pt>
                <c:pt idx="62">
                  <c:v>43396</c:v>
                </c:pt>
                <c:pt idx="63">
                  <c:v>43397</c:v>
                </c:pt>
                <c:pt idx="64">
                  <c:v>43398</c:v>
                </c:pt>
                <c:pt idx="65">
                  <c:v>43399</c:v>
                </c:pt>
                <c:pt idx="66">
                  <c:v>43400</c:v>
                </c:pt>
                <c:pt idx="67">
                  <c:v>43401</c:v>
                </c:pt>
                <c:pt idx="68">
                  <c:v>43402</c:v>
                </c:pt>
                <c:pt idx="69">
                  <c:v>43403</c:v>
                </c:pt>
                <c:pt idx="70">
                  <c:v>43404</c:v>
                </c:pt>
                <c:pt idx="71">
                  <c:v>43405</c:v>
                </c:pt>
                <c:pt idx="72">
                  <c:v>43406</c:v>
                </c:pt>
                <c:pt idx="73">
                  <c:v>43407</c:v>
                </c:pt>
                <c:pt idx="74">
                  <c:v>43408</c:v>
                </c:pt>
                <c:pt idx="75">
                  <c:v>43409</c:v>
                </c:pt>
                <c:pt idx="76">
                  <c:v>43410</c:v>
                </c:pt>
                <c:pt idx="77">
                  <c:v>43411</c:v>
                </c:pt>
                <c:pt idx="78">
                  <c:v>43412</c:v>
                </c:pt>
                <c:pt idx="79">
                  <c:v>43413</c:v>
                </c:pt>
                <c:pt idx="80">
                  <c:v>43414</c:v>
                </c:pt>
                <c:pt idx="81">
                  <c:v>43415</c:v>
                </c:pt>
                <c:pt idx="82">
                  <c:v>43416</c:v>
                </c:pt>
                <c:pt idx="83">
                  <c:v>43417</c:v>
                </c:pt>
                <c:pt idx="84">
                  <c:v>43418</c:v>
                </c:pt>
                <c:pt idx="85">
                  <c:v>43419</c:v>
                </c:pt>
                <c:pt idx="86">
                  <c:v>43420</c:v>
                </c:pt>
                <c:pt idx="87">
                  <c:v>43421</c:v>
                </c:pt>
                <c:pt idx="88">
                  <c:v>43422</c:v>
                </c:pt>
                <c:pt idx="89">
                  <c:v>43423</c:v>
                </c:pt>
                <c:pt idx="90">
                  <c:v>43424</c:v>
                </c:pt>
                <c:pt idx="91">
                  <c:v>43425</c:v>
                </c:pt>
                <c:pt idx="92">
                  <c:v>43426</c:v>
                </c:pt>
                <c:pt idx="93">
                  <c:v>43427</c:v>
                </c:pt>
                <c:pt idx="94">
                  <c:v>43428</c:v>
                </c:pt>
                <c:pt idx="95">
                  <c:v>43429</c:v>
                </c:pt>
                <c:pt idx="96">
                  <c:v>43430</c:v>
                </c:pt>
                <c:pt idx="97">
                  <c:v>43431</c:v>
                </c:pt>
                <c:pt idx="98">
                  <c:v>43432</c:v>
                </c:pt>
                <c:pt idx="99">
                  <c:v>43433</c:v>
                </c:pt>
                <c:pt idx="100">
                  <c:v>43434</c:v>
                </c:pt>
                <c:pt idx="101">
                  <c:v>43435</c:v>
                </c:pt>
                <c:pt idx="102">
                  <c:v>43436</c:v>
                </c:pt>
                <c:pt idx="103">
                  <c:v>43437</c:v>
                </c:pt>
                <c:pt idx="104">
                  <c:v>43438</c:v>
                </c:pt>
                <c:pt idx="105">
                  <c:v>43439</c:v>
                </c:pt>
                <c:pt idx="106">
                  <c:v>43440</c:v>
                </c:pt>
                <c:pt idx="107">
                  <c:v>43441</c:v>
                </c:pt>
                <c:pt idx="108">
                  <c:v>43442</c:v>
                </c:pt>
                <c:pt idx="109">
                  <c:v>43443</c:v>
                </c:pt>
                <c:pt idx="110">
                  <c:v>43444</c:v>
                </c:pt>
                <c:pt idx="111">
                  <c:v>43445</c:v>
                </c:pt>
                <c:pt idx="112">
                  <c:v>43446</c:v>
                </c:pt>
                <c:pt idx="113">
                  <c:v>43447</c:v>
                </c:pt>
                <c:pt idx="114">
                  <c:v>43448</c:v>
                </c:pt>
                <c:pt idx="115">
                  <c:v>43449</c:v>
                </c:pt>
                <c:pt idx="116">
                  <c:v>43450</c:v>
                </c:pt>
                <c:pt idx="117">
                  <c:v>43451</c:v>
                </c:pt>
                <c:pt idx="118">
                  <c:v>43452</c:v>
                </c:pt>
                <c:pt idx="119">
                  <c:v>43453</c:v>
                </c:pt>
                <c:pt idx="120">
                  <c:v>43454</c:v>
                </c:pt>
                <c:pt idx="121">
                  <c:v>43455</c:v>
                </c:pt>
                <c:pt idx="122">
                  <c:v>43456</c:v>
                </c:pt>
                <c:pt idx="123">
                  <c:v>43457</c:v>
                </c:pt>
                <c:pt idx="124">
                  <c:v>43458</c:v>
                </c:pt>
                <c:pt idx="125">
                  <c:v>43459</c:v>
                </c:pt>
                <c:pt idx="126">
                  <c:v>43460</c:v>
                </c:pt>
                <c:pt idx="127">
                  <c:v>43461</c:v>
                </c:pt>
                <c:pt idx="128">
                  <c:v>43462</c:v>
                </c:pt>
                <c:pt idx="129">
                  <c:v>43463</c:v>
                </c:pt>
                <c:pt idx="130">
                  <c:v>43464</c:v>
                </c:pt>
                <c:pt idx="131">
                  <c:v>43465</c:v>
                </c:pt>
                <c:pt idx="132">
                  <c:v>43466</c:v>
                </c:pt>
                <c:pt idx="133">
                  <c:v>43467</c:v>
                </c:pt>
                <c:pt idx="134">
                  <c:v>43468</c:v>
                </c:pt>
                <c:pt idx="135">
                  <c:v>43469</c:v>
                </c:pt>
                <c:pt idx="136">
                  <c:v>43470</c:v>
                </c:pt>
                <c:pt idx="137">
                  <c:v>43471</c:v>
                </c:pt>
                <c:pt idx="138">
                  <c:v>43472</c:v>
                </c:pt>
                <c:pt idx="139">
                  <c:v>43473</c:v>
                </c:pt>
                <c:pt idx="140">
                  <c:v>43474</c:v>
                </c:pt>
                <c:pt idx="141">
                  <c:v>43475</c:v>
                </c:pt>
                <c:pt idx="142">
                  <c:v>43476</c:v>
                </c:pt>
                <c:pt idx="143">
                  <c:v>43477</c:v>
                </c:pt>
                <c:pt idx="144">
                  <c:v>43478</c:v>
                </c:pt>
                <c:pt idx="145">
                  <c:v>43479</c:v>
                </c:pt>
                <c:pt idx="146">
                  <c:v>43480</c:v>
                </c:pt>
                <c:pt idx="147">
                  <c:v>43481</c:v>
                </c:pt>
                <c:pt idx="148">
                  <c:v>43482</c:v>
                </c:pt>
                <c:pt idx="149">
                  <c:v>43483</c:v>
                </c:pt>
                <c:pt idx="150">
                  <c:v>43484</c:v>
                </c:pt>
                <c:pt idx="151">
                  <c:v>43485</c:v>
                </c:pt>
                <c:pt idx="152">
                  <c:v>43486</c:v>
                </c:pt>
                <c:pt idx="153">
                  <c:v>43487</c:v>
                </c:pt>
                <c:pt idx="154">
                  <c:v>43488</c:v>
                </c:pt>
                <c:pt idx="155">
                  <c:v>43489</c:v>
                </c:pt>
                <c:pt idx="156">
                  <c:v>43490</c:v>
                </c:pt>
                <c:pt idx="157">
                  <c:v>43491</c:v>
                </c:pt>
                <c:pt idx="158">
                  <c:v>43492</c:v>
                </c:pt>
                <c:pt idx="159">
                  <c:v>43493</c:v>
                </c:pt>
                <c:pt idx="160">
                  <c:v>43494</c:v>
                </c:pt>
                <c:pt idx="161">
                  <c:v>43495</c:v>
                </c:pt>
                <c:pt idx="162">
                  <c:v>43496</c:v>
                </c:pt>
                <c:pt idx="163">
                  <c:v>43497</c:v>
                </c:pt>
                <c:pt idx="164">
                  <c:v>43498</c:v>
                </c:pt>
                <c:pt idx="165">
                  <c:v>43499</c:v>
                </c:pt>
                <c:pt idx="166">
                  <c:v>43500</c:v>
                </c:pt>
                <c:pt idx="167">
                  <c:v>43501</c:v>
                </c:pt>
                <c:pt idx="168">
                  <c:v>43502</c:v>
                </c:pt>
                <c:pt idx="169">
                  <c:v>43503</c:v>
                </c:pt>
                <c:pt idx="170">
                  <c:v>43504</c:v>
                </c:pt>
                <c:pt idx="171">
                  <c:v>43505</c:v>
                </c:pt>
                <c:pt idx="172">
                  <c:v>43506</c:v>
                </c:pt>
                <c:pt idx="173">
                  <c:v>43507</c:v>
                </c:pt>
                <c:pt idx="174">
                  <c:v>43508</c:v>
                </c:pt>
                <c:pt idx="175">
                  <c:v>43509</c:v>
                </c:pt>
                <c:pt idx="176">
                  <c:v>43510</c:v>
                </c:pt>
                <c:pt idx="177">
                  <c:v>43511</c:v>
                </c:pt>
                <c:pt idx="178">
                  <c:v>43512</c:v>
                </c:pt>
                <c:pt idx="179">
                  <c:v>43513</c:v>
                </c:pt>
                <c:pt idx="180">
                  <c:v>43514</c:v>
                </c:pt>
                <c:pt idx="181">
                  <c:v>43515</c:v>
                </c:pt>
                <c:pt idx="182">
                  <c:v>43516</c:v>
                </c:pt>
                <c:pt idx="183">
                  <c:v>43517</c:v>
                </c:pt>
                <c:pt idx="184">
                  <c:v>43518</c:v>
                </c:pt>
                <c:pt idx="185">
                  <c:v>43519</c:v>
                </c:pt>
                <c:pt idx="186">
                  <c:v>43520</c:v>
                </c:pt>
                <c:pt idx="187">
                  <c:v>43521</c:v>
                </c:pt>
                <c:pt idx="188">
                  <c:v>43522</c:v>
                </c:pt>
                <c:pt idx="189">
                  <c:v>43523</c:v>
                </c:pt>
                <c:pt idx="190">
                  <c:v>43524</c:v>
                </c:pt>
                <c:pt idx="191">
                  <c:v>43525</c:v>
                </c:pt>
                <c:pt idx="192">
                  <c:v>43526</c:v>
                </c:pt>
                <c:pt idx="193">
                  <c:v>43527</c:v>
                </c:pt>
                <c:pt idx="194">
                  <c:v>43528</c:v>
                </c:pt>
                <c:pt idx="195">
                  <c:v>43529</c:v>
                </c:pt>
                <c:pt idx="196">
                  <c:v>43530</c:v>
                </c:pt>
                <c:pt idx="197">
                  <c:v>43531</c:v>
                </c:pt>
                <c:pt idx="198">
                  <c:v>43532</c:v>
                </c:pt>
                <c:pt idx="199">
                  <c:v>43533</c:v>
                </c:pt>
                <c:pt idx="200">
                  <c:v>43534</c:v>
                </c:pt>
                <c:pt idx="201">
                  <c:v>43535</c:v>
                </c:pt>
                <c:pt idx="202">
                  <c:v>43536</c:v>
                </c:pt>
                <c:pt idx="203">
                  <c:v>43537</c:v>
                </c:pt>
                <c:pt idx="204">
                  <c:v>43538</c:v>
                </c:pt>
                <c:pt idx="205">
                  <c:v>43539</c:v>
                </c:pt>
                <c:pt idx="206">
                  <c:v>43540</c:v>
                </c:pt>
                <c:pt idx="207">
                  <c:v>43541</c:v>
                </c:pt>
                <c:pt idx="208">
                  <c:v>43542</c:v>
                </c:pt>
                <c:pt idx="209">
                  <c:v>43543</c:v>
                </c:pt>
                <c:pt idx="210">
                  <c:v>43544</c:v>
                </c:pt>
                <c:pt idx="211">
                  <c:v>43545</c:v>
                </c:pt>
                <c:pt idx="212">
                  <c:v>43546</c:v>
                </c:pt>
                <c:pt idx="213">
                  <c:v>43547</c:v>
                </c:pt>
                <c:pt idx="214">
                  <c:v>43548</c:v>
                </c:pt>
                <c:pt idx="215">
                  <c:v>43549</c:v>
                </c:pt>
                <c:pt idx="216">
                  <c:v>43550</c:v>
                </c:pt>
                <c:pt idx="217">
                  <c:v>43551</c:v>
                </c:pt>
                <c:pt idx="218">
                  <c:v>43552</c:v>
                </c:pt>
                <c:pt idx="219">
                  <c:v>43553</c:v>
                </c:pt>
                <c:pt idx="220">
                  <c:v>43554</c:v>
                </c:pt>
                <c:pt idx="221">
                  <c:v>43555</c:v>
                </c:pt>
                <c:pt idx="222">
                  <c:v>43556</c:v>
                </c:pt>
                <c:pt idx="223">
                  <c:v>43557</c:v>
                </c:pt>
                <c:pt idx="224">
                  <c:v>43558</c:v>
                </c:pt>
                <c:pt idx="225">
                  <c:v>43559</c:v>
                </c:pt>
                <c:pt idx="226">
                  <c:v>43560</c:v>
                </c:pt>
                <c:pt idx="227">
                  <c:v>43561</c:v>
                </c:pt>
                <c:pt idx="228">
                  <c:v>43562</c:v>
                </c:pt>
                <c:pt idx="229">
                  <c:v>43563</c:v>
                </c:pt>
                <c:pt idx="230">
                  <c:v>43564</c:v>
                </c:pt>
                <c:pt idx="231">
                  <c:v>43565</c:v>
                </c:pt>
                <c:pt idx="232">
                  <c:v>43566</c:v>
                </c:pt>
                <c:pt idx="233">
                  <c:v>43567</c:v>
                </c:pt>
                <c:pt idx="234">
                  <c:v>43568</c:v>
                </c:pt>
                <c:pt idx="235">
                  <c:v>43569</c:v>
                </c:pt>
                <c:pt idx="236">
                  <c:v>43570</c:v>
                </c:pt>
                <c:pt idx="237">
                  <c:v>43571</c:v>
                </c:pt>
                <c:pt idx="238">
                  <c:v>43572</c:v>
                </c:pt>
                <c:pt idx="239">
                  <c:v>43573</c:v>
                </c:pt>
                <c:pt idx="240">
                  <c:v>43574</c:v>
                </c:pt>
                <c:pt idx="241">
                  <c:v>43575</c:v>
                </c:pt>
                <c:pt idx="242">
                  <c:v>43576</c:v>
                </c:pt>
                <c:pt idx="243">
                  <c:v>43577</c:v>
                </c:pt>
                <c:pt idx="244">
                  <c:v>43578</c:v>
                </c:pt>
                <c:pt idx="245">
                  <c:v>43579</c:v>
                </c:pt>
                <c:pt idx="246">
                  <c:v>43580</c:v>
                </c:pt>
                <c:pt idx="247">
                  <c:v>43581</c:v>
                </c:pt>
                <c:pt idx="248">
                  <c:v>43582</c:v>
                </c:pt>
                <c:pt idx="249">
                  <c:v>43583</c:v>
                </c:pt>
                <c:pt idx="250">
                  <c:v>43584</c:v>
                </c:pt>
                <c:pt idx="251">
                  <c:v>43585</c:v>
                </c:pt>
                <c:pt idx="252">
                  <c:v>43586</c:v>
                </c:pt>
                <c:pt idx="253">
                  <c:v>43587</c:v>
                </c:pt>
                <c:pt idx="254">
                  <c:v>43588</c:v>
                </c:pt>
                <c:pt idx="255">
                  <c:v>43589</c:v>
                </c:pt>
                <c:pt idx="256">
                  <c:v>43590</c:v>
                </c:pt>
                <c:pt idx="257">
                  <c:v>43591</c:v>
                </c:pt>
                <c:pt idx="258">
                  <c:v>43592</c:v>
                </c:pt>
                <c:pt idx="259">
                  <c:v>43593</c:v>
                </c:pt>
                <c:pt idx="260">
                  <c:v>43594</c:v>
                </c:pt>
                <c:pt idx="261">
                  <c:v>43595</c:v>
                </c:pt>
                <c:pt idx="262">
                  <c:v>43596</c:v>
                </c:pt>
                <c:pt idx="263">
                  <c:v>43597</c:v>
                </c:pt>
                <c:pt idx="264">
                  <c:v>43598</c:v>
                </c:pt>
                <c:pt idx="265">
                  <c:v>43599</c:v>
                </c:pt>
                <c:pt idx="266">
                  <c:v>43600</c:v>
                </c:pt>
                <c:pt idx="267">
                  <c:v>43601</c:v>
                </c:pt>
                <c:pt idx="268">
                  <c:v>43602</c:v>
                </c:pt>
                <c:pt idx="269">
                  <c:v>43603</c:v>
                </c:pt>
                <c:pt idx="270">
                  <c:v>43604</c:v>
                </c:pt>
                <c:pt idx="271">
                  <c:v>43605</c:v>
                </c:pt>
                <c:pt idx="272">
                  <c:v>43606</c:v>
                </c:pt>
                <c:pt idx="273">
                  <c:v>43607</c:v>
                </c:pt>
                <c:pt idx="274">
                  <c:v>43608</c:v>
                </c:pt>
                <c:pt idx="275">
                  <c:v>43609</c:v>
                </c:pt>
                <c:pt idx="276">
                  <c:v>43610</c:v>
                </c:pt>
                <c:pt idx="277">
                  <c:v>43611</c:v>
                </c:pt>
                <c:pt idx="278">
                  <c:v>43612</c:v>
                </c:pt>
                <c:pt idx="279">
                  <c:v>43613</c:v>
                </c:pt>
                <c:pt idx="280">
                  <c:v>43614</c:v>
                </c:pt>
                <c:pt idx="281">
                  <c:v>43615</c:v>
                </c:pt>
                <c:pt idx="282">
                  <c:v>43616</c:v>
                </c:pt>
                <c:pt idx="283">
                  <c:v>43617</c:v>
                </c:pt>
                <c:pt idx="284">
                  <c:v>43618</c:v>
                </c:pt>
                <c:pt idx="285">
                  <c:v>43619</c:v>
                </c:pt>
                <c:pt idx="286">
                  <c:v>43620</c:v>
                </c:pt>
                <c:pt idx="287">
                  <c:v>43621</c:v>
                </c:pt>
                <c:pt idx="288">
                  <c:v>43622</c:v>
                </c:pt>
                <c:pt idx="289">
                  <c:v>43623</c:v>
                </c:pt>
                <c:pt idx="290">
                  <c:v>43624</c:v>
                </c:pt>
                <c:pt idx="291">
                  <c:v>43625</c:v>
                </c:pt>
                <c:pt idx="292">
                  <c:v>43626</c:v>
                </c:pt>
                <c:pt idx="293">
                  <c:v>43627</c:v>
                </c:pt>
                <c:pt idx="294">
                  <c:v>43628</c:v>
                </c:pt>
                <c:pt idx="295">
                  <c:v>43629</c:v>
                </c:pt>
                <c:pt idx="296">
                  <c:v>43630</c:v>
                </c:pt>
                <c:pt idx="297">
                  <c:v>43631</c:v>
                </c:pt>
                <c:pt idx="298">
                  <c:v>43632</c:v>
                </c:pt>
                <c:pt idx="299">
                  <c:v>43633</c:v>
                </c:pt>
                <c:pt idx="300">
                  <c:v>43634</c:v>
                </c:pt>
                <c:pt idx="301">
                  <c:v>43635</c:v>
                </c:pt>
                <c:pt idx="302">
                  <c:v>43636</c:v>
                </c:pt>
                <c:pt idx="303">
                  <c:v>43637</c:v>
                </c:pt>
                <c:pt idx="304">
                  <c:v>43638</c:v>
                </c:pt>
                <c:pt idx="305">
                  <c:v>43639</c:v>
                </c:pt>
                <c:pt idx="306">
                  <c:v>43640</c:v>
                </c:pt>
                <c:pt idx="307">
                  <c:v>43641</c:v>
                </c:pt>
                <c:pt idx="308">
                  <c:v>43642</c:v>
                </c:pt>
                <c:pt idx="309">
                  <c:v>43643</c:v>
                </c:pt>
                <c:pt idx="310">
                  <c:v>43644</c:v>
                </c:pt>
                <c:pt idx="311">
                  <c:v>43645</c:v>
                </c:pt>
                <c:pt idx="312">
                  <c:v>43646</c:v>
                </c:pt>
                <c:pt idx="313">
                  <c:v>43647</c:v>
                </c:pt>
                <c:pt idx="314">
                  <c:v>43648</c:v>
                </c:pt>
                <c:pt idx="315">
                  <c:v>43649</c:v>
                </c:pt>
                <c:pt idx="316">
                  <c:v>43650</c:v>
                </c:pt>
                <c:pt idx="317">
                  <c:v>43651</c:v>
                </c:pt>
                <c:pt idx="318">
                  <c:v>43652</c:v>
                </c:pt>
                <c:pt idx="319">
                  <c:v>43653</c:v>
                </c:pt>
                <c:pt idx="320">
                  <c:v>43654</c:v>
                </c:pt>
                <c:pt idx="321">
                  <c:v>43655</c:v>
                </c:pt>
                <c:pt idx="322">
                  <c:v>43656</c:v>
                </c:pt>
                <c:pt idx="323">
                  <c:v>43657</c:v>
                </c:pt>
                <c:pt idx="324">
                  <c:v>43658</c:v>
                </c:pt>
                <c:pt idx="325">
                  <c:v>43659</c:v>
                </c:pt>
                <c:pt idx="326">
                  <c:v>43660</c:v>
                </c:pt>
                <c:pt idx="327">
                  <c:v>43661</c:v>
                </c:pt>
                <c:pt idx="328">
                  <c:v>43662</c:v>
                </c:pt>
                <c:pt idx="329">
                  <c:v>43663</c:v>
                </c:pt>
                <c:pt idx="330">
                  <c:v>43664</c:v>
                </c:pt>
                <c:pt idx="331">
                  <c:v>43665</c:v>
                </c:pt>
                <c:pt idx="332">
                  <c:v>43666</c:v>
                </c:pt>
                <c:pt idx="333">
                  <c:v>43667</c:v>
                </c:pt>
                <c:pt idx="334">
                  <c:v>43668</c:v>
                </c:pt>
                <c:pt idx="335">
                  <c:v>43669</c:v>
                </c:pt>
                <c:pt idx="336">
                  <c:v>43670</c:v>
                </c:pt>
                <c:pt idx="337">
                  <c:v>43671</c:v>
                </c:pt>
                <c:pt idx="338">
                  <c:v>43672</c:v>
                </c:pt>
                <c:pt idx="339">
                  <c:v>43673</c:v>
                </c:pt>
                <c:pt idx="340">
                  <c:v>43674</c:v>
                </c:pt>
                <c:pt idx="341">
                  <c:v>43675</c:v>
                </c:pt>
                <c:pt idx="342">
                  <c:v>43676</c:v>
                </c:pt>
                <c:pt idx="343">
                  <c:v>43677</c:v>
                </c:pt>
                <c:pt idx="344">
                  <c:v>43678</c:v>
                </c:pt>
                <c:pt idx="345">
                  <c:v>43679</c:v>
                </c:pt>
                <c:pt idx="346">
                  <c:v>43680</c:v>
                </c:pt>
                <c:pt idx="347">
                  <c:v>43681</c:v>
                </c:pt>
                <c:pt idx="348">
                  <c:v>43682</c:v>
                </c:pt>
                <c:pt idx="349">
                  <c:v>43683</c:v>
                </c:pt>
                <c:pt idx="350">
                  <c:v>43684</c:v>
                </c:pt>
                <c:pt idx="351">
                  <c:v>43685</c:v>
                </c:pt>
                <c:pt idx="352">
                  <c:v>43686</c:v>
                </c:pt>
                <c:pt idx="353">
                  <c:v>43687</c:v>
                </c:pt>
                <c:pt idx="354">
                  <c:v>43688</c:v>
                </c:pt>
                <c:pt idx="355">
                  <c:v>43689</c:v>
                </c:pt>
                <c:pt idx="356">
                  <c:v>43690</c:v>
                </c:pt>
                <c:pt idx="357">
                  <c:v>43691</c:v>
                </c:pt>
                <c:pt idx="358">
                  <c:v>43692</c:v>
                </c:pt>
                <c:pt idx="359">
                  <c:v>43693</c:v>
                </c:pt>
                <c:pt idx="360">
                  <c:v>43694</c:v>
                </c:pt>
                <c:pt idx="361">
                  <c:v>43695</c:v>
                </c:pt>
                <c:pt idx="362">
                  <c:v>43696</c:v>
                </c:pt>
                <c:pt idx="363">
                  <c:v>43697</c:v>
                </c:pt>
                <c:pt idx="364">
                  <c:v>43698</c:v>
                </c:pt>
                <c:pt idx="365">
                  <c:v>43699</c:v>
                </c:pt>
                <c:pt idx="366">
                  <c:v>43700</c:v>
                </c:pt>
                <c:pt idx="367">
                  <c:v>43701</c:v>
                </c:pt>
                <c:pt idx="368">
                  <c:v>43702</c:v>
                </c:pt>
                <c:pt idx="369">
                  <c:v>43703</c:v>
                </c:pt>
                <c:pt idx="370">
                  <c:v>43704</c:v>
                </c:pt>
                <c:pt idx="371">
                  <c:v>43705</c:v>
                </c:pt>
                <c:pt idx="372">
                  <c:v>43706</c:v>
                </c:pt>
                <c:pt idx="373">
                  <c:v>43707</c:v>
                </c:pt>
                <c:pt idx="374">
                  <c:v>43708</c:v>
                </c:pt>
                <c:pt idx="375">
                  <c:v>43709</c:v>
                </c:pt>
                <c:pt idx="376">
                  <c:v>43710</c:v>
                </c:pt>
                <c:pt idx="377">
                  <c:v>43711</c:v>
                </c:pt>
                <c:pt idx="378">
                  <c:v>43712</c:v>
                </c:pt>
                <c:pt idx="379">
                  <c:v>43713</c:v>
                </c:pt>
                <c:pt idx="380">
                  <c:v>43714</c:v>
                </c:pt>
                <c:pt idx="381">
                  <c:v>43715</c:v>
                </c:pt>
                <c:pt idx="382">
                  <c:v>43716</c:v>
                </c:pt>
                <c:pt idx="383">
                  <c:v>43717</c:v>
                </c:pt>
                <c:pt idx="384">
                  <c:v>43718</c:v>
                </c:pt>
                <c:pt idx="385">
                  <c:v>43719</c:v>
                </c:pt>
                <c:pt idx="386">
                  <c:v>43720</c:v>
                </c:pt>
                <c:pt idx="387">
                  <c:v>43721</c:v>
                </c:pt>
                <c:pt idx="388">
                  <c:v>43722</c:v>
                </c:pt>
                <c:pt idx="389">
                  <c:v>43723</c:v>
                </c:pt>
                <c:pt idx="390">
                  <c:v>43724</c:v>
                </c:pt>
                <c:pt idx="391">
                  <c:v>43725</c:v>
                </c:pt>
                <c:pt idx="392">
                  <c:v>43726</c:v>
                </c:pt>
                <c:pt idx="393">
                  <c:v>43727</c:v>
                </c:pt>
                <c:pt idx="394">
                  <c:v>43728</c:v>
                </c:pt>
                <c:pt idx="395">
                  <c:v>43729</c:v>
                </c:pt>
                <c:pt idx="396">
                  <c:v>43730</c:v>
                </c:pt>
                <c:pt idx="397">
                  <c:v>43731</c:v>
                </c:pt>
                <c:pt idx="398">
                  <c:v>43732</c:v>
                </c:pt>
                <c:pt idx="399">
                  <c:v>43733</c:v>
                </c:pt>
                <c:pt idx="400">
                  <c:v>43734</c:v>
                </c:pt>
                <c:pt idx="401">
                  <c:v>43735</c:v>
                </c:pt>
                <c:pt idx="402">
                  <c:v>43736</c:v>
                </c:pt>
                <c:pt idx="403">
                  <c:v>43737</c:v>
                </c:pt>
                <c:pt idx="404">
                  <c:v>43738</c:v>
                </c:pt>
                <c:pt idx="405">
                  <c:v>43739</c:v>
                </c:pt>
                <c:pt idx="406">
                  <c:v>43740</c:v>
                </c:pt>
                <c:pt idx="407">
                  <c:v>43741</c:v>
                </c:pt>
                <c:pt idx="408">
                  <c:v>43742</c:v>
                </c:pt>
                <c:pt idx="409">
                  <c:v>43743</c:v>
                </c:pt>
                <c:pt idx="410">
                  <c:v>43744</c:v>
                </c:pt>
                <c:pt idx="411">
                  <c:v>43745</c:v>
                </c:pt>
                <c:pt idx="412">
                  <c:v>43746</c:v>
                </c:pt>
                <c:pt idx="413">
                  <c:v>43747</c:v>
                </c:pt>
                <c:pt idx="414">
                  <c:v>43748</c:v>
                </c:pt>
                <c:pt idx="415">
                  <c:v>43749</c:v>
                </c:pt>
                <c:pt idx="416">
                  <c:v>43750</c:v>
                </c:pt>
                <c:pt idx="417">
                  <c:v>43751</c:v>
                </c:pt>
                <c:pt idx="418">
                  <c:v>43752</c:v>
                </c:pt>
                <c:pt idx="419">
                  <c:v>43753</c:v>
                </c:pt>
                <c:pt idx="420">
                  <c:v>43754</c:v>
                </c:pt>
                <c:pt idx="421">
                  <c:v>43755</c:v>
                </c:pt>
                <c:pt idx="422">
                  <c:v>43756</c:v>
                </c:pt>
                <c:pt idx="423">
                  <c:v>43757</c:v>
                </c:pt>
                <c:pt idx="424">
                  <c:v>43758</c:v>
                </c:pt>
                <c:pt idx="425">
                  <c:v>43759</c:v>
                </c:pt>
                <c:pt idx="426">
                  <c:v>43760</c:v>
                </c:pt>
                <c:pt idx="427">
                  <c:v>43761</c:v>
                </c:pt>
                <c:pt idx="428">
                  <c:v>43762</c:v>
                </c:pt>
                <c:pt idx="429">
                  <c:v>43763</c:v>
                </c:pt>
                <c:pt idx="430">
                  <c:v>43764</c:v>
                </c:pt>
                <c:pt idx="431">
                  <c:v>43765</c:v>
                </c:pt>
                <c:pt idx="432">
                  <c:v>43766</c:v>
                </c:pt>
                <c:pt idx="433">
                  <c:v>43767</c:v>
                </c:pt>
                <c:pt idx="434">
                  <c:v>43768</c:v>
                </c:pt>
                <c:pt idx="435">
                  <c:v>43769</c:v>
                </c:pt>
                <c:pt idx="436">
                  <c:v>43770</c:v>
                </c:pt>
                <c:pt idx="437">
                  <c:v>43771</c:v>
                </c:pt>
                <c:pt idx="438">
                  <c:v>43772</c:v>
                </c:pt>
                <c:pt idx="439">
                  <c:v>43773</c:v>
                </c:pt>
                <c:pt idx="440">
                  <c:v>43774</c:v>
                </c:pt>
                <c:pt idx="441">
                  <c:v>43775</c:v>
                </c:pt>
                <c:pt idx="442">
                  <c:v>43776</c:v>
                </c:pt>
                <c:pt idx="443">
                  <c:v>43777</c:v>
                </c:pt>
                <c:pt idx="444">
                  <c:v>43778</c:v>
                </c:pt>
                <c:pt idx="445">
                  <c:v>43779</c:v>
                </c:pt>
                <c:pt idx="446">
                  <c:v>43780</c:v>
                </c:pt>
                <c:pt idx="447">
                  <c:v>43781</c:v>
                </c:pt>
                <c:pt idx="448">
                  <c:v>43782</c:v>
                </c:pt>
                <c:pt idx="449">
                  <c:v>43783</c:v>
                </c:pt>
                <c:pt idx="450">
                  <c:v>43784</c:v>
                </c:pt>
                <c:pt idx="451">
                  <c:v>43785</c:v>
                </c:pt>
                <c:pt idx="452">
                  <c:v>43786</c:v>
                </c:pt>
                <c:pt idx="453">
                  <c:v>43787</c:v>
                </c:pt>
                <c:pt idx="454">
                  <c:v>43788</c:v>
                </c:pt>
                <c:pt idx="455">
                  <c:v>43789</c:v>
                </c:pt>
                <c:pt idx="456">
                  <c:v>43790</c:v>
                </c:pt>
                <c:pt idx="457">
                  <c:v>43791</c:v>
                </c:pt>
                <c:pt idx="458">
                  <c:v>43792</c:v>
                </c:pt>
                <c:pt idx="459">
                  <c:v>43793</c:v>
                </c:pt>
                <c:pt idx="460">
                  <c:v>43794</c:v>
                </c:pt>
                <c:pt idx="461">
                  <c:v>43795</c:v>
                </c:pt>
                <c:pt idx="462">
                  <c:v>43796</c:v>
                </c:pt>
                <c:pt idx="463">
                  <c:v>43797</c:v>
                </c:pt>
                <c:pt idx="464">
                  <c:v>43798</c:v>
                </c:pt>
                <c:pt idx="465">
                  <c:v>43799</c:v>
                </c:pt>
                <c:pt idx="466">
                  <c:v>43800</c:v>
                </c:pt>
                <c:pt idx="467">
                  <c:v>43801</c:v>
                </c:pt>
                <c:pt idx="468">
                  <c:v>43802</c:v>
                </c:pt>
                <c:pt idx="469">
                  <c:v>43803</c:v>
                </c:pt>
                <c:pt idx="470">
                  <c:v>43804</c:v>
                </c:pt>
                <c:pt idx="471">
                  <c:v>43805</c:v>
                </c:pt>
                <c:pt idx="472">
                  <c:v>43806</c:v>
                </c:pt>
                <c:pt idx="473">
                  <c:v>43807</c:v>
                </c:pt>
                <c:pt idx="474">
                  <c:v>43808</c:v>
                </c:pt>
                <c:pt idx="475">
                  <c:v>43809</c:v>
                </c:pt>
                <c:pt idx="476">
                  <c:v>43810</c:v>
                </c:pt>
                <c:pt idx="477">
                  <c:v>43811</c:v>
                </c:pt>
                <c:pt idx="478">
                  <c:v>43812</c:v>
                </c:pt>
                <c:pt idx="479">
                  <c:v>43813</c:v>
                </c:pt>
                <c:pt idx="480">
                  <c:v>43814</c:v>
                </c:pt>
                <c:pt idx="481">
                  <c:v>43815</c:v>
                </c:pt>
                <c:pt idx="482">
                  <c:v>43816</c:v>
                </c:pt>
                <c:pt idx="483">
                  <c:v>43817</c:v>
                </c:pt>
                <c:pt idx="484">
                  <c:v>43818</c:v>
                </c:pt>
                <c:pt idx="485">
                  <c:v>43819</c:v>
                </c:pt>
                <c:pt idx="486">
                  <c:v>43820</c:v>
                </c:pt>
                <c:pt idx="487">
                  <c:v>43821</c:v>
                </c:pt>
                <c:pt idx="488">
                  <c:v>43822</c:v>
                </c:pt>
                <c:pt idx="489">
                  <c:v>43823</c:v>
                </c:pt>
                <c:pt idx="490">
                  <c:v>43824</c:v>
                </c:pt>
                <c:pt idx="491">
                  <c:v>43825</c:v>
                </c:pt>
                <c:pt idx="492">
                  <c:v>43826</c:v>
                </c:pt>
                <c:pt idx="493">
                  <c:v>43827</c:v>
                </c:pt>
                <c:pt idx="494">
                  <c:v>43828</c:v>
                </c:pt>
                <c:pt idx="495">
                  <c:v>43829</c:v>
                </c:pt>
                <c:pt idx="496">
                  <c:v>43830</c:v>
                </c:pt>
                <c:pt idx="497">
                  <c:v>43831</c:v>
                </c:pt>
                <c:pt idx="498">
                  <c:v>43832</c:v>
                </c:pt>
                <c:pt idx="499">
                  <c:v>43833</c:v>
                </c:pt>
                <c:pt idx="500">
                  <c:v>43834</c:v>
                </c:pt>
                <c:pt idx="501">
                  <c:v>43835</c:v>
                </c:pt>
                <c:pt idx="502">
                  <c:v>43836</c:v>
                </c:pt>
                <c:pt idx="503">
                  <c:v>43837</c:v>
                </c:pt>
                <c:pt idx="504">
                  <c:v>43838</c:v>
                </c:pt>
                <c:pt idx="505">
                  <c:v>43839</c:v>
                </c:pt>
                <c:pt idx="506">
                  <c:v>43840</c:v>
                </c:pt>
                <c:pt idx="507">
                  <c:v>43841</c:v>
                </c:pt>
                <c:pt idx="508">
                  <c:v>43842</c:v>
                </c:pt>
                <c:pt idx="509">
                  <c:v>43843</c:v>
                </c:pt>
                <c:pt idx="510">
                  <c:v>43844</c:v>
                </c:pt>
                <c:pt idx="511">
                  <c:v>43845</c:v>
                </c:pt>
                <c:pt idx="512">
                  <c:v>43846</c:v>
                </c:pt>
                <c:pt idx="513">
                  <c:v>43847</c:v>
                </c:pt>
                <c:pt idx="514">
                  <c:v>43848</c:v>
                </c:pt>
                <c:pt idx="515">
                  <c:v>43849</c:v>
                </c:pt>
                <c:pt idx="516">
                  <c:v>43850</c:v>
                </c:pt>
                <c:pt idx="517">
                  <c:v>43851</c:v>
                </c:pt>
                <c:pt idx="518">
                  <c:v>43852</c:v>
                </c:pt>
                <c:pt idx="519">
                  <c:v>43853</c:v>
                </c:pt>
                <c:pt idx="520">
                  <c:v>43854</c:v>
                </c:pt>
                <c:pt idx="521">
                  <c:v>43855</c:v>
                </c:pt>
                <c:pt idx="522">
                  <c:v>43856</c:v>
                </c:pt>
                <c:pt idx="523">
                  <c:v>43857</c:v>
                </c:pt>
                <c:pt idx="524">
                  <c:v>43858</c:v>
                </c:pt>
                <c:pt idx="525">
                  <c:v>43859</c:v>
                </c:pt>
                <c:pt idx="526">
                  <c:v>43860</c:v>
                </c:pt>
                <c:pt idx="527">
                  <c:v>43861</c:v>
                </c:pt>
                <c:pt idx="528">
                  <c:v>43862</c:v>
                </c:pt>
                <c:pt idx="529">
                  <c:v>43863</c:v>
                </c:pt>
                <c:pt idx="530">
                  <c:v>43864</c:v>
                </c:pt>
                <c:pt idx="531">
                  <c:v>43865</c:v>
                </c:pt>
                <c:pt idx="532">
                  <c:v>43866</c:v>
                </c:pt>
                <c:pt idx="533">
                  <c:v>43867</c:v>
                </c:pt>
                <c:pt idx="534">
                  <c:v>43868</c:v>
                </c:pt>
                <c:pt idx="535">
                  <c:v>43869</c:v>
                </c:pt>
                <c:pt idx="536">
                  <c:v>43870</c:v>
                </c:pt>
                <c:pt idx="537">
                  <c:v>43871</c:v>
                </c:pt>
                <c:pt idx="538">
                  <c:v>43872</c:v>
                </c:pt>
                <c:pt idx="539">
                  <c:v>43873</c:v>
                </c:pt>
                <c:pt idx="540">
                  <c:v>43874</c:v>
                </c:pt>
                <c:pt idx="541">
                  <c:v>43875</c:v>
                </c:pt>
                <c:pt idx="542">
                  <c:v>43876</c:v>
                </c:pt>
                <c:pt idx="543">
                  <c:v>43877</c:v>
                </c:pt>
                <c:pt idx="544">
                  <c:v>43878</c:v>
                </c:pt>
                <c:pt idx="545">
                  <c:v>43879</c:v>
                </c:pt>
                <c:pt idx="546">
                  <c:v>43880</c:v>
                </c:pt>
                <c:pt idx="547">
                  <c:v>43881</c:v>
                </c:pt>
                <c:pt idx="548">
                  <c:v>43882</c:v>
                </c:pt>
                <c:pt idx="549">
                  <c:v>43883</c:v>
                </c:pt>
                <c:pt idx="550">
                  <c:v>43884</c:v>
                </c:pt>
                <c:pt idx="551">
                  <c:v>43885</c:v>
                </c:pt>
                <c:pt idx="552">
                  <c:v>43886</c:v>
                </c:pt>
                <c:pt idx="553">
                  <c:v>43887</c:v>
                </c:pt>
                <c:pt idx="554">
                  <c:v>43888</c:v>
                </c:pt>
                <c:pt idx="555">
                  <c:v>43889</c:v>
                </c:pt>
                <c:pt idx="556">
                  <c:v>43890</c:v>
                </c:pt>
                <c:pt idx="557">
                  <c:v>43891</c:v>
                </c:pt>
                <c:pt idx="558">
                  <c:v>43892</c:v>
                </c:pt>
                <c:pt idx="559">
                  <c:v>43893</c:v>
                </c:pt>
                <c:pt idx="560">
                  <c:v>43894</c:v>
                </c:pt>
                <c:pt idx="561">
                  <c:v>43895</c:v>
                </c:pt>
                <c:pt idx="562">
                  <c:v>43896</c:v>
                </c:pt>
                <c:pt idx="563">
                  <c:v>43897</c:v>
                </c:pt>
                <c:pt idx="564">
                  <c:v>43898</c:v>
                </c:pt>
                <c:pt idx="565">
                  <c:v>43899</c:v>
                </c:pt>
                <c:pt idx="566">
                  <c:v>43900</c:v>
                </c:pt>
                <c:pt idx="567">
                  <c:v>43901</c:v>
                </c:pt>
                <c:pt idx="568">
                  <c:v>43902</c:v>
                </c:pt>
                <c:pt idx="569">
                  <c:v>43903</c:v>
                </c:pt>
                <c:pt idx="570">
                  <c:v>43904</c:v>
                </c:pt>
                <c:pt idx="571">
                  <c:v>43905</c:v>
                </c:pt>
                <c:pt idx="572">
                  <c:v>43906</c:v>
                </c:pt>
                <c:pt idx="573">
                  <c:v>43907</c:v>
                </c:pt>
                <c:pt idx="574">
                  <c:v>43908</c:v>
                </c:pt>
                <c:pt idx="575">
                  <c:v>43909</c:v>
                </c:pt>
                <c:pt idx="576">
                  <c:v>43910</c:v>
                </c:pt>
                <c:pt idx="577">
                  <c:v>43911</c:v>
                </c:pt>
                <c:pt idx="578">
                  <c:v>43912</c:v>
                </c:pt>
                <c:pt idx="579">
                  <c:v>43913</c:v>
                </c:pt>
                <c:pt idx="580">
                  <c:v>43914</c:v>
                </c:pt>
                <c:pt idx="581">
                  <c:v>43915</c:v>
                </c:pt>
                <c:pt idx="582">
                  <c:v>43916</c:v>
                </c:pt>
                <c:pt idx="583">
                  <c:v>43917</c:v>
                </c:pt>
                <c:pt idx="584">
                  <c:v>43918</c:v>
                </c:pt>
                <c:pt idx="585">
                  <c:v>43919</c:v>
                </c:pt>
                <c:pt idx="586">
                  <c:v>43920</c:v>
                </c:pt>
                <c:pt idx="587">
                  <c:v>43921</c:v>
                </c:pt>
                <c:pt idx="588">
                  <c:v>43922</c:v>
                </c:pt>
                <c:pt idx="589">
                  <c:v>43923</c:v>
                </c:pt>
                <c:pt idx="590">
                  <c:v>43924</c:v>
                </c:pt>
                <c:pt idx="591">
                  <c:v>43925</c:v>
                </c:pt>
                <c:pt idx="592">
                  <c:v>43926</c:v>
                </c:pt>
                <c:pt idx="593">
                  <c:v>43927</c:v>
                </c:pt>
                <c:pt idx="594">
                  <c:v>43928</c:v>
                </c:pt>
                <c:pt idx="595">
                  <c:v>43929</c:v>
                </c:pt>
                <c:pt idx="596">
                  <c:v>43930</c:v>
                </c:pt>
                <c:pt idx="597">
                  <c:v>43931</c:v>
                </c:pt>
                <c:pt idx="598">
                  <c:v>43932</c:v>
                </c:pt>
                <c:pt idx="599">
                  <c:v>43933</c:v>
                </c:pt>
                <c:pt idx="600">
                  <c:v>43934</c:v>
                </c:pt>
                <c:pt idx="601">
                  <c:v>43935</c:v>
                </c:pt>
                <c:pt idx="602">
                  <c:v>43936</c:v>
                </c:pt>
                <c:pt idx="603">
                  <c:v>43937</c:v>
                </c:pt>
                <c:pt idx="604">
                  <c:v>43938</c:v>
                </c:pt>
                <c:pt idx="605">
                  <c:v>43939</c:v>
                </c:pt>
                <c:pt idx="606">
                  <c:v>43940</c:v>
                </c:pt>
                <c:pt idx="607">
                  <c:v>43941</c:v>
                </c:pt>
                <c:pt idx="608">
                  <c:v>43942</c:v>
                </c:pt>
                <c:pt idx="609">
                  <c:v>43943</c:v>
                </c:pt>
                <c:pt idx="610">
                  <c:v>43944</c:v>
                </c:pt>
                <c:pt idx="611">
                  <c:v>43945</c:v>
                </c:pt>
                <c:pt idx="612">
                  <c:v>43946</c:v>
                </c:pt>
                <c:pt idx="613">
                  <c:v>43947</c:v>
                </c:pt>
                <c:pt idx="614">
                  <c:v>43948</c:v>
                </c:pt>
                <c:pt idx="615">
                  <c:v>43949</c:v>
                </c:pt>
                <c:pt idx="616">
                  <c:v>43950</c:v>
                </c:pt>
                <c:pt idx="617">
                  <c:v>43951</c:v>
                </c:pt>
                <c:pt idx="618">
                  <c:v>43952</c:v>
                </c:pt>
                <c:pt idx="619">
                  <c:v>43953</c:v>
                </c:pt>
                <c:pt idx="620">
                  <c:v>43954</c:v>
                </c:pt>
                <c:pt idx="621">
                  <c:v>43955</c:v>
                </c:pt>
                <c:pt idx="622">
                  <c:v>43956</c:v>
                </c:pt>
                <c:pt idx="623">
                  <c:v>43957</c:v>
                </c:pt>
                <c:pt idx="624">
                  <c:v>43958</c:v>
                </c:pt>
                <c:pt idx="625">
                  <c:v>43959</c:v>
                </c:pt>
                <c:pt idx="626">
                  <c:v>43960</c:v>
                </c:pt>
                <c:pt idx="627">
                  <c:v>43961</c:v>
                </c:pt>
                <c:pt idx="628">
                  <c:v>43962</c:v>
                </c:pt>
                <c:pt idx="629">
                  <c:v>43963</c:v>
                </c:pt>
                <c:pt idx="630">
                  <c:v>43964</c:v>
                </c:pt>
                <c:pt idx="631">
                  <c:v>43965</c:v>
                </c:pt>
                <c:pt idx="632">
                  <c:v>43966</c:v>
                </c:pt>
                <c:pt idx="633">
                  <c:v>43967</c:v>
                </c:pt>
                <c:pt idx="634">
                  <c:v>43968</c:v>
                </c:pt>
                <c:pt idx="635">
                  <c:v>43969</c:v>
                </c:pt>
                <c:pt idx="636">
                  <c:v>43970</c:v>
                </c:pt>
                <c:pt idx="637">
                  <c:v>43971</c:v>
                </c:pt>
                <c:pt idx="638">
                  <c:v>43972</c:v>
                </c:pt>
                <c:pt idx="639">
                  <c:v>43973</c:v>
                </c:pt>
                <c:pt idx="640">
                  <c:v>43974</c:v>
                </c:pt>
                <c:pt idx="641">
                  <c:v>43975</c:v>
                </c:pt>
                <c:pt idx="642">
                  <c:v>43976</c:v>
                </c:pt>
                <c:pt idx="643">
                  <c:v>43977</c:v>
                </c:pt>
                <c:pt idx="644">
                  <c:v>43978</c:v>
                </c:pt>
                <c:pt idx="645">
                  <c:v>43979</c:v>
                </c:pt>
                <c:pt idx="646">
                  <c:v>43980</c:v>
                </c:pt>
                <c:pt idx="647">
                  <c:v>43981</c:v>
                </c:pt>
                <c:pt idx="648">
                  <c:v>43982</c:v>
                </c:pt>
                <c:pt idx="649">
                  <c:v>43983</c:v>
                </c:pt>
                <c:pt idx="650">
                  <c:v>43984</c:v>
                </c:pt>
                <c:pt idx="651">
                  <c:v>43985</c:v>
                </c:pt>
                <c:pt idx="652">
                  <c:v>43986</c:v>
                </c:pt>
                <c:pt idx="653">
                  <c:v>43987</c:v>
                </c:pt>
                <c:pt idx="654">
                  <c:v>43988</c:v>
                </c:pt>
                <c:pt idx="655">
                  <c:v>43989</c:v>
                </c:pt>
                <c:pt idx="656">
                  <c:v>43990</c:v>
                </c:pt>
                <c:pt idx="657">
                  <c:v>43991</c:v>
                </c:pt>
                <c:pt idx="658">
                  <c:v>43992</c:v>
                </c:pt>
                <c:pt idx="659">
                  <c:v>43993</c:v>
                </c:pt>
                <c:pt idx="660">
                  <c:v>43994</c:v>
                </c:pt>
                <c:pt idx="661">
                  <c:v>43995</c:v>
                </c:pt>
                <c:pt idx="662">
                  <c:v>43996</c:v>
                </c:pt>
                <c:pt idx="663">
                  <c:v>43997</c:v>
                </c:pt>
                <c:pt idx="664">
                  <c:v>43998</c:v>
                </c:pt>
                <c:pt idx="665">
                  <c:v>43999</c:v>
                </c:pt>
                <c:pt idx="666">
                  <c:v>44000</c:v>
                </c:pt>
                <c:pt idx="667">
                  <c:v>44001</c:v>
                </c:pt>
                <c:pt idx="668">
                  <c:v>44002</c:v>
                </c:pt>
                <c:pt idx="669">
                  <c:v>44003</c:v>
                </c:pt>
                <c:pt idx="670">
                  <c:v>44004</c:v>
                </c:pt>
                <c:pt idx="671">
                  <c:v>44005</c:v>
                </c:pt>
                <c:pt idx="672">
                  <c:v>44006</c:v>
                </c:pt>
                <c:pt idx="673">
                  <c:v>44007</c:v>
                </c:pt>
                <c:pt idx="674">
                  <c:v>44008</c:v>
                </c:pt>
                <c:pt idx="675">
                  <c:v>44009</c:v>
                </c:pt>
                <c:pt idx="676">
                  <c:v>44010</c:v>
                </c:pt>
                <c:pt idx="677">
                  <c:v>44011</c:v>
                </c:pt>
                <c:pt idx="678">
                  <c:v>44012</c:v>
                </c:pt>
                <c:pt idx="679">
                  <c:v>44013</c:v>
                </c:pt>
                <c:pt idx="680">
                  <c:v>44014</c:v>
                </c:pt>
                <c:pt idx="681">
                  <c:v>44015</c:v>
                </c:pt>
                <c:pt idx="682">
                  <c:v>44016</c:v>
                </c:pt>
                <c:pt idx="683">
                  <c:v>44017</c:v>
                </c:pt>
                <c:pt idx="684">
                  <c:v>44018</c:v>
                </c:pt>
                <c:pt idx="685">
                  <c:v>44019</c:v>
                </c:pt>
                <c:pt idx="686">
                  <c:v>44020</c:v>
                </c:pt>
                <c:pt idx="687">
                  <c:v>44021</c:v>
                </c:pt>
                <c:pt idx="688">
                  <c:v>44022</c:v>
                </c:pt>
                <c:pt idx="689">
                  <c:v>44023</c:v>
                </c:pt>
                <c:pt idx="690">
                  <c:v>44024</c:v>
                </c:pt>
                <c:pt idx="691">
                  <c:v>44025</c:v>
                </c:pt>
                <c:pt idx="692">
                  <c:v>44026</c:v>
                </c:pt>
                <c:pt idx="693">
                  <c:v>44027</c:v>
                </c:pt>
                <c:pt idx="694">
                  <c:v>44028</c:v>
                </c:pt>
                <c:pt idx="695">
                  <c:v>44029</c:v>
                </c:pt>
                <c:pt idx="696">
                  <c:v>44030</c:v>
                </c:pt>
                <c:pt idx="697">
                  <c:v>44031</c:v>
                </c:pt>
                <c:pt idx="698">
                  <c:v>44032</c:v>
                </c:pt>
                <c:pt idx="699">
                  <c:v>44033</c:v>
                </c:pt>
                <c:pt idx="700">
                  <c:v>44034</c:v>
                </c:pt>
                <c:pt idx="701">
                  <c:v>44035</c:v>
                </c:pt>
                <c:pt idx="702">
                  <c:v>44036</c:v>
                </c:pt>
                <c:pt idx="703">
                  <c:v>44037</c:v>
                </c:pt>
                <c:pt idx="704">
                  <c:v>44038</c:v>
                </c:pt>
                <c:pt idx="705">
                  <c:v>44039</c:v>
                </c:pt>
                <c:pt idx="706">
                  <c:v>44040</c:v>
                </c:pt>
                <c:pt idx="707">
                  <c:v>44041</c:v>
                </c:pt>
                <c:pt idx="708">
                  <c:v>44042</c:v>
                </c:pt>
                <c:pt idx="709">
                  <c:v>44043</c:v>
                </c:pt>
                <c:pt idx="710">
                  <c:v>44044</c:v>
                </c:pt>
                <c:pt idx="711">
                  <c:v>44045</c:v>
                </c:pt>
                <c:pt idx="712">
                  <c:v>44046</c:v>
                </c:pt>
                <c:pt idx="713">
                  <c:v>44047</c:v>
                </c:pt>
                <c:pt idx="714">
                  <c:v>44048</c:v>
                </c:pt>
                <c:pt idx="715">
                  <c:v>44049</c:v>
                </c:pt>
                <c:pt idx="716">
                  <c:v>44050</c:v>
                </c:pt>
                <c:pt idx="717">
                  <c:v>44051</c:v>
                </c:pt>
                <c:pt idx="718">
                  <c:v>44052</c:v>
                </c:pt>
                <c:pt idx="719">
                  <c:v>44053</c:v>
                </c:pt>
                <c:pt idx="720">
                  <c:v>44054</c:v>
                </c:pt>
                <c:pt idx="721">
                  <c:v>44055</c:v>
                </c:pt>
                <c:pt idx="722">
                  <c:v>44056</c:v>
                </c:pt>
                <c:pt idx="723">
                  <c:v>44057</c:v>
                </c:pt>
                <c:pt idx="724">
                  <c:v>44058</c:v>
                </c:pt>
                <c:pt idx="725">
                  <c:v>44059</c:v>
                </c:pt>
                <c:pt idx="726">
                  <c:v>44060</c:v>
                </c:pt>
                <c:pt idx="727">
                  <c:v>44061</c:v>
                </c:pt>
                <c:pt idx="728">
                  <c:v>44062</c:v>
                </c:pt>
                <c:pt idx="729">
                  <c:v>44063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200</c:v>
                </c:pt>
                <c:pt idx="685">
                  <c:v>-100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80-457C-B2E4-3EF57F5B1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43334</c:v>
                </c:pt>
                <c:pt idx="1">
                  <c:v>43335</c:v>
                </c:pt>
                <c:pt idx="2">
                  <c:v>43336</c:v>
                </c:pt>
                <c:pt idx="3">
                  <c:v>43337</c:v>
                </c:pt>
                <c:pt idx="4">
                  <c:v>43338</c:v>
                </c:pt>
                <c:pt idx="5">
                  <c:v>43339</c:v>
                </c:pt>
                <c:pt idx="6">
                  <c:v>43340</c:v>
                </c:pt>
                <c:pt idx="7">
                  <c:v>43341</c:v>
                </c:pt>
                <c:pt idx="8">
                  <c:v>43342</c:v>
                </c:pt>
                <c:pt idx="9">
                  <c:v>43343</c:v>
                </c:pt>
                <c:pt idx="10">
                  <c:v>43344</c:v>
                </c:pt>
                <c:pt idx="11">
                  <c:v>43345</c:v>
                </c:pt>
                <c:pt idx="12">
                  <c:v>43346</c:v>
                </c:pt>
                <c:pt idx="13">
                  <c:v>43347</c:v>
                </c:pt>
                <c:pt idx="14">
                  <c:v>43348</c:v>
                </c:pt>
                <c:pt idx="15">
                  <c:v>43349</c:v>
                </c:pt>
                <c:pt idx="16">
                  <c:v>43350</c:v>
                </c:pt>
                <c:pt idx="17">
                  <c:v>43351</c:v>
                </c:pt>
                <c:pt idx="18">
                  <c:v>43352</c:v>
                </c:pt>
                <c:pt idx="19">
                  <c:v>43353</c:v>
                </c:pt>
                <c:pt idx="20">
                  <c:v>43354</c:v>
                </c:pt>
                <c:pt idx="21">
                  <c:v>43355</c:v>
                </c:pt>
                <c:pt idx="22">
                  <c:v>43356</c:v>
                </c:pt>
                <c:pt idx="23">
                  <c:v>43357</c:v>
                </c:pt>
                <c:pt idx="24">
                  <c:v>43358</c:v>
                </c:pt>
                <c:pt idx="25">
                  <c:v>43359</c:v>
                </c:pt>
                <c:pt idx="26">
                  <c:v>43360</c:v>
                </c:pt>
                <c:pt idx="27">
                  <c:v>43361</c:v>
                </c:pt>
                <c:pt idx="28">
                  <c:v>43362</c:v>
                </c:pt>
                <c:pt idx="29">
                  <c:v>43363</c:v>
                </c:pt>
                <c:pt idx="30">
                  <c:v>43364</c:v>
                </c:pt>
                <c:pt idx="31">
                  <c:v>43365</c:v>
                </c:pt>
                <c:pt idx="32">
                  <c:v>43366</c:v>
                </c:pt>
                <c:pt idx="33">
                  <c:v>43367</c:v>
                </c:pt>
                <c:pt idx="34">
                  <c:v>43368</c:v>
                </c:pt>
                <c:pt idx="35">
                  <c:v>43369</c:v>
                </c:pt>
                <c:pt idx="36">
                  <c:v>43370</c:v>
                </c:pt>
                <c:pt idx="37">
                  <c:v>43371</c:v>
                </c:pt>
                <c:pt idx="38">
                  <c:v>43372</c:v>
                </c:pt>
                <c:pt idx="39">
                  <c:v>43373</c:v>
                </c:pt>
                <c:pt idx="40">
                  <c:v>43374</c:v>
                </c:pt>
                <c:pt idx="41">
                  <c:v>43375</c:v>
                </c:pt>
                <c:pt idx="42">
                  <c:v>43376</c:v>
                </c:pt>
                <c:pt idx="43">
                  <c:v>43377</c:v>
                </c:pt>
                <c:pt idx="44">
                  <c:v>43378</c:v>
                </c:pt>
                <c:pt idx="45">
                  <c:v>43379</c:v>
                </c:pt>
                <c:pt idx="46">
                  <c:v>43380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43386</c:v>
                </c:pt>
                <c:pt idx="53">
                  <c:v>43387</c:v>
                </c:pt>
                <c:pt idx="54">
                  <c:v>43388</c:v>
                </c:pt>
                <c:pt idx="55">
                  <c:v>43389</c:v>
                </c:pt>
                <c:pt idx="56">
                  <c:v>43390</c:v>
                </c:pt>
                <c:pt idx="57">
                  <c:v>43391</c:v>
                </c:pt>
                <c:pt idx="58">
                  <c:v>43392</c:v>
                </c:pt>
                <c:pt idx="59">
                  <c:v>43393</c:v>
                </c:pt>
                <c:pt idx="60">
                  <c:v>43394</c:v>
                </c:pt>
                <c:pt idx="61">
                  <c:v>43395</c:v>
                </c:pt>
                <c:pt idx="62">
                  <c:v>43396</c:v>
                </c:pt>
                <c:pt idx="63">
                  <c:v>43397</c:v>
                </c:pt>
                <c:pt idx="64">
                  <c:v>43398</c:v>
                </c:pt>
                <c:pt idx="65">
                  <c:v>43399</c:v>
                </c:pt>
                <c:pt idx="66">
                  <c:v>43400</c:v>
                </c:pt>
                <c:pt idx="67">
                  <c:v>43401</c:v>
                </c:pt>
                <c:pt idx="68">
                  <c:v>43402</c:v>
                </c:pt>
                <c:pt idx="69">
                  <c:v>43403</c:v>
                </c:pt>
                <c:pt idx="70">
                  <c:v>43404</c:v>
                </c:pt>
                <c:pt idx="71">
                  <c:v>43405</c:v>
                </c:pt>
                <c:pt idx="72">
                  <c:v>43406</c:v>
                </c:pt>
                <c:pt idx="73">
                  <c:v>43407</c:v>
                </c:pt>
                <c:pt idx="74">
                  <c:v>43408</c:v>
                </c:pt>
                <c:pt idx="75">
                  <c:v>43409</c:v>
                </c:pt>
                <c:pt idx="76">
                  <c:v>43410</c:v>
                </c:pt>
                <c:pt idx="77">
                  <c:v>43411</c:v>
                </c:pt>
                <c:pt idx="78">
                  <c:v>43412</c:v>
                </c:pt>
                <c:pt idx="79">
                  <c:v>43413</c:v>
                </c:pt>
                <c:pt idx="80">
                  <c:v>43414</c:v>
                </c:pt>
                <c:pt idx="81">
                  <c:v>43415</c:v>
                </c:pt>
                <c:pt idx="82">
                  <c:v>43416</c:v>
                </c:pt>
                <c:pt idx="83">
                  <c:v>43417</c:v>
                </c:pt>
                <c:pt idx="84">
                  <c:v>43418</c:v>
                </c:pt>
                <c:pt idx="85">
                  <c:v>43419</c:v>
                </c:pt>
                <c:pt idx="86">
                  <c:v>43420</c:v>
                </c:pt>
                <c:pt idx="87">
                  <c:v>43421</c:v>
                </c:pt>
                <c:pt idx="88">
                  <c:v>43422</c:v>
                </c:pt>
                <c:pt idx="89">
                  <c:v>43423</c:v>
                </c:pt>
                <c:pt idx="90">
                  <c:v>43424</c:v>
                </c:pt>
                <c:pt idx="91">
                  <c:v>43425</c:v>
                </c:pt>
                <c:pt idx="92">
                  <c:v>43426</c:v>
                </c:pt>
                <c:pt idx="93">
                  <c:v>43427</c:v>
                </c:pt>
                <c:pt idx="94">
                  <c:v>43428</c:v>
                </c:pt>
                <c:pt idx="95">
                  <c:v>43429</c:v>
                </c:pt>
                <c:pt idx="96">
                  <c:v>43430</c:v>
                </c:pt>
                <c:pt idx="97">
                  <c:v>43431</c:v>
                </c:pt>
                <c:pt idx="98">
                  <c:v>43432</c:v>
                </c:pt>
                <c:pt idx="99">
                  <c:v>43433</c:v>
                </c:pt>
                <c:pt idx="100">
                  <c:v>43434</c:v>
                </c:pt>
                <c:pt idx="101">
                  <c:v>43435</c:v>
                </c:pt>
                <c:pt idx="102">
                  <c:v>43436</c:v>
                </c:pt>
                <c:pt idx="103">
                  <c:v>43437</c:v>
                </c:pt>
                <c:pt idx="104">
                  <c:v>43438</c:v>
                </c:pt>
                <c:pt idx="105">
                  <c:v>43439</c:v>
                </c:pt>
                <c:pt idx="106">
                  <c:v>43440</c:v>
                </c:pt>
                <c:pt idx="107">
                  <c:v>43441</c:v>
                </c:pt>
                <c:pt idx="108">
                  <c:v>43442</c:v>
                </c:pt>
                <c:pt idx="109">
                  <c:v>43443</c:v>
                </c:pt>
                <c:pt idx="110">
                  <c:v>43444</c:v>
                </c:pt>
                <c:pt idx="111">
                  <c:v>43445</c:v>
                </c:pt>
                <c:pt idx="112">
                  <c:v>43446</c:v>
                </c:pt>
                <c:pt idx="113">
                  <c:v>43447</c:v>
                </c:pt>
                <c:pt idx="114">
                  <c:v>43448</c:v>
                </c:pt>
                <c:pt idx="115">
                  <c:v>43449</c:v>
                </c:pt>
                <c:pt idx="116">
                  <c:v>43450</c:v>
                </c:pt>
                <c:pt idx="117">
                  <c:v>43451</c:v>
                </c:pt>
                <c:pt idx="118">
                  <c:v>43452</c:v>
                </c:pt>
                <c:pt idx="119">
                  <c:v>43453</c:v>
                </c:pt>
                <c:pt idx="120">
                  <c:v>43454</c:v>
                </c:pt>
                <c:pt idx="121">
                  <c:v>43455</c:v>
                </c:pt>
                <c:pt idx="122">
                  <c:v>43456</c:v>
                </c:pt>
                <c:pt idx="123">
                  <c:v>43457</c:v>
                </c:pt>
                <c:pt idx="124">
                  <c:v>43458</c:v>
                </c:pt>
                <c:pt idx="125">
                  <c:v>43459</c:v>
                </c:pt>
                <c:pt idx="126">
                  <c:v>43460</c:v>
                </c:pt>
                <c:pt idx="127">
                  <c:v>43461</c:v>
                </c:pt>
                <c:pt idx="128">
                  <c:v>43462</c:v>
                </c:pt>
                <c:pt idx="129">
                  <c:v>43463</c:v>
                </c:pt>
                <c:pt idx="130">
                  <c:v>43464</c:v>
                </c:pt>
                <c:pt idx="131">
                  <c:v>43465</c:v>
                </c:pt>
                <c:pt idx="132">
                  <c:v>43466</c:v>
                </c:pt>
                <c:pt idx="133">
                  <c:v>43467</c:v>
                </c:pt>
                <c:pt idx="134">
                  <c:v>43468</c:v>
                </c:pt>
                <c:pt idx="135">
                  <c:v>43469</c:v>
                </c:pt>
                <c:pt idx="136">
                  <c:v>43470</c:v>
                </c:pt>
                <c:pt idx="137">
                  <c:v>43471</c:v>
                </c:pt>
                <c:pt idx="138">
                  <c:v>43472</c:v>
                </c:pt>
                <c:pt idx="139">
                  <c:v>43473</c:v>
                </c:pt>
                <c:pt idx="140">
                  <c:v>43474</c:v>
                </c:pt>
                <c:pt idx="141">
                  <c:v>43475</c:v>
                </c:pt>
                <c:pt idx="142">
                  <c:v>43476</c:v>
                </c:pt>
                <c:pt idx="143">
                  <c:v>43477</c:v>
                </c:pt>
                <c:pt idx="144">
                  <c:v>43478</c:v>
                </c:pt>
                <c:pt idx="145">
                  <c:v>43479</c:v>
                </c:pt>
                <c:pt idx="146">
                  <c:v>43480</c:v>
                </c:pt>
                <c:pt idx="147">
                  <c:v>43481</c:v>
                </c:pt>
                <c:pt idx="148">
                  <c:v>43482</c:v>
                </c:pt>
                <c:pt idx="149">
                  <c:v>43483</c:v>
                </c:pt>
                <c:pt idx="150">
                  <c:v>43484</c:v>
                </c:pt>
                <c:pt idx="151">
                  <c:v>43485</c:v>
                </c:pt>
                <c:pt idx="152">
                  <c:v>43486</c:v>
                </c:pt>
                <c:pt idx="153">
                  <c:v>43487</c:v>
                </c:pt>
                <c:pt idx="154">
                  <c:v>43488</c:v>
                </c:pt>
                <c:pt idx="155">
                  <c:v>43489</c:v>
                </c:pt>
                <c:pt idx="156">
                  <c:v>43490</c:v>
                </c:pt>
                <c:pt idx="157">
                  <c:v>43491</c:v>
                </c:pt>
                <c:pt idx="158">
                  <c:v>43492</c:v>
                </c:pt>
                <c:pt idx="159">
                  <c:v>43493</c:v>
                </c:pt>
                <c:pt idx="160">
                  <c:v>43494</c:v>
                </c:pt>
                <c:pt idx="161">
                  <c:v>43495</c:v>
                </c:pt>
                <c:pt idx="162">
                  <c:v>43496</c:v>
                </c:pt>
                <c:pt idx="163">
                  <c:v>43497</c:v>
                </c:pt>
                <c:pt idx="164">
                  <c:v>43498</c:v>
                </c:pt>
                <c:pt idx="165">
                  <c:v>43499</c:v>
                </c:pt>
                <c:pt idx="166">
                  <c:v>43500</c:v>
                </c:pt>
                <c:pt idx="167">
                  <c:v>43501</c:v>
                </c:pt>
                <c:pt idx="168">
                  <c:v>43502</c:v>
                </c:pt>
                <c:pt idx="169">
                  <c:v>43503</c:v>
                </c:pt>
                <c:pt idx="170">
                  <c:v>43504</c:v>
                </c:pt>
                <c:pt idx="171">
                  <c:v>43505</c:v>
                </c:pt>
                <c:pt idx="172">
                  <c:v>43506</c:v>
                </c:pt>
                <c:pt idx="173">
                  <c:v>43507</c:v>
                </c:pt>
                <c:pt idx="174">
                  <c:v>43508</c:v>
                </c:pt>
                <c:pt idx="175">
                  <c:v>43509</c:v>
                </c:pt>
                <c:pt idx="176">
                  <c:v>43510</c:v>
                </c:pt>
                <c:pt idx="177">
                  <c:v>43511</c:v>
                </c:pt>
                <c:pt idx="178">
                  <c:v>43512</c:v>
                </c:pt>
                <c:pt idx="179">
                  <c:v>43513</c:v>
                </c:pt>
                <c:pt idx="180">
                  <c:v>43514</c:v>
                </c:pt>
                <c:pt idx="181">
                  <c:v>43515</c:v>
                </c:pt>
                <c:pt idx="182">
                  <c:v>43516</c:v>
                </c:pt>
                <c:pt idx="183">
                  <c:v>43517</c:v>
                </c:pt>
                <c:pt idx="184">
                  <c:v>43518</c:v>
                </c:pt>
                <c:pt idx="185">
                  <c:v>43519</c:v>
                </c:pt>
                <c:pt idx="186">
                  <c:v>43520</c:v>
                </c:pt>
                <c:pt idx="187">
                  <c:v>43521</c:v>
                </c:pt>
                <c:pt idx="188">
                  <c:v>43522</c:v>
                </c:pt>
                <c:pt idx="189">
                  <c:v>43523</c:v>
                </c:pt>
                <c:pt idx="190">
                  <c:v>43524</c:v>
                </c:pt>
                <c:pt idx="191">
                  <c:v>43525</c:v>
                </c:pt>
                <c:pt idx="192">
                  <c:v>43526</c:v>
                </c:pt>
                <c:pt idx="193">
                  <c:v>43527</c:v>
                </c:pt>
                <c:pt idx="194">
                  <c:v>43528</c:v>
                </c:pt>
                <c:pt idx="195">
                  <c:v>43529</c:v>
                </c:pt>
                <c:pt idx="196">
                  <c:v>43530</c:v>
                </c:pt>
                <c:pt idx="197">
                  <c:v>43531</c:v>
                </c:pt>
                <c:pt idx="198">
                  <c:v>43532</c:v>
                </c:pt>
                <c:pt idx="199">
                  <c:v>43533</c:v>
                </c:pt>
                <c:pt idx="200">
                  <c:v>43534</c:v>
                </c:pt>
                <c:pt idx="201">
                  <c:v>43535</c:v>
                </c:pt>
                <c:pt idx="202">
                  <c:v>43536</c:v>
                </c:pt>
                <c:pt idx="203">
                  <c:v>43537</c:v>
                </c:pt>
                <c:pt idx="204">
                  <c:v>43538</c:v>
                </c:pt>
                <c:pt idx="205">
                  <c:v>43539</c:v>
                </c:pt>
                <c:pt idx="206">
                  <c:v>43540</c:v>
                </c:pt>
                <c:pt idx="207">
                  <c:v>43541</c:v>
                </c:pt>
                <c:pt idx="208">
                  <c:v>43542</c:v>
                </c:pt>
                <c:pt idx="209">
                  <c:v>43543</c:v>
                </c:pt>
                <c:pt idx="210">
                  <c:v>43544</c:v>
                </c:pt>
                <c:pt idx="211">
                  <c:v>43545</c:v>
                </c:pt>
                <c:pt idx="212">
                  <c:v>43546</c:v>
                </c:pt>
                <c:pt idx="213">
                  <c:v>43547</c:v>
                </c:pt>
                <c:pt idx="214">
                  <c:v>43548</c:v>
                </c:pt>
                <c:pt idx="215">
                  <c:v>43549</c:v>
                </c:pt>
                <c:pt idx="216">
                  <c:v>43550</c:v>
                </c:pt>
                <c:pt idx="217">
                  <c:v>43551</c:v>
                </c:pt>
                <c:pt idx="218">
                  <c:v>43552</c:v>
                </c:pt>
                <c:pt idx="219">
                  <c:v>43553</c:v>
                </c:pt>
                <c:pt idx="220">
                  <c:v>43554</c:v>
                </c:pt>
                <c:pt idx="221">
                  <c:v>43555</c:v>
                </c:pt>
                <c:pt idx="222">
                  <c:v>43556</c:v>
                </c:pt>
                <c:pt idx="223">
                  <c:v>43557</c:v>
                </c:pt>
                <c:pt idx="224">
                  <c:v>43558</c:v>
                </c:pt>
                <c:pt idx="225">
                  <c:v>43559</c:v>
                </c:pt>
                <c:pt idx="226">
                  <c:v>43560</c:v>
                </c:pt>
                <c:pt idx="227">
                  <c:v>43561</c:v>
                </c:pt>
                <c:pt idx="228">
                  <c:v>43562</c:v>
                </c:pt>
                <c:pt idx="229">
                  <c:v>43563</c:v>
                </c:pt>
                <c:pt idx="230">
                  <c:v>43564</c:v>
                </c:pt>
                <c:pt idx="231">
                  <c:v>43565</c:v>
                </c:pt>
                <c:pt idx="232">
                  <c:v>43566</c:v>
                </c:pt>
                <c:pt idx="233">
                  <c:v>43567</c:v>
                </c:pt>
                <c:pt idx="234">
                  <c:v>43568</c:v>
                </c:pt>
                <c:pt idx="235">
                  <c:v>43569</c:v>
                </c:pt>
                <c:pt idx="236">
                  <c:v>43570</c:v>
                </c:pt>
                <c:pt idx="237">
                  <c:v>43571</c:v>
                </c:pt>
                <c:pt idx="238">
                  <c:v>43572</c:v>
                </c:pt>
                <c:pt idx="239">
                  <c:v>43573</c:v>
                </c:pt>
                <c:pt idx="240">
                  <c:v>43574</c:v>
                </c:pt>
                <c:pt idx="241">
                  <c:v>43575</c:v>
                </c:pt>
                <c:pt idx="242">
                  <c:v>43576</c:v>
                </c:pt>
                <c:pt idx="243">
                  <c:v>43577</c:v>
                </c:pt>
                <c:pt idx="244">
                  <c:v>43578</c:v>
                </c:pt>
                <c:pt idx="245">
                  <c:v>43579</c:v>
                </c:pt>
                <c:pt idx="246">
                  <c:v>43580</c:v>
                </c:pt>
                <c:pt idx="247">
                  <c:v>43581</c:v>
                </c:pt>
                <c:pt idx="248">
                  <c:v>43582</c:v>
                </c:pt>
                <c:pt idx="249">
                  <c:v>43583</c:v>
                </c:pt>
                <c:pt idx="250">
                  <c:v>43584</c:v>
                </c:pt>
                <c:pt idx="251">
                  <c:v>43585</c:v>
                </c:pt>
                <c:pt idx="252">
                  <c:v>43586</c:v>
                </c:pt>
                <c:pt idx="253">
                  <c:v>43587</c:v>
                </c:pt>
                <c:pt idx="254">
                  <c:v>43588</c:v>
                </c:pt>
                <c:pt idx="255">
                  <c:v>43589</c:v>
                </c:pt>
                <c:pt idx="256">
                  <c:v>43590</c:v>
                </c:pt>
                <c:pt idx="257">
                  <c:v>43591</c:v>
                </c:pt>
                <c:pt idx="258">
                  <c:v>43592</c:v>
                </c:pt>
                <c:pt idx="259">
                  <c:v>43593</c:v>
                </c:pt>
                <c:pt idx="260">
                  <c:v>43594</c:v>
                </c:pt>
                <c:pt idx="261">
                  <c:v>43595</c:v>
                </c:pt>
                <c:pt idx="262">
                  <c:v>43596</c:v>
                </c:pt>
                <c:pt idx="263">
                  <c:v>43597</c:v>
                </c:pt>
                <c:pt idx="264">
                  <c:v>43598</c:v>
                </c:pt>
                <c:pt idx="265">
                  <c:v>43599</c:v>
                </c:pt>
                <c:pt idx="266">
                  <c:v>43600</c:v>
                </c:pt>
                <c:pt idx="267">
                  <c:v>43601</c:v>
                </c:pt>
                <c:pt idx="268">
                  <c:v>43602</c:v>
                </c:pt>
                <c:pt idx="269">
                  <c:v>43603</c:v>
                </c:pt>
                <c:pt idx="270">
                  <c:v>43604</c:v>
                </c:pt>
                <c:pt idx="271">
                  <c:v>43605</c:v>
                </c:pt>
                <c:pt idx="272">
                  <c:v>43606</c:v>
                </c:pt>
                <c:pt idx="273">
                  <c:v>43607</c:v>
                </c:pt>
                <c:pt idx="274">
                  <c:v>43608</c:v>
                </c:pt>
                <c:pt idx="275">
                  <c:v>43609</c:v>
                </c:pt>
                <c:pt idx="276">
                  <c:v>43610</c:v>
                </c:pt>
                <c:pt idx="277">
                  <c:v>43611</c:v>
                </c:pt>
                <c:pt idx="278">
                  <c:v>43612</c:v>
                </c:pt>
                <c:pt idx="279">
                  <c:v>43613</c:v>
                </c:pt>
                <c:pt idx="280">
                  <c:v>43614</c:v>
                </c:pt>
                <c:pt idx="281">
                  <c:v>43615</c:v>
                </c:pt>
                <c:pt idx="282">
                  <c:v>43616</c:v>
                </c:pt>
                <c:pt idx="283">
                  <c:v>43617</c:v>
                </c:pt>
                <c:pt idx="284">
                  <c:v>43618</c:v>
                </c:pt>
                <c:pt idx="285">
                  <c:v>43619</c:v>
                </c:pt>
                <c:pt idx="286">
                  <c:v>43620</c:v>
                </c:pt>
                <c:pt idx="287">
                  <c:v>43621</c:v>
                </c:pt>
                <c:pt idx="288">
                  <c:v>43622</c:v>
                </c:pt>
                <c:pt idx="289">
                  <c:v>43623</c:v>
                </c:pt>
                <c:pt idx="290">
                  <c:v>43624</c:v>
                </c:pt>
                <c:pt idx="291">
                  <c:v>43625</c:v>
                </c:pt>
                <c:pt idx="292">
                  <c:v>43626</c:v>
                </c:pt>
                <c:pt idx="293">
                  <c:v>43627</c:v>
                </c:pt>
                <c:pt idx="294">
                  <c:v>43628</c:v>
                </c:pt>
                <c:pt idx="295">
                  <c:v>43629</c:v>
                </c:pt>
                <c:pt idx="296">
                  <c:v>43630</c:v>
                </c:pt>
                <c:pt idx="297">
                  <c:v>43631</c:v>
                </c:pt>
                <c:pt idx="298">
                  <c:v>43632</c:v>
                </c:pt>
                <c:pt idx="299">
                  <c:v>43633</c:v>
                </c:pt>
                <c:pt idx="300">
                  <c:v>43634</c:v>
                </c:pt>
                <c:pt idx="301">
                  <c:v>43635</c:v>
                </c:pt>
                <c:pt idx="302">
                  <c:v>43636</c:v>
                </c:pt>
                <c:pt idx="303">
                  <c:v>43637</c:v>
                </c:pt>
                <c:pt idx="304">
                  <c:v>43638</c:v>
                </c:pt>
                <c:pt idx="305">
                  <c:v>43639</c:v>
                </c:pt>
                <c:pt idx="306">
                  <c:v>43640</c:v>
                </c:pt>
                <c:pt idx="307">
                  <c:v>43641</c:v>
                </c:pt>
                <c:pt idx="308">
                  <c:v>43642</c:v>
                </c:pt>
                <c:pt idx="309">
                  <c:v>43643</c:v>
                </c:pt>
                <c:pt idx="310">
                  <c:v>43644</c:v>
                </c:pt>
                <c:pt idx="311">
                  <c:v>43645</c:v>
                </c:pt>
                <c:pt idx="312">
                  <c:v>43646</c:v>
                </c:pt>
                <c:pt idx="313">
                  <c:v>43647</c:v>
                </c:pt>
                <c:pt idx="314">
                  <c:v>43648</c:v>
                </c:pt>
                <c:pt idx="315">
                  <c:v>43649</c:v>
                </c:pt>
                <c:pt idx="316">
                  <c:v>43650</c:v>
                </c:pt>
                <c:pt idx="317">
                  <c:v>43651</c:v>
                </c:pt>
                <c:pt idx="318">
                  <c:v>43652</c:v>
                </c:pt>
                <c:pt idx="319">
                  <c:v>43653</c:v>
                </c:pt>
                <c:pt idx="320">
                  <c:v>43654</c:v>
                </c:pt>
                <c:pt idx="321">
                  <c:v>43655</c:v>
                </c:pt>
                <c:pt idx="322">
                  <c:v>43656</c:v>
                </c:pt>
                <c:pt idx="323">
                  <c:v>43657</c:v>
                </c:pt>
                <c:pt idx="324">
                  <c:v>43658</c:v>
                </c:pt>
                <c:pt idx="325">
                  <c:v>43659</c:v>
                </c:pt>
                <c:pt idx="326">
                  <c:v>43660</c:v>
                </c:pt>
                <c:pt idx="327">
                  <c:v>43661</c:v>
                </c:pt>
                <c:pt idx="328">
                  <c:v>43662</c:v>
                </c:pt>
                <c:pt idx="329">
                  <c:v>43663</c:v>
                </c:pt>
                <c:pt idx="330">
                  <c:v>43664</c:v>
                </c:pt>
                <c:pt idx="331">
                  <c:v>43665</c:v>
                </c:pt>
                <c:pt idx="332">
                  <c:v>43666</c:v>
                </c:pt>
                <c:pt idx="333">
                  <c:v>43667</c:v>
                </c:pt>
                <c:pt idx="334">
                  <c:v>43668</c:v>
                </c:pt>
                <c:pt idx="335">
                  <c:v>43669</c:v>
                </c:pt>
                <c:pt idx="336">
                  <c:v>43670</c:v>
                </c:pt>
                <c:pt idx="337">
                  <c:v>43671</c:v>
                </c:pt>
                <c:pt idx="338">
                  <c:v>43672</c:v>
                </c:pt>
                <c:pt idx="339">
                  <c:v>43673</c:v>
                </c:pt>
                <c:pt idx="340">
                  <c:v>43674</c:v>
                </c:pt>
                <c:pt idx="341">
                  <c:v>43675</c:v>
                </c:pt>
                <c:pt idx="342">
                  <c:v>43676</c:v>
                </c:pt>
                <c:pt idx="343">
                  <c:v>43677</c:v>
                </c:pt>
                <c:pt idx="344">
                  <c:v>43678</c:v>
                </c:pt>
                <c:pt idx="345">
                  <c:v>43679</c:v>
                </c:pt>
                <c:pt idx="346">
                  <c:v>43680</c:v>
                </c:pt>
                <c:pt idx="347">
                  <c:v>43681</c:v>
                </c:pt>
                <c:pt idx="348">
                  <c:v>43682</c:v>
                </c:pt>
                <c:pt idx="349">
                  <c:v>43683</c:v>
                </c:pt>
                <c:pt idx="350">
                  <c:v>43684</c:v>
                </c:pt>
                <c:pt idx="351">
                  <c:v>43685</c:v>
                </c:pt>
                <c:pt idx="352">
                  <c:v>43686</c:v>
                </c:pt>
                <c:pt idx="353">
                  <c:v>43687</c:v>
                </c:pt>
                <c:pt idx="354">
                  <c:v>43688</c:v>
                </c:pt>
                <c:pt idx="355">
                  <c:v>43689</c:v>
                </c:pt>
                <c:pt idx="356">
                  <c:v>43690</c:v>
                </c:pt>
                <c:pt idx="357">
                  <c:v>43691</c:v>
                </c:pt>
                <c:pt idx="358">
                  <c:v>43692</c:v>
                </c:pt>
                <c:pt idx="359">
                  <c:v>43693</c:v>
                </c:pt>
                <c:pt idx="360">
                  <c:v>43694</c:v>
                </c:pt>
                <c:pt idx="361">
                  <c:v>43695</c:v>
                </c:pt>
                <c:pt idx="362">
                  <c:v>43696</c:v>
                </c:pt>
                <c:pt idx="363">
                  <c:v>43697</c:v>
                </c:pt>
                <c:pt idx="364">
                  <c:v>43698</c:v>
                </c:pt>
                <c:pt idx="365">
                  <c:v>43699</c:v>
                </c:pt>
                <c:pt idx="366">
                  <c:v>43700</c:v>
                </c:pt>
                <c:pt idx="367">
                  <c:v>43701</c:v>
                </c:pt>
                <c:pt idx="368">
                  <c:v>43702</c:v>
                </c:pt>
                <c:pt idx="369">
                  <c:v>43703</c:v>
                </c:pt>
                <c:pt idx="370">
                  <c:v>43704</c:v>
                </c:pt>
                <c:pt idx="371">
                  <c:v>43705</c:v>
                </c:pt>
                <c:pt idx="372">
                  <c:v>43706</c:v>
                </c:pt>
                <c:pt idx="373">
                  <c:v>43707</c:v>
                </c:pt>
                <c:pt idx="374">
                  <c:v>43708</c:v>
                </c:pt>
                <c:pt idx="375">
                  <c:v>43709</c:v>
                </c:pt>
                <c:pt idx="376">
                  <c:v>43710</c:v>
                </c:pt>
                <c:pt idx="377">
                  <c:v>43711</c:v>
                </c:pt>
                <c:pt idx="378">
                  <c:v>43712</c:v>
                </c:pt>
                <c:pt idx="379">
                  <c:v>43713</c:v>
                </c:pt>
                <c:pt idx="380">
                  <c:v>43714</c:v>
                </c:pt>
                <c:pt idx="381">
                  <c:v>43715</c:v>
                </c:pt>
                <c:pt idx="382">
                  <c:v>43716</c:v>
                </c:pt>
                <c:pt idx="383">
                  <c:v>43717</c:v>
                </c:pt>
                <c:pt idx="384">
                  <c:v>43718</c:v>
                </c:pt>
                <c:pt idx="385">
                  <c:v>43719</c:v>
                </c:pt>
                <c:pt idx="386">
                  <c:v>43720</c:v>
                </c:pt>
                <c:pt idx="387">
                  <c:v>43721</c:v>
                </c:pt>
                <c:pt idx="388">
                  <c:v>43722</c:v>
                </c:pt>
                <c:pt idx="389">
                  <c:v>43723</c:v>
                </c:pt>
                <c:pt idx="390">
                  <c:v>43724</c:v>
                </c:pt>
                <c:pt idx="391">
                  <c:v>43725</c:v>
                </c:pt>
                <c:pt idx="392">
                  <c:v>43726</c:v>
                </c:pt>
                <c:pt idx="393">
                  <c:v>43727</c:v>
                </c:pt>
                <c:pt idx="394">
                  <c:v>43728</c:v>
                </c:pt>
                <c:pt idx="395">
                  <c:v>43729</c:v>
                </c:pt>
                <c:pt idx="396">
                  <c:v>43730</c:v>
                </c:pt>
                <c:pt idx="397">
                  <c:v>43731</c:v>
                </c:pt>
                <c:pt idx="398">
                  <c:v>43732</c:v>
                </c:pt>
                <c:pt idx="399">
                  <c:v>43733</c:v>
                </c:pt>
                <c:pt idx="400">
                  <c:v>43734</c:v>
                </c:pt>
                <c:pt idx="401">
                  <c:v>43735</c:v>
                </c:pt>
                <c:pt idx="402">
                  <c:v>43736</c:v>
                </c:pt>
                <c:pt idx="403">
                  <c:v>43737</c:v>
                </c:pt>
                <c:pt idx="404">
                  <c:v>43738</c:v>
                </c:pt>
                <c:pt idx="405">
                  <c:v>43739</c:v>
                </c:pt>
                <c:pt idx="406">
                  <c:v>43740</c:v>
                </c:pt>
                <c:pt idx="407">
                  <c:v>43741</c:v>
                </c:pt>
                <c:pt idx="408">
                  <c:v>43742</c:v>
                </c:pt>
                <c:pt idx="409">
                  <c:v>43743</c:v>
                </c:pt>
                <c:pt idx="410">
                  <c:v>43744</c:v>
                </c:pt>
                <c:pt idx="411">
                  <c:v>43745</c:v>
                </c:pt>
                <c:pt idx="412">
                  <c:v>43746</c:v>
                </c:pt>
                <c:pt idx="413">
                  <c:v>43747</c:v>
                </c:pt>
                <c:pt idx="414">
                  <c:v>43748</c:v>
                </c:pt>
                <c:pt idx="415">
                  <c:v>43749</c:v>
                </c:pt>
                <c:pt idx="416">
                  <c:v>43750</c:v>
                </c:pt>
                <c:pt idx="417">
                  <c:v>43751</c:v>
                </c:pt>
                <c:pt idx="418">
                  <c:v>43752</c:v>
                </c:pt>
                <c:pt idx="419">
                  <c:v>43753</c:v>
                </c:pt>
                <c:pt idx="420">
                  <c:v>43754</c:v>
                </c:pt>
                <c:pt idx="421">
                  <c:v>43755</c:v>
                </c:pt>
                <c:pt idx="422">
                  <c:v>43756</c:v>
                </c:pt>
                <c:pt idx="423">
                  <c:v>43757</c:v>
                </c:pt>
                <c:pt idx="424">
                  <c:v>43758</c:v>
                </c:pt>
                <c:pt idx="425">
                  <c:v>43759</c:v>
                </c:pt>
                <c:pt idx="426">
                  <c:v>43760</c:v>
                </c:pt>
                <c:pt idx="427">
                  <c:v>43761</c:v>
                </c:pt>
                <c:pt idx="428">
                  <c:v>43762</c:v>
                </c:pt>
                <c:pt idx="429">
                  <c:v>43763</c:v>
                </c:pt>
                <c:pt idx="430">
                  <c:v>43764</c:v>
                </c:pt>
                <c:pt idx="431">
                  <c:v>43765</c:v>
                </c:pt>
                <c:pt idx="432">
                  <c:v>43766</c:v>
                </c:pt>
                <c:pt idx="433">
                  <c:v>43767</c:v>
                </c:pt>
                <c:pt idx="434">
                  <c:v>43768</c:v>
                </c:pt>
                <c:pt idx="435">
                  <c:v>43769</c:v>
                </c:pt>
                <c:pt idx="436">
                  <c:v>43770</c:v>
                </c:pt>
                <c:pt idx="437">
                  <c:v>43771</c:v>
                </c:pt>
                <c:pt idx="438">
                  <c:v>43772</c:v>
                </c:pt>
                <c:pt idx="439">
                  <c:v>43773</c:v>
                </c:pt>
                <c:pt idx="440">
                  <c:v>43774</c:v>
                </c:pt>
                <c:pt idx="441">
                  <c:v>43775</c:v>
                </c:pt>
                <c:pt idx="442">
                  <c:v>43776</c:v>
                </c:pt>
                <c:pt idx="443">
                  <c:v>43777</c:v>
                </c:pt>
                <c:pt idx="444">
                  <c:v>43778</c:v>
                </c:pt>
                <c:pt idx="445">
                  <c:v>43779</c:v>
                </c:pt>
                <c:pt idx="446">
                  <c:v>43780</c:v>
                </c:pt>
                <c:pt idx="447">
                  <c:v>43781</c:v>
                </c:pt>
                <c:pt idx="448">
                  <c:v>43782</c:v>
                </c:pt>
                <c:pt idx="449">
                  <c:v>43783</c:v>
                </c:pt>
                <c:pt idx="450">
                  <c:v>43784</c:v>
                </c:pt>
                <c:pt idx="451">
                  <c:v>43785</c:v>
                </c:pt>
                <c:pt idx="452">
                  <c:v>43786</c:v>
                </c:pt>
                <c:pt idx="453">
                  <c:v>43787</c:v>
                </c:pt>
                <c:pt idx="454">
                  <c:v>43788</c:v>
                </c:pt>
                <c:pt idx="455">
                  <c:v>43789</c:v>
                </c:pt>
                <c:pt idx="456">
                  <c:v>43790</c:v>
                </c:pt>
                <c:pt idx="457">
                  <c:v>43791</c:v>
                </c:pt>
                <c:pt idx="458">
                  <c:v>43792</c:v>
                </c:pt>
                <c:pt idx="459">
                  <c:v>43793</c:v>
                </c:pt>
                <c:pt idx="460">
                  <c:v>43794</c:v>
                </c:pt>
                <c:pt idx="461">
                  <c:v>43795</c:v>
                </c:pt>
                <c:pt idx="462">
                  <c:v>43796</c:v>
                </c:pt>
                <c:pt idx="463">
                  <c:v>43797</c:v>
                </c:pt>
                <c:pt idx="464">
                  <c:v>43798</c:v>
                </c:pt>
                <c:pt idx="465">
                  <c:v>43799</c:v>
                </c:pt>
                <c:pt idx="466">
                  <c:v>43800</c:v>
                </c:pt>
                <c:pt idx="467">
                  <c:v>43801</c:v>
                </c:pt>
                <c:pt idx="468">
                  <c:v>43802</c:v>
                </c:pt>
                <c:pt idx="469">
                  <c:v>43803</c:v>
                </c:pt>
                <c:pt idx="470">
                  <c:v>43804</c:v>
                </c:pt>
                <c:pt idx="471">
                  <c:v>43805</c:v>
                </c:pt>
                <c:pt idx="472">
                  <c:v>43806</c:v>
                </c:pt>
                <c:pt idx="473">
                  <c:v>43807</c:v>
                </c:pt>
                <c:pt idx="474">
                  <c:v>43808</c:v>
                </c:pt>
                <c:pt idx="475">
                  <c:v>43809</c:v>
                </c:pt>
                <c:pt idx="476">
                  <c:v>43810</c:v>
                </c:pt>
                <c:pt idx="477">
                  <c:v>43811</c:v>
                </c:pt>
                <c:pt idx="478">
                  <c:v>43812</c:v>
                </c:pt>
                <c:pt idx="479">
                  <c:v>43813</c:v>
                </c:pt>
                <c:pt idx="480">
                  <c:v>43814</c:v>
                </c:pt>
                <c:pt idx="481">
                  <c:v>43815</c:v>
                </c:pt>
                <c:pt idx="482">
                  <c:v>43816</c:v>
                </c:pt>
                <c:pt idx="483">
                  <c:v>43817</c:v>
                </c:pt>
                <c:pt idx="484">
                  <c:v>43818</c:v>
                </c:pt>
                <c:pt idx="485">
                  <c:v>43819</c:v>
                </c:pt>
                <c:pt idx="486">
                  <c:v>43820</c:v>
                </c:pt>
                <c:pt idx="487">
                  <c:v>43821</c:v>
                </c:pt>
                <c:pt idx="488">
                  <c:v>43822</c:v>
                </c:pt>
                <c:pt idx="489">
                  <c:v>43823</c:v>
                </c:pt>
                <c:pt idx="490">
                  <c:v>43824</c:v>
                </c:pt>
                <c:pt idx="491">
                  <c:v>43825</c:v>
                </c:pt>
                <c:pt idx="492">
                  <c:v>43826</c:v>
                </c:pt>
                <c:pt idx="493">
                  <c:v>43827</c:v>
                </c:pt>
                <c:pt idx="494">
                  <c:v>43828</c:v>
                </c:pt>
                <c:pt idx="495">
                  <c:v>43829</c:v>
                </c:pt>
                <c:pt idx="496">
                  <c:v>43830</c:v>
                </c:pt>
                <c:pt idx="497">
                  <c:v>43831</c:v>
                </c:pt>
                <c:pt idx="498">
                  <c:v>43832</c:v>
                </c:pt>
                <c:pt idx="499">
                  <c:v>43833</c:v>
                </c:pt>
                <c:pt idx="500">
                  <c:v>43834</c:v>
                </c:pt>
                <c:pt idx="501">
                  <c:v>43835</c:v>
                </c:pt>
                <c:pt idx="502">
                  <c:v>43836</c:v>
                </c:pt>
                <c:pt idx="503">
                  <c:v>43837</c:v>
                </c:pt>
                <c:pt idx="504">
                  <c:v>43838</c:v>
                </c:pt>
                <c:pt idx="505">
                  <c:v>43839</c:v>
                </c:pt>
                <c:pt idx="506">
                  <c:v>43840</c:v>
                </c:pt>
                <c:pt idx="507">
                  <c:v>43841</c:v>
                </c:pt>
                <c:pt idx="508">
                  <c:v>43842</c:v>
                </c:pt>
                <c:pt idx="509">
                  <c:v>43843</c:v>
                </c:pt>
                <c:pt idx="510">
                  <c:v>43844</c:v>
                </c:pt>
                <c:pt idx="511">
                  <c:v>43845</c:v>
                </c:pt>
                <c:pt idx="512">
                  <c:v>43846</c:v>
                </c:pt>
                <c:pt idx="513">
                  <c:v>43847</c:v>
                </c:pt>
                <c:pt idx="514">
                  <c:v>43848</c:v>
                </c:pt>
                <c:pt idx="515">
                  <c:v>43849</c:v>
                </c:pt>
                <c:pt idx="516">
                  <c:v>43850</c:v>
                </c:pt>
                <c:pt idx="517">
                  <c:v>43851</c:v>
                </c:pt>
                <c:pt idx="518">
                  <c:v>43852</c:v>
                </c:pt>
                <c:pt idx="519">
                  <c:v>43853</c:v>
                </c:pt>
                <c:pt idx="520">
                  <c:v>43854</c:v>
                </c:pt>
                <c:pt idx="521">
                  <c:v>43855</c:v>
                </c:pt>
                <c:pt idx="522">
                  <c:v>43856</c:v>
                </c:pt>
                <c:pt idx="523">
                  <c:v>43857</c:v>
                </c:pt>
                <c:pt idx="524">
                  <c:v>43858</c:v>
                </c:pt>
                <c:pt idx="525">
                  <c:v>43859</c:v>
                </c:pt>
                <c:pt idx="526">
                  <c:v>43860</c:v>
                </c:pt>
                <c:pt idx="527">
                  <c:v>43861</c:v>
                </c:pt>
                <c:pt idx="528">
                  <c:v>43862</c:v>
                </c:pt>
                <c:pt idx="529">
                  <c:v>43863</c:v>
                </c:pt>
                <c:pt idx="530">
                  <c:v>43864</c:v>
                </c:pt>
                <c:pt idx="531">
                  <c:v>43865</c:v>
                </c:pt>
                <c:pt idx="532">
                  <c:v>43866</c:v>
                </c:pt>
                <c:pt idx="533">
                  <c:v>43867</c:v>
                </c:pt>
                <c:pt idx="534">
                  <c:v>43868</c:v>
                </c:pt>
                <c:pt idx="535">
                  <c:v>43869</c:v>
                </c:pt>
                <c:pt idx="536">
                  <c:v>43870</c:v>
                </c:pt>
                <c:pt idx="537">
                  <c:v>43871</c:v>
                </c:pt>
                <c:pt idx="538">
                  <c:v>43872</c:v>
                </c:pt>
                <c:pt idx="539">
                  <c:v>43873</c:v>
                </c:pt>
                <c:pt idx="540">
                  <c:v>43874</c:v>
                </c:pt>
                <c:pt idx="541">
                  <c:v>43875</c:v>
                </c:pt>
                <c:pt idx="542">
                  <c:v>43876</c:v>
                </c:pt>
                <c:pt idx="543">
                  <c:v>43877</c:v>
                </c:pt>
                <c:pt idx="544">
                  <c:v>43878</c:v>
                </c:pt>
                <c:pt idx="545">
                  <c:v>43879</c:v>
                </c:pt>
                <c:pt idx="546">
                  <c:v>43880</c:v>
                </c:pt>
                <c:pt idx="547">
                  <c:v>43881</c:v>
                </c:pt>
                <c:pt idx="548">
                  <c:v>43882</c:v>
                </c:pt>
                <c:pt idx="549">
                  <c:v>43883</c:v>
                </c:pt>
                <c:pt idx="550">
                  <c:v>43884</c:v>
                </c:pt>
                <c:pt idx="551">
                  <c:v>43885</c:v>
                </c:pt>
                <c:pt idx="552">
                  <c:v>43886</c:v>
                </c:pt>
                <c:pt idx="553">
                  <c:v>43887</c:v>
                </c:pt>
                <c:pt idx="554">
                  <c:v>43888</c:v>
                </c:pt>
                <c:pt idx="555">
                  <c:v>43889</c:v>
                </c:pt>
                <c:pt idx="556">
                  <c:v>43890</c:v>
                </c:pt>
                <c:pt idx="557">
                  <c:v>43891</c:v>
                </c:pt>
                <c:pt idx="558">
                  <c:v>43892</c:v>
                </c:pt>
                <c:pt idx="559">
                  <c:v>43893</c:v>
                </c:pt>
                <c:pt idx="560">
                  <c:v>43894</c:v>
                </c:pt>
                <c:pt idx="561">
                  <c:v>43895</c:v>
                </c:pt>
                <c:pt idx="562">
                  <c:v>43896</c:v>
                </c:pt>
                <c:pt idx="563">
                  <c:v>43897</c:v>
                </c:pt>
                <c:pt idx="564">
                  <c:v>43898</c:v>
                </c:pt>
                <c:pt idx="565">
                  <c:v>43899</c:v>
                </c:pt>
                <c:pt idx="566">
                  <c:v>43900</c:v>
                </c:pt>
                <c:pt idx="567">
                  <c:v>43901</c:v>
                </c:pt>
                <c:pt idx="568">
                  <c:v>43902</c:v>
                </c:pt>
                <c:pt idx="569">
                  <c:v>43903</c:v>
                </c:pt>
                <c:pt idx="570">
                  <c:v>43904</c:v>
                </c:pt>
                <c:pt idx="571">
                  <c:v>43905</c:v>
                </c:pt>
                <c:pt idx="572">
                  <c:v>43906</c:v>
                </c:pt>
                <c:pt idx="573">
                  <c:v>43907</c:v>
                </c:pt>
                <c:pt idx="574">
                  <c:v>43908</c:v>
                </c:pt>
                <c:pt idx="575">
                  <c:v>43909</c:v>
                </c:pt>
                <c:pt idx="576">
                  <c:v>43910</c:v>
                </c:pt>
                <c:pt idx="577">
                  <c:v>43911</c:v>
                </c:pt>
                <c:pt idx="578">
                  <c:v>43912</c:v>
                </c:pt>
                <c:pt idx="579">
                  <c:v>43913</c:v>
                </c:pt>
                <c:pt idx="580">
                  <c:v>43914</c:v>
                </c:pt>
                <c:pt idx="581">
                  <c:v>43915</c:v>
                </c:pt>
                <c:pt idx="582">
                  <c:v>43916</c:v>
                </c:pt>
                <c:pt idx="583">
                  <c:v>43917</c:v>
                </c:pt>
                <c:pt idx="584">
                  <c:v>43918</c:v>
                </c:pt>
                <c:pt idx="585">
                  <c:v>43919</c:v>
                </c:pt>
                <c:pt idx="586">
                  <c:v>43920</c:v>
                </c:pt>
                <c:pt idx="587">
                  <c:v>43921</c:v>
                </c:pt>
                <c:pt idx="588">
                  <c:v>43922</c:v>
                </c:pt>
                <c:pt idx="589">
                  <c:v>43923</c:v>
                </c:pt>
                <c:pt idx="590">
                  <c:v>43924</c:v>
                </c:pt>
                <c:pt idx="591">
                  <c:v>43925</c:v>
                </c:pt>
                <c:pt idx="592">
                  <c:v>43926</c:v>
                </c:pt>
                <c:pt idx="593">
                  <c:v>43927</c:v>
                </c:pt>
                <c:pt idx="594">
                  <c:v>43928</c:v>
                </c:pt>
                <c:pt idx="595">
                  <c:v>43929</c:v>
                </c:pt>
                <c:pt idx="596">
                  <c:v>43930</c:v>
                </c:pt>
                <c:pt idx="597">
                  <c:v>43931</c:v>
                </c:pt>
                <c:pt idx="598">
                  <c:v>43932</c:v>
                </c:pt>
                <c:pt idx="599">
                  <c:v>43933</c:v>
                </c:pt>
                <c:pt idx="600">
                  <c:v>43934</c:v>
                </c:pt>
                <c:pt idx="601">
                  <c:v>43935</c:v>
                </c:pt>
                <c:pt idx="602">
                  <c:v>43936</c:v>
                </c:pt>
                <c:pt idx="603">
                  <c:v>43937</c:v>
                </c:pt>
                <c:pt idx="604">
                  <c:v>43938</c:v>
                </c:pt>
                <c:pt idx="605">
                  <c:v>43939</c:v>
                </c:pt>
                <c:pt idx="606">
                  <c:v>43940</c:v>
                </c:pt>
                <c:pt idx="607">
                  <c:v>43941</c:v>
                </c:pt>
                <c:pt idx="608">
                  <c:v>43942</c:v>
                </c:pt>
                <c:pt idx="609">
                  <c:v>43943</c:v>
                </c:pt>
                <c:pt idx="610">
                  <c:v>43944</c:v>
                </c:pt>
                <c:pt idx="611">
                  <c:v>43945</c:v>
                </c:pt>
                <c:pt idx="612">
                  <c:v>43946</c:v>
                </c:pt>
                <c:pt idx="613">
                  <c:v>43947</c:v>
                </c:pt>
                <c:pt idx="614">
                  <c:v>43948</c:v>
                </c:pt>
                <c:pt idx="615">
                  <c:v>43949</c:v>
                </c:pt>
                <c:pt idx="616">
                  <c:v>43950</c:v>
                </c:pt>
                <c:pt idx="617">
                  <c:v>43951</c:v>
                </c:pt>
                <c:pt idx="618">
                  <c:v>43952</c:v>
                </c:pt>
                <c:pt idx="619">
                  <c:v>43953</c:v>
                </c:pt>
                <c:pt idx="620">
                  <c:v>43954</c:v>
                </c:pt>
                <c:pt idx="621">
                  <c:v>43955</c:v>
                </c:pt>
                <c:pt idx="622">
                  <c:v>43956</c:v>
                </c:pt>
                <c:pt idx="623">
                  <c:v>43957</c:v>
                </c:pt>
                <c:pt idx="624">
                  <c:v>43958</c:v>
                </c:pt>
                <c:pt idx="625">
                  <c:v>43959</c:v>
                </c:pt>
                <c:pt idx="626">
                  <c:v>43960</c:v>
                </c:pt>
                <c:pt idx="627">
                  <c:v>43961</c:v>
                </c:pt>
                <c:pt idx="628">
                  <c:v>43962</c:v>
                </c:pt>
                <c:pt idx="629">
                  <c:v>43963</c:v>
                </c:pt>
                <c:pt idx="630">
                  <c:v>43964</c:v>
                </c:pt>
                <c:pt idx="631">
                  <c:v>43965</c:v>
                </c:pt>
                <c:pt idx="632">
                  <c:v>43966</c:v>
                </c:pt>
                <c:pt idx="633">
                  <c:v>43967</c:v>
                </c:pt>
                <c:pt idx="634">
                  <c:v>43968</c:v>
                </c:pt>
                <c:pt idx="635">
                  <c:v>43969</c:v>
                </c:pt>
                <c:pt idx="636">
                  <c:v>43970</c:v>
                </c:pt>
                <c:pt idx="637">
                  <c:v>43971</c:v>
                </c:pt>
                <c:pt idx="638">
                  <c:v>43972</c:v>
                </c:pt>
                <c:pt idx="639">
                  <c:v>43973</c:v>
                </c:pt>
                <c:pt idx="640">
                  <c:v>43974</c:v>
                </c:pt>
                <c:pt idx="641">
                  <c:v>43975</c:v>
                </c:pt>
                <c:pt idx="642">
                  <c:v>43976</c:v>
                </c:pt>
                <c:pt idx="643">
                  <c:v>43977</c:v>
                </c:pt>
                <c:pt idx="644">
                  <c:v>43978</c:v>
                </c:pt>
                <c:pt idx="645">
                  <c:v>43979</c:v>
                </c:pt>
                <c:pt idx="646">
                  <c:v>43980</c:v>
                </c:pt>
                <c:pt idx="647">
                  <c:v>43981</c:v>
                </c:pt>
                <c:pt idx="648">
                  <c:v>43982</c:v>
                </c:pt>
                <c:pt idx="649">
                  <c:v>43983</c:v>
                </c:pt>
                <c:pt idx="650">
                  <c:v>43984</c:v>
                </c:pt>
                <c:pt idx="651">
                  <c:v>43985</c:v>
                </c:pt>
                <c:pt idx="652">
                  <c:v>43986</c:v>
                </c:pt>
                <c:pt idx="653">
                  <c:v>43987</c:v>
                </c:pt>
                <c:pt idx="654">
                  <c:v>43988</c:v>
                </c:pt>
                <c:pt idx="655">
                  <c:v>43989</c:v>
                </c:pt>
                <c:pt idx="656">
                  <c:v>43990</c:v>
                </c:pt>
                <c:pt idx="657">
                  <c:v>43991</c:v>
                </c:pt>
                <c:pt idx="658">
                  <c:v>43992</c:v>
                </c:pt>
                <c:pt idx="659">
                  <c:v>43993</c:v>
                </c:pt>
                <c:pt idx="660">
                  <c:v>43994</c:v>
                </c:pt>
                <c:pt idx="661">
                  <c:v>43995</c:v>
                </c:pt>
                <c:pt idx="662">
                  <c:v>43996</c:v>
                </c:pt>
                <c:pt idx="663">
                  <c:v>43997</c:v>
                </c:pt>
                <c:pt idx="664">
                  <c:v>43998</c:v>
                </c:pt>
                <c:pt idx="665">
                  <c:v>43999</c:v>
                </c:pt>
                <c:pt idx="666">
                  <c:v>44000</c:v>
                </c:pt>
                <c:pt idx="667">
                  <c:v>44001</c:v>
                </c:pt>
                <c:pt idx="668">
                  <c:v>44002</c:v>
                </c:pt>
                <c:pt idx="669">
                  <c:v>44003</c:v>
                </c:pt>
                <c:pt idx="670">
                  <c:v>44004</c:v>
                </c:pt>
                <c:pt idx="671">
                  <c:v>44005</c:v>
                </c:pt>
                <c:pt idx="672">
                  <c:v>44006</c:v>
                </c:pt>
                <c:pt idx="673">
                  <c:v>44007</c:v>
                </c:pt>
                <c:pt idx="674">
                  <c:v>44008</c:v>
                </c:pt>
                <c:pt idx="675">
                  <c:v>44009</c:v>
                </c:pt>
                <c:pt idx="676">
                  <c:v>44010</c:v>
                </c:pt>
                <c:pt idx="677">
                  <c:v>44011</c:v>
                </c:pt>
                <c:pt idx="678">
                  <c:v>44012</c:v>
                </c:pt>
                <c:pt idx="679">
                  <c:v>44013</c:v>
                </c:pt>
                <c:pt idx="680">
                  <c:v>44014</c:v>
                </c:pt>
                <c:pt idx="681">
                  <c:v>44015</c:v>
                </c:pt>
                <c:pt idx="682">
                  <c:v>44016</c:v>
                </c:pt>
                <c:pt idx="683">
                  <c:v>44017</c:v>
                </c:pt>
                <c:pt idx="684">
                  <c:v>44018</c:v>
                </c:pt>
                <c:pt idx="685">
                  <c:v>44019</c:v>
                </c:pt>
                <c:pt idx="686">
                  <c:v>44020</c:v>
                </c:pt>
                <c:pt idx="687">
                  <c:v>44021</c:v>
                </c:pt>
                <c:pt idx="688">
                  <c:v>44022</c:v>
                </c:pt>
                <c:pt idx="689">
                  <c:v>44023</c:v>
                </c:pt>
                <c:pt idx="690">
                  <c:v>44024</c:v>
                </c:pt>
                <c:pt idx="691">
                  <c:v>44025</c:v>
                </c:pt>
                <c:pt idx="692">
                  <c:v>44026</c:v>
                </c:pt>
                <c:pt idx="693">
                  <c:v>44027</c:v>
                </c:pt>
                <c:pt idx="694">
                  <c:v>44028</c:v>
                </c:pt>
                <c:pt idx="695">
                  <c:v>44029</c:v>
                </c:pt>
                <c:pt idx="696">
                  <c:v>44030</c:v>
                </c:pt>
                <c:pt idx="697">
                  <c:v>44031</c:v>
                </c:pt>
                <c:pt idx="698">
                  <c:v>44032</c:v>
                </c:pt>
                <c:pt idx="699">
                  <c:v>44033</c:v>
                </c:pt>
                <c:pt idx="700">
                  <c:v>44034</c:v>
                </c:pt>
                <c:pt idx="701">
                  <c:v>44035</c:v>
                </c:pt>
                <c:pt idx="702">
                  <c:v>44036</c:v>
                </c:pt>
                <c:pt idx="703">
                  <c:v>44037</c:v>
                </c:pt>
                <c:pt idx="704">
                  <c:v>44038</c:v>
                </c:pt>
                <c:pt idx="705">
                  <c:v>44039</c:v>
                </c:pt>
                <c:pt idx="706">
                  <c:v>44040</c:v>
                </c:pt>
                <c:pt idx="707">
                  <c:v>44041</c:v>
                </c:pt>
                <c:pt idx="708">
                  <c:v>44042</c:v>
                </c:pt>
                <c:pt idx="709">
                  <c:v>44043</c:v>
                </c:pt>
                <c:pt idx="710">
                  <c:v>44044</c:v>
                </c:pt>
                <c:pt idx="711">
                  <c:v>44045</c:v>
                </c:pt>
                <c:pt idx="712">
                  <c:v>44046</c:v>
                </c:pt>
                <c:pt idx="713">
                  <c:v>44047</c:v>
                </c:pt>
                <c:pt idx="714">
                  <c:v>44048</c:v>
                </c:pt>
                <c:pt idx="715">
                  <c:v>44049</c:v>
                </c:pt>
                <c:pt idx="716">
                  <c:v>44050</c:v>
                </c:pt>
                <c:pt idx="717">
                  <c:v>44051</c:v>
                </c:pt>
                <c:pt idx="718">
                  <c:v>44052</c:v>
                </c:pt>
                <c:pt idx="719">
                  <c:v>44053</c:v>
                </c:pt>
                <c:pt idx="720">
                  <c:v>44054</c:v>
                </c:pt>
                <c:pt idx="721">
                  <c:v>44055</c:v>
                </c:pt>
                <c:pt idx="722">
                  <c:v>44056</c:v>
                </c:pt>
                <c:pt idx="723">
                  <c:v>44057</c:v>
                </c:pt>
                <c:pt idx="724">
                  <c:v>44058</c:v>
                </c:pt>
                <c:pt idx="725">
                  <c:v>44059</c:v>
                </c:pt>
                <c:pt idx="726">
                  <c:v>44060</c:v>
                </c:pt>
                <c:pt idx="727">
                  <c:v>44061</c:v>
                </c:pt>
                <c:pt idx="728">
                  <c:v>44062</c:v>
                </c:pt>
                <c:pt idx="729">
                  <c:v>44063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0.34399999999999997</c:v>
                </c:pt>
                <c:pt idx="1">
                  <c:v>0.33900000000000002</c:v>
                </c:pt>
                <c:pt idx="2">
                  <c:v>0.34499999999999997</c:v>
                </c:pt>
                <c:pt idx="3">
                  <c:v>0.34499999999999997</c:v>
                </c:pt>
                <c:pt idx="4">
                  <c:v>0.34499999999999997</c:v>
                </c:pt>
                <c:pt idx="5">
                  <c:v>0.376</c:v>
                </c:pt>
                <c:pt idx="6">
                  <c:v>0.38</c:v>
                </c:pt>
                <c:pt idx="7">
                  <c:v>0.40400000000000003</c:v>
                </c:pt>
                <c:pt idx="8">
                  <c:v>0.34599999999999997</c:v>
                </c:pt>
                <c:pt idx="9">
                  <c:v>0.32600000000000001</c:v>
                </c:pt>
                <c:pt idx="10">
                  <c:v>0.32600000000000001</c:v>
                </c:pt>
                <c:pt idx="11">
                  <c:v>0.32600000000000001</c:v>
                </c:pt>
                <c:pt idx="12">
                  <c:v>0.33300000000000002</c:v>
                </c:pt>
                <c:pt idx="13">
                  <c:v>0.35699999999999998</c:v>
                </c:pt>
                <c:pt idx="14">
                  <c:v>0.38</c:v>
                </c:pt>
                <c:pt idx="15">
                  <c:v>0.35499999999999998</c:v>
                </c:pt>
                <c:pt idx="16">
                  <c:v>0.38700000000000001</c:v>
                </c:pt>
                <c:pt idx="17">
                  <c:v>0.38700000000000001</c:v>
                </c:pt>
                <c:pt idx="18">
                  <c:v>0.38700000000000001</c:v>
                </c:pt>
                <c:pt idx="19">
                  <c:v>0.40100000000000002</c:v>
                </c:pt>
                <c:pt idx="20">
                  <c:v>0.43</c:v>
                </c:pt>
                <c:pt idx="21">
                  <c:v>0.41099999999999998</c:v>
                </c:pt>
                <c:pt idx="22">
                  <c:v>0.42299999999999999</c:v>
                </c:pt>
                <c:pt idx="23">
                  <c:v>0.45</c:v>
                </c:pt>
                <c:pt idx="24">
                  <c:v>0.45</c:v>
                </c:pt>
                <c:pt idx="25">
                  <c:v>0.45</c:v>
                </c:pt>
                <c:pt idx="26">
                  <c:v>0.45800000000000002</c:v>
                </c:pt>
                <c:pt idx="27">
                  <c:v>0.48</c:v>
                </c:pt>
                <c:pt idx="28">
                  <c:v>0.48699999999999999</c:v>
                </c:pt>
                <c:pt idx="29">
                  <c:v>0.47099999999999997</c:v>
                </c:pt>
                <c:pt idx="30">
                  <c:v>0.46200000000000002</c:v>
                </c:pt>
                <c:pt idx="31">
                  <c:v>0.46200000000000002</c:v>
                </c:pt>
                <c:pt idx="32">
                  <c:v>0.46200000000000002</c:v>
                </c:pt>
                <c:pt idx="33">
                  <c:v>0.51</c:v>
                </c:pt>
                <c:pt idx="34">
                  <c:v>0.54300000000000004</c:v>
                </c:pt>
                <c:pt idx="35">
                  <c:v>0.52600000000000002</c:v>
                </c:pt>
                <c:pt idx="36">
                  <c:v>0.52900000000000003</c:v>
                </c:pt>
                <c:pt idx="37">
                  <c:v>0.47</c:v>
                </c:pt>
                <c:pt idx="38">
                  <c:v>0.47</c:v>
                </c:pt>
                <c:pt idx="39">
                  <c:v>0.47</c:v>
                </c:pt>
                <c:pt idx="40">
                  <c:v>0.47099999999999997</c:v>
                </c:pt>
                <c:pt idx="41">
                  <c:v>0.42199999999999999</c:v>
                </c:pt>
                <c:pt idx="42">
                  <c:v>0.47499999999999998</c:v>
                </c:pt>
                <c:pt idx="43">
                  <c:v>0.53100000000000003</c:v>
                </c:pt>
                <c:pt idx="44">
                  <c:v>0.57299999999999995</c:v>
                </c:pt>
                <c:pt idx="45">
                  <c:v>0.57299999999999995</c:v>
                </c:pt>
                <c:pt idx="46">
                  <c:v>0.57299999999999995</c:v>
                </c:pt>
                <c:pt idx="47">
                  <c:v>0.52900000000000003</c:v>
                </c:pt>
                <c:pt idx="48">
                  <c:v>0.54900000000000004</c:v>
                </c:pt>
                <c:pt idx="49">
                  <c:v>0.55200000000000005</c:v>
                </c:pt>
                <c:pt idx="50">
                  <c:v>0.51800000000000002</c:v>
                </c:pt>
                <c:pt idx="51">
                  <c:v>0.498</c:v>
                </c:pt>
                <c:pt idx="52">
                  <c:v>0.498</c:v>
                </c:pt>
                <c:pt idx="53">
                  <c:v>0.498</c:v>
                </c:pt>
                <c:pt idx="54">
                  <c:v>0.503</c:v>
                </c:pt>
                <c:pt idx="55">
                  <c:v>0.49099999999999999</c:v>
                </c:pt>
                <c:pt idx="56">
                  <c:v>0.46100000000000002</c:v>
                </c:pt>
                <c:pt idx="57">
                  <c:v>0.41599999999999998</c:v>
                </c:pt>
                <c:pt idx="58">
                  <c:v>0.46</c:v>
                </c:pt>
                <c:pt idx="59">
                  <c:v>0.46</c:v>
                </c:pt>
                <c:pt idx="60">
                  <c:v>0.46</c:v>
                </c:pt>
                <c:pt idx="61">
                  <c:v>0.44800000000000001</c:v>
                </c:pt>
                <c:pt idx="62">
                  <c:v>0.40899999999999997</c:v>
                </c:pt>
                <c:pt idx="63">
                  <c:v>0.39600000000000002</c:v>
                </c:pt>
                <c:pt idx="64">
                  <c:v>0.39800000000000002</c:v>
                </c:pt>
                <c:pt idx="65">
                  <c:v>0.35199999999999998</c:v>
                </c:pt>
                <c:pt idx="66">
                  <c:v>0.35199999999999998</c:v>
                </c:pt>
                <c:pt idx="67">
                  <c:v>0.35199999999999998</c:v>
                </c:pt>
                <c:pt idx="68">
                  <c:v>0.377</c:v>
                </c:pt>
                <c:pt idx="69">
                  <c:v>0.36899999999999999</c:v>
                </c:pt>
                <c:pt idx="70">
                  <c:v>0.38500000000000001</c:v>
                </c:pt>
                <c:pt idx="71">
                  <c:v>0.39900000000000002</c:v>
                </c:pt>
                <c:pt idx="72">
                  <c:v>0.42799999999999999</c:v>
                </c:pt>
                <c:pt idx="73">
                  <c:v>0.42799999999999999</c:v>
                </c:pt>
                <c:pt idx="74">
                  <c:v>0.42799999999999999</c:v>
                </c:pt>
                <c:pt idx="75">
                  <c:v>0.42599999999999999</c:v>
                </c:pt>
                <c:pt idx="76">
                  <c:v>0.434</c:v>
                </c:pt>
                <c:pt idx="77">
                  <c:v>0.44700000000000001</c:v>
                </c:pt>
                <c:pt idx="78">
                  <c:v>0.45700000000000002</c:v>
                </c:pt>
                <c:pt idx="79">
                  <c:v>0.40699999999999997</c:v>
                </c:pt>
                <c:pt idx="80">
                  <c:v>0.40699999999999997</c:v>
                </c:pt>
                <c:pt idx="81">
                  <c:v>0.40699999999999997</c:v>
                </c:pt>
                <c:pt idx="82">
                  <c:v>0.39800000000000002</c:v>
                </c:pt>
                <c:pt idx="83">
                  <c:v>0.40899999999999997</c:v>
                </c:pt>
                <c:pt idx="84">
                  <c:v>0.39800000000000002</c:v>
                </c:pt>
                <c:pt idx="85">
                  <c:v>0.36</c:v>
                </c:pt>
                <c:pt idx="86">
                  <c:v>0.36699999999999999</c:v>
                </c:pt>
                <c:pt idx="87">
                  <c:v>0.36699999999999999</c:v>
                </c:pt>
                <c:pt idx="88">
                  <c:v>0.36699999999999999</c:v>
                </c:pt>
                <c:pt idx="89">
                  <c:v>0.373</c:v>
                </c:pt>
                <c:pt idx="90">
                  <c:v>0.35</c:v>
                </c:pt>
                <c:pt idx="91">
                  <c:v>0.376</c:v>
                </c:pt>
                <c:pt idx="92">
                  <c:v>0.37</c:v>
                </c:pt>
                <c:pt idx="93">
                  <c:v>0.34</c:v>
                </c:pt>
                <c:pt idx="94">
                  <c:v>0.34</c:v>
                </c:pt>
                <c:pt idx="95">
                  <c:v>0.34</c:v>
                </c:pt>
                <c:pt idx="96">
                  <c:v>0.36099999999999999</c:v>
                </c:pt>
                <c:pt idx="97">
                  <c:v>0.35</c:v>
                </c:pt>
                <c:pt idx="98">
                  <c:v>0.34899999999999998</c:v>
                </c:pt>
                <c:pt idx="99">
                  <c:v>0.32100000000000001</c:v>
                </c:pt>
                <c:pt idx="100">
                  <c:v>0.313</c:v>
                </c:pt>
                <c:pt idx="101">
                  <c:v>0.313</c:v>
                </c:pt>
                <c:pt idx="102">
                  <c:v>0.313</c:v>
                </c:pt>
                <c:pt idx="103">
                  <c:v>0.30599999999999999</c:v>
                </c:pt>
                <c:pt idx="104">
                  <c:v>0.26300000000000001</c:v>
                </c:pt>
                <c:pt idx="105">
                  <c:v>0.27700000000000002</c:v>
                </c:pt>
                <c:pt idx="106">
                  <c:v>0.23599999999999999</c:v>
                </c:pt>
                <c:pt idx="107">
                  <c:v>0.249</c:v>
                </c:pt>
                <c:pt idx="108">
                  <c:v>0.249</c:v>
                </c:pt>
                <c:pt idx="109">
                  <c:v>0.249</c:v>
                </c:pt>
                <c:pt idx="110">
                  <c:v>0.246</c:v>
                </c:pt>
                <c:pt idx="111">
                  <c:v>0.23200000000000001</c:v>
                </c:pt>
                <c:pt idx="112">
                  <c:v>0.27900000000000003</c:v>
                </c:pt>
                <c:pt idx="113">
                  <c:v>0.28499999999999998</c:v>
                </c:pt>
                <c:pt idx="114">
                  <c:v>0.252</c:v>
                </c:pt>
                <c:pt idx="115">
                  <c:v>0.252</c:v>
                </c:pt>
                <c:pt idx="116">
                  <c:v>0.252</c:v>
                </c:pt>
                <c:pt idx="117">
                  <c:v>0.25600000000000001</c:v>
                </c:pt>
                <c:pt idx="118">
                  <c:v>0.24399999999999999</c:v>
                </c:pt>
                <c:pt idx="119">
                  <c:v>0.23899999999999999</c:v>
                </c:pt>
                <c:pt idx="120">
                  <c:v>0.22800000000000001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0.23100000000000001</c:v>
                </c:pt>
                <c:pt idx="128">
                  <c:v>0.24199999999999999</c:v>
                </c:pt>
                <c:pt idx="129">
                  <c:v>0.24199999999999999</c:v>
                </c:pt>
                <c:pt idx="130">
                  <c:v>0.24199999999999999</c:v>
                </c:pt>
                <c:pt idx="131">
                  <c:v>0.24199999999999999</c:v>
                </c:pt>
                <c:pt idx="132">
                  <c:v>0.24199999999999999</c:v>
                </c:pt>
                <c:pt idx="133">
                  <c:v>0.16500000000000001</c:v>
                </c:pt>
                <c:pt idx="134">
                  <c:v>0.153</c:v>
                </c:pt>
                <c:pt idx="135">
                  <c:v>0.20799999999999999</c:v>
                </c:pt>
                <c:pt idx="136">
                  <c:v>0.20799999999999999</c:v>
                </c:pt>
                <c:pt idx="137">
                  <c:v>0.20799999999999999</c:v>
                </c:pt>
                <c:pt idx="138">
                  <c:v>0.221</c:v>
                </c:pt>
                <c:pt idx="139">
                  <c:v>0.22600000000000001</c:v>
                </c:pt>
                <c:pt idx="140">
                  <c:v>0.27900000000000003</c:v>
                </c:pt>
                <c:pt idx="141">
                  <c:v>0.255</c:v>
                </c:pt>
                <c:pt idx="142">
                  <c:v>0.23899999999999999</c:v>
                </c:pt>
                <c:pt idx="143">
                  <c:v>0.23899999999999999</c:v>
                </c:pt>
                <c:pt idx="144">
                  <c:v>0.23899999999999999</c:v>
                </c:pt>
                <c:pt idx="145">
                  <c:v>0.23100000000000001</c:v>
                </c:pt>
                <c:pt idx="146">
                  <c:v>0.20599999999999999</c:v>
                </c:pt>
                <c:pt idx="147">
                  <c:v>0.224</c:v>
                </c:pt>
                <c:pt idx="148">
                  <c:v>0.24299999999999999</c:v>
                </c:pt>
                <c:pt idx="149">
                  <c:v>0.26200000000000001</c:v>
                </c:pt>
                <c:pt idx="150">
                  <c:v>0.26200000000000001</c:v>
                </c:pt>
                <c:pt idx="151">
                  <c:v>0.26200000000000001</c:v>
                </c:pt>
                <c:pt idx="152">
                  <c:v>0.255</c:v>
                </c:pt>
                <c:pt idx="153">
                  <c:v>0.23599999999999999</c:v>
                </c:pt>
                <c:pt idx="154">
                  <c:v>0.22500000000000001</c:v>
                </c:pt>
                <c:pt idx="155">
                  <c:v>0.18</c:v>
                </c:pt>
                <c:pt idx="156">
                  <c:v>0.193</c:v>
                </c:pt>
                <c:pt idx="157">
                  <c:v>0.193</c:v>
                </c:pt>
                <c:pt idx="158">
                  <c:v>0.193</c:v>
                </c:pt>
                <c:pt idx="159">
                  <c:v>0.20499999999999999</c:v>
                </c:pt>
                <c:pt idx="160">
                  <c:v>0.2</c:v>
                </c:pt>
                <c:pt idx="161">
                  <c:v>0.188</c:v>
                </c:pt>
                <c:pt idx="162">
                  <c:v>0.14899999999999999</c:v>
                </c:pt>
                <c:pt idx="163">
                  <c:v>0.16600000000000001</c:v>
                </c:pt>
                <c:pt idx="164">
                  <c:v>0.16600000000000001</c:v>
                </c:pt>
                <c:pt idx="165">
                  <c:v>0.16600000000000001</c:v>
                </c:pt>
                <c:pt idx="166">
                  <c:v>0.17699999999999999</c:v>
                </c:pt>
                <c:pt idx="167">
                  <c:v>0.17</c:v>
                </c:pt>
                <c:pt idx="168">
                  <c:v>0.16200000000000001</c:v>
                </c:pt>
                <c:pt idx="169">
                  <c:v>0.115</c:v>
                </c:pt>
                <c:pt idx="170">
                  <c:v>8.6999999999999994E-2</c:v>
                </c:pt>
                <c:pt idx="171">
                  <c:v>8.6999999999999994E-2</c:v>
                </c:pt>
                <c:pt idx="172">
                  <c:v>8.6999999999999994E-2</c:v>
                </c:pt>
                <c:pt idx="173">
                  <c:v>0.12</c:v>
                </c:pt>
                <c:pt idx="174">
                  <c:v>0.13200000000000001</c:v>
                </c:pt>
                <c:pt idx="175">
                  <c:v>0.123</c:v>
                </c:pt>
                <c:pt idx="176">
                  <c:v>0.10299999999999999</c:v>
                </c:pt>
                <c:pt idx="177">
                  <c:v>0.10100000000000001</c:v>
                </c:pt>
                <c:pt idx="178">
                  <c:v>0.10100000000000001</c:v>
                </c:pt>
                <c:pt idx="179">
                  <c:v>0.10100000000000001</c:v>
                </c:pt>
                <c:pt idx="180">
                  <c:v>0.11</c:v>
                </c:pt>
                <c:pt idx="181">
                  <c:v>0.105</c:v>
                </c:pt>
                <c:pt idx="182">
                  <c:v>0.1</c:v>
                </c:pt>
                <c:pt idx="183">
                  <c:v>0.127</c:v>
                </c:pt>
                <c:pt idx="184">
                  <c:v>9.6000000000000002E-2</c:v>
                </c:pt>
                <c:pt idx="185">
                  <c:v>9.6000000000000002E-2</c:v>
                </c:pt>
                <c:pt idx="186">
                  <c:v>9.6000000000000002E-2</c:v>
                </c:pt>
                <c:pt idx="187">
                  <c:v>0.108</c:v>
                </c:pt>
                <c:pt idx="188">
                  <c:v>0.11799999999999999</c:v>
                </c:pt>
                <c:pt idx="189">
                  <c:v>0.14799999999999999</c:v>
                </c:pt>
                <c:pt idx="190">
                  <c:v>0.183</c:v>
                </c:pt>
                <c:pt idx="191">
                  <c:v>0.183</c:v>
                </c:pt>
                <c:pt idx="192">
                  <c:v>0.183</c:v>
                </c:pt>
                <c:pt idx="193">
                  <c:v>0.183</c:v>
                </c:pt>
                <c:pt idx="194">
                  <c:v>0.158</c:v>
                </c:pt>
                <c:pt idx="195">
                  <c:v>0.16800000000000001</c:v>
                </c:pt>
                <c:pt idx="196">
                  <c:v>0.128</c:v>
                </c:pt>
                <c:pt idx="197">
                  <c:v>6.7000000000000004E-2</c:v>
                </c:pt>
                <c:pt idx="198">
                  <c:v>6.9000000000000006E-2</c:v>
                </c:pt>
                <c:pt idx="199">
                  <c:v>6.9000000000000006E-2</c:v>
                </c:pt>
                <c:pt idx="200">
                  <c:v>6.9000000000000006E-2</c:v>
                </c:pt>
                <c:pt idx="201">
                  <c:v>6.9000000000000006E-2</c:v>
                </c:pt>
                <c:pt idx="202">
                  <c:v>5.5E-2</c:v>
                </c:pt>
                <c:pt idx="203">
                  <c:v>6.5000000000000002E-2</c:v>
                </c:pt>
                <c:pt idx="204">
                  <c:v>8.5999999999999993E-2</c:v>
                </c:pt>
                <c:pt idx="205">
                  <c:v>8.4000000000000005E-2</c:v>
                </c:pt>
                <c:pt idx="206">
                  <c:v>8.4000000000000005E-2</c:v>
                </c:pt>
                <c:pt idx="207">
                  <c:v>8.4000000000000005E-2</c:v>
                </c:pt>
                <c:pt idx="208">
                  <c:v>8.3000000000000004E-2</c:v>
                </c:pt>
                <c:pt idx="209">
                  <c:v>9.7000000000000003E-2</c:v>
                </c:pt>
                <c:pt idx="210">
                  <c:v>8.4000000000000005E-2</c:v>
                </c:pt>
                <c:pt idx="211">
                  <c:v>4.1000000000000002E-2</c:v>
                </c:pt>
                <c:pt idx="212">
                  <c:v>-1.4999999999999999E-2</c:v>
                </c:pt>
                <c:pt idx="213">
                  <c:v>-1.4999999999999999E-2</c:v>
                </c:pt>
                <c:pt idx="214">
                  <c:v>-1.4999999999999999E-2</c:v>
                </c:pt>
                <c:pt idx="215">
                  <c:v>-2.8000000000000001E-2</c:v>
                </c:pt>
                <c:pt idx="216">
                  <c:v>-1.4999999999999999E-2</c:v>
                </c:pt>
                <c:pt idx="217">
                  <c:v>-8.1000000000000003E-2</c:v>
                </c:pt>
                <c:pt idx="218">
                  <c:v>-6.9000000000000006E-2</c:v>
                </c:pt>
                <c:pt idx="219">
                  <c:v>-7.0000000000000007E-2</c:v>
                </c:pt>
                <c:pt idx="220">
                  <c:v>-7.0000000000000007E-2</c:v>
                </c:pt>
                <c:pt idx="221">
                  <c:v>-7.0000000000000007E-2</c:v>
                </c:pt>
                <c:pt idx="222">
                  <c:v>-2.5999999999999999E-2</c:v>
                </c:pt>
                <c:pt idx="223">
                  <c:v>-4.9000000000000002E-2</c:v>
                </c:pt>
                <c:pt idx="224">
                  <c:v>8.0000000000000002E-3</c:v>
                </c:pt>
                <c:pt idx="225">
                  <c:v>-6.0000000000000001E-3</c:v>
                </c:pt>
                <c:pt idx="226">
                  <c:v>7.0000000000000001E-3</c:v>
                </c:pt>
                <c:pt idx="227">
                  <c:v>7.0000000000000001E-3</c:v>
                </c:pt>
                <c:pt idx="228">
                  <c:v>7.0000000000000001E-3</c:v>
                </c:pt>
                <c:pt idx="229">
                  <c:v>7.0000000000000001E-3</c:v>
                </c:pt>
                <c:pt idx="230">
                  <c:v>-0.01</c:v>
                </c:pt>
                <c:pt idx="231">
                  <c:v>-2.5999999999999999E-2</c:v>
                </c:pt>
                <c:pt idx="232">
                  <c:v>-8.9999999999999993E-3</c:v>
                </c:pt>
                <c:pt idx="233">
                  <c:v>5.5E-2</c:v>
                </c:pt>
                <c:pt idx="234">
                  <c:v>5.5E-2</c:v>
                </c:pt>
                <c:pt idx="235">
                  <c:v>5.5E-2</c:v>
                </c:pt>
                <c:pt idx="236">
                  <c:v>5.6000000000000001E-2</c:v>
                </c:pt>
                <c:pt idx="237">
                  <c:v>6.6000000000000003E-2</c:v>
                </c:pt>
                <c:pt idx="238">
                  <c:v>0.08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4.1000000000000002E-2</c:v>
                </c:pt>
                <c:pt idx="245">
                  <c:v>-1.2E-2</c:v>
                </c:pt>
                <c:pt idx="246">
                  <c:v>-8.9999999999999993E-3</c:v>
                </c:pt>
                <c:pt idx="247">
                  <c:v>-2.1999999999999999E-2</c:v>
                </c:pt>
                <c:pt idx="248">
                  <c:v>-2.1999999999999999E-2</c:v>
                </c:pt>
                <c:pt idx="249">
                  <c:v>-2.1999999999999999E-2</c:v>
                </c:pt>
                <c:pt idx="250">
                  <c:v>3.0000000000000001E-3</c:v>
                </c:pt>
                <c:pt idx="251">
                  <c:v>1.2999999999999999E-2</c:v>
                </c:pt>
                <c:pt idx="252">
                  <c:v>1.2999999999999999E-2</c:v>
                </c:pt>
                <c:pt idx="253">
                  <c:v>0.03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6.0000000000000001E-3</c:v>
                </c:pt>
                <c:pt idx="258">
                  <c:v>-3.7999999999999999E-2</c:v>
                </c:pt>
                <c:pt idx="259">
                  <c:v>-4.3999999999999997E-2</c:v>
                </c:pt>
                <c:pt idx="260">
                  <c:v>-4.7E-2</c:v>
                </c:pt>
                <c:pt idx="261">
                  <c:v>-4.4999999999999998E-2</c:v>
                </c:pt>
                <c:pt idx="262">
                  <c:v>-4.4999999999999998E-2</c:v>
                </c:pt>
                <c:pt idx="263">
                  <c:v>-4.4999999999999998E-2</c:v>
                </c:pt>
                <c:pt idx="264">
                  <c:v>-7.0000000000000007E-2</c:v>
                </c:pt>
                <c:pt idx="265">
                  <c:v>-7.0000000000000007E-2</c:v>
                </c:pt>
                <c:pt idx="266">
                  <c:v>-9.8000000000000004E-2</c:v>
                </c:pt>
                <c:pt idx="267">
                  <c:v>-9.5000000000000001E-2</c:v>
                </c:pt>
                <c:pt idx="268">
                  <c:v>-0.104</c:v>
                </c:pt>
                <c:pt idx="269">
                  <c:v>-0.104</c:v>
                </c:pt>
                <c:pt idx="270">
                  <c:v>-0.104</c:v>
                </c:pt>
                <c:pt idx="271">
                  <c:v>-8.6999999999999994E-2</c:v>
                </c:pt>
                <c:pt idx="272">
                  <c:v>-6.3E-2</c:v>
                </c:pt>
                <c:pt idx="273">
                  <c:v>-8.5999999999999993E-2</c:v>
                </c:pt>
                <c:pt idx="274">
                  <c:v>-0.12</c:v>
                </c:pt>
                <c:pt idx="275">
                  <c:v>-0.11700000000000001</c:v>
                </c:pt>
                <c:pt idx="276">
                  <c:v>-0.11700000000000001</c:v>
                </c:pt>
                <c:pt idx="277">
                  <c:v>-0.11700000000000001</c:v>
                </c:pt>
                <c:pt idx="278">
                  <c:v>-0.14399999999999999</c:v>
                </c:pt>
                <c:pt idx="279">
                  <c:v>-0.161</c:v>
                </c:pt>
                <c:pt idx="280">
                  <c:v>-0.17899999999999999</c:v>
                </c:pt>
                <c:pt idx="281">
                  <c:v>-0.17499999999999999</c:v>
                </c:pt>
                <c:pt idx="282">
                  <c:v>-0.20200000000000001</c:v>
                </c:pt>
                <c:pt idx="283">
                  <c:v>-0.20200000000000001</c:v>
                </c:pt>
                <c:pt idx="284">
                  <c:v>-0.20200000000000001</c:v>
                </c:pt>
                <c:pt idx="285">
                  <c:v>-0.20100000000000001</c:v>
                </c:pt>
                <c:pt idx="286">
                  <c:v>-0.20599999999999999</c:v>
                </c:pt>
                <c:pt idx="287">
                  <c:v>-0.22600000000000001</c:v>
                </c:pt>
                <c:pt idx="288">
                  <c:v>-0.23899999999999999</c:v>
                </c:pt>
                <c:pt idx="289">
                  <c:v>-0.25700000000000001</c:v>
                </c:pt>
                <c:pt idx="290">
                  <c:v>-0.25700000000000001</c:v>
                </c:pt>
                <c:pt idx="291">
                  <c:v>-0.25700000000000001</c:v>
                </c:pt>
                <c:pt idx="292">
                  <c:v>-0.219</c:v>
                </c:pt>
                <c:pt idx="293">
                  <c:v>-0.23200000000000001</c:v>
                </c:pt>
                <c:pt idx="294">
                  <c:v>-0.23599999999999999</c:v>
                </c:pt>
                <c:pt idx="295">
                  <c:v>-0.24099999999999999</c:v>
                </c:pt>
                <c:pt idx="296">
                  <c:v>-0.255</c:v>
                </c:pt>
                <c:pt idx="297">
                  <c:v>-0.255</c:v>
                </c:pt>
                <c:pt idx="298">
                  <c:v>-0.255</c:v>
                </c:pt>
                <c:pt idx="299">
                  <c:v>-0.24399999999999999</c:v>
                </c:pt>
                <c:pt idx="300">
                  <c:v>-0.32</c:v>
                </c:pt>
                <c:pt idx="301">
                  <c:v>-0.28799999999999998</c:v>
                </c:pt>
                <c:pt idx="302">
                  <c:v>-0.318</c:v>
                </c:pt>
                <c:pt idx="303">
                  <c:v>-0.28499999999999998</c:v>
                </c:pt>
                <c:pt idx="304">
                  <c:v>-0.28499999999999998</c:v>
                </c:pt>
                <c:pt idx="305">
                  <c:v>-0.28499999999999998</c:v>
                </c:pt>
                <c:pt idx="306">
                  <c:v>-0.307</c:v>
                </c:pt>
                <c:pt idx="307">
                  <c:v>-0.33100000000000002</c:v>
                </c:pt>
                <c:pt idx="308">
                  <c:v>-0.30299999999999999</c:v>
                </c:pt>
                <c:pt idx="309">
                  <c:v>-0.32</c:v>
                </c:pt>
                <c:pt idx="310">
                  <c:v>-0.32700000000000001</c:v>
                </c:pt>
                <c:pt idx="311">
                  <c:v>-0.32700000000000001</c:v>
                </c:pt>
                <c:pt idx="312">
                  <c:v>-0.32700000000000001</c:v>
                </c:pt>
                <c:pt idx="313">
                  <c:v>-0.35699999999999998</c:v>
                </c:pt>
                <c:pt idx="314">
                  <c:v>-0.36699999999999999</c:v>
                </c:pt>
                <c:pt idx="315">
                  <c:v>-0.38500000000000001</c:v>
                </c:pt>
                <c:pt idx="316">
                  <c:v>-0.39900000000000002</c:v>
                </c:pt>
                <c:pt idx="317">
                  <c:v>-0.36299999999999999</c:v>
                </c:pt>
                <c:pt idx="318">
                  <c:v>-0.36299999999999999</c:v>
                </c:pt>
                <c:pt idx="319">
                  <c:v>-0.36299999999999999</c:v>
                </c:pt>
                <c:pt idx="320">
                  <c:v>-0.36599999999999999</c:v>
                </c:pt>
                <c:pt idx="321">
                  <c:v>-0.35399999999999998</c:v>
                </c:pt>
                <c:pt idx="322">
                  <c:v>-0.307</c:v>
                </c:pt>
                <c:pt idx="323">
                  <c:v>-0.22500000000000001</c:v>
                </c:pt>
                <c:pt idx="324">
                  <c:v>-0.21</c:v>
                </c:pt>
                <c:pt idx="325">
                  <c:v>-0.21</c:v>
                </c:pt>
                <c:pt idx="326">
                  <c:v>-0.21</c:v>
                </c:pt>
                <c:pt idx="327">
                  <c:v>-0.251</c:v>
                </c:pt>
                <c:pt idx="328">
                  <c:v>-0.24399999999999999</c:v>
                </c:pt>
                <c:pt idx="329">
                  <c:v>-0.28999999999999998</c:v>
                </c:pt>
                <c:pt idx="330">
                  <c:v>-0.31</c:v>
                </c:pt>
                <c:pt idx="331">
                  <c:v>-0.32400000000000001</c:v>
                </c:pt>
                <c:pt idx="332">
                  <c:v>-0.32400000000000001</c:v>
                </c:pt>
                <c:pt idx="333">
                  <c:v>-0.32400000000000001</c:v>
                </c:pt>
                <c:pt idx="334">
                  <c:v>-0.34599999999999997</c:v>
                </c:pt>
                <c:pt idx="335">
                  <c:v>-0.35499999999999998</c:v>
                </c:pt>
                <c:pt idx="336">
                  <c:v>-0.378</c:v>
                </c:pt>
                <c:pt idx="337">
                  <c:v>-0.36299999999999999</c:v>
                </c:pt>
                <c:pt idx="338">
                  <c:v>-0.376</c:v>
                </c:pt>
                <c:pt idx="339">
                  <c:v>-0.376</c:v>
                </c:pt>
                <c:pt idx="340">
                  <c:v>-0.376</c:v>
                </c:pt>
                <c:pt idx="341">
                  <c:v>-0.39100000000000001</c:v>
                </c:pt>
                <c:pt idx="342">
                  <c:v>-0.39900000000000002</c:v>
                </c:pt>
                <c:pt idx="343">
                  <c:v>-0.44</c:v>
                </c:pt>
                <c:pt idx="344">
                  <c:v>-0.45</c:v>
                </c:pt>
                <c:pt idx="345">
                  <c:v>-0.495</c:v>
                </c:pt>
                <c:pt idx="346">
                  <c:v>-0.495</c:v>
                </c:pt>
                <c:pt idx="347">
                  <c:v>-0.495</c:v>
                </c:pt>
                <c:pt idx="348">
                  <c:v>-0.51600000000000001</c:v>
                </c:pt>
                <c:pt idx="349">
                  <c:v>-0.53600000000000003</c:v>
                </c:pt>
                <c:pt idx="350">
                  <c:v>-0.58099999999999996</c:v>
                </c:pt>
                <c:pt idx="351">
                  <c:v>-0.56000000000000005</c:v>
                </c:pt>
                <c:pt idx="352">
                  <c:v>-0.57599999999999996</c:v>
                </c:pt>
                <c:pt idx="353">
                  <c:v>-0.57599999999999996</c:v>
                </c:pt>
                <c:pt idx="354">
                  <c:v>-0.57599999999999996</c:v>
                </c:pt>
                <c:pt idx="355">
                  <c:v>-0.59199999999999997</c:v>
                </c:pt>
                <c:pt idx="356">
                  <c:v>-0.60899999999999999</c:v>
                </c:pt>
                <c:pt idx="357">
                  <c:v>-0.65</c:v>
                </c:pt>
                <c:pt idx="358">
                  <c:v>-0.71299999999999997</c:v>
                </c:pt>
                <c:pt idx="359">
                  <c:v>-0.68500000000000005</c:v>
                </c:pt>
                <c:pt idx="360">
                  <c:v>-0.68500000000000005</c:v>
                </c:pt>
                <c:pt idx="361">
                  <c:v>-0.68500000000000005</c:v>
                </c:pt>
                <c:pt idx="362">
                  <c:v>-0.64800000000000002</c:v>
                </c:pt>
                <c:pt idx="363">
                  <c:v>-0.69</c:v>
                </c:pt>
                <c:pt idx="364">
                  <c:v>-0.67</c:v>
                </c:pt>
                <c:pt idx="365">
                  <c:v>-0.64400000000000002</c:v>
                </c:pt>
                <c:pt idx="366">
                  <c:v>-0.67500000000000004</c:v>
                </c:pt>
                <c:pt idx="367">
                  <c:v>-0.67500000000000004</c:v>
                </c:pt>
                <c:pt idx="368">
                  <c:v>-0.67500000000000004</c:v>
                </c:pt>
                <c:pt idx="369">
                  <c:v>-0.66600000000000004</c:v>
                </c:pt>
                <c:pt idx="370">
                  <c:v>-0.69299999999999995</c:v>
                </c:pt>
                <c:pt idx="371">
                  <c:v>-0.71399999999999997</c:v>
                </c:pt>
                <c:pt idx="372">
                  <c:v>-0.69199999999999995</c:v>
                </c:pt>
                <c:pt idx="373">
                  <c:v>-0.7</c:v>
                </c:pt>
                <c:pt idx="374">
                  <c:v>-0.7</c:v>
                </c:pt>
                <c:pt idx="375">
                  <c:v>-0.7</c:v>
                </c:pt>
                <c:pt idx="376">
                  <c:v>-0.70199999999999996</c:v>
                </c:pt>
                <c:pt idx="377">
                  <c:v>-0.70599999999999996</c:v>
                </c:pt>
                <c:pt idx="378">
                  <c:v>-0.67400000000000004</c:v>
                </c:pt>
                <c:pt idx="379">
                  <c:v>-0.59399999999999997</c:v>
                </c:pt>
                <c:pt idx="380">
                  <c:v>-0.63800000000000001</c:v>
                </c:pt>
                <c:pt idx="381">
                  <c:v>-0.63800000000000001</c:v>
                </c:pt>
                <c:pt idx="382">
                  <c:v>-0.63800000000000001</c:v>
                </c:pt>
                <c:pt idx="383">
                  <c:v>-0.58499999999999996</c:v>
                </c:pt>
                <c:pt idx="384">
                  <c:v>-0.54700000000000004</c:v>
                </c:pt>
                <c:pt idx="385">
                  <c:v>-0.56399999999999995</c:v>
                </c:pt>
                <c:pt idx="386">
                  <c:v>-0.51600000000000001</c:v>
                </c:pt>
                <c:pt idx="387">
                  <c:v>-0.44900000000000001</c:v>
                </c:pt>
                <c:pt idx="388">
                  <c:v>-0.44900000000000001</c:v>
                </c:pt>
                <c:pt idx="389">
                  <c:v>-0.44900000000000001</c:v>
                </c:pt>
                <c:pt idx="390">
                  <c:v>-0.48</c:v>
                </c:pt>
                <c:pt idx="391">
                  <c:v>-0.47399999999999998</c:v>
                </c:pt>
                <c:pt idx="392">
                  <c:v>-0.51</c:v>
                </c:pt>
                <c:pt idx="393">
                  <c:v>-0.50700000000000001</c:v>
                </c:pt>
                <c:pt idx="394">
                  <c:v>-0.52100000000000002</c:v>
                </c:pt>
                <c:pt idx="395">
                  <c:v>-0.52100000000000002</c:v>
                </c:pt>
                <c:pt idx="396">
                  <c:v>-0.52100000000000002</c:v>
                </c:pt>
                <c:pt idx="397">
                  <c:v>-0.58099999999999996</c:v>
                </c:pt>
                <c:pt idx="398">
                  <c:v>-0.6</c:v>
                </c:pt>
                <c:pt idx="399">
                  <c:v>-0.57499999999999996</c:v>
                </c:pt>
                <c:pt idx="400">
                  <c:v>-0.58199999999999996</c:v>
                </c:pt>
                <c:pt idx="401">
                  <c:v>-0.57299999999999995</c:v>
                </c:pt>
                <c:pt idx="402">
                  <c:v>-0.57299999999999995</c:v>
                </c:pt>
                <c:pt idx="403">
                  <c:v>-0.57299999999999995</c:v>
                </c:pt>
                <c:pt idx="404">
                  <c:v>-0.57099999999999995</c:v>
                </c:pt>
                <c:pt idx="405">
                  <c:v>-0.56399999999999995</c:v>
                </c:pt>
                <c:pt idx="406">
                  <c:v>-0.54600000000000004</c:v>
                </c:pt>
                <c:pt idx="407">
                  <c:v>-0.59</c:v>
                </c:pt>
                <c:pt idx="408">
                  <c:v>-0.58599999999999997</c:v>
                </c:pt>
                <c:pt idx="409">
                  <c:v>-0.58599999999999997</c:v>
                </c:pt>
                <c:pt idx="410">
                  <c:v>-0.58599999999999997</c:v>
                </c:pt>
                <c:pt idx="411">
                  <c:v>-0.57499999999999996</c:v>
                </c:pt>
                <c:pt idx="412">
                  <c:v>-0.59399999999999997</c:v>
                </c:pt>
                <c:pt idx="413">
                  <c:v>-0.54800000000000004</c:v>
                </c:pt>
                <c:pt idx="414">
                  <c:v>-0.46899999999999997</c:v>
                </c:pt>
                <c:pt idx="415">
                  <c:v>-0.442</c:v>
                </c:pt>
                <c:pt idx="416">
                  <c:v>-0.442</c:v>
                </c:pt>
                <c:pt idx="417">
                  <c:v>-0.442</c:v>
                </c:pt>
                <c:pt idx="418">
                  <c:v>-0.45700000000000002</c:v>
                </c:pt>
                <c:pt idx="419">
                  <c:v>-0.41699999999999998</c:v>
                </c:pt>
                <c:pt idx="420">
                  <c:v>-0.38700000000000001</c:v>
                </c:pt>
                <c:pt idx="421">
                  <c:v>-0.40799999999999997</c:v>
                </c:pt>
                <c:pt idx="422">
                  <c:v>-0.38200000000000001</c:v>
                </c:pt>
                <c:pt idx="423">
                  <c:v>-0.38200000000000001</c:v>
                </c:pt>
                <c:pt idx="424">
                  <c:v>-0.38200000000000001</c:v>
                </c:pt>
                <c:pt idx="425">
                  <c:v>-0.34399999999999997</c:v>
                </c:pt>
                <c:pt idx="426">
                  <c:v>-0.36799999999999999</c:v>
                </c:pt>
                <c:pt idx="427">
                  <c:v>-0.39400000000000002</c:v>
                </c:pt>
                <c:pt idx="428">
                  <c:v>-0.40400000000000003</c:v>
                </c:pt>
                <c:pt idx="429">
                  <c:v>-0.36199999999999999</c:v>
                </c:pt>
                <c:pt idx="430">
                  <c:v>-0.36199999999999999</c:v>
                </c:pt>
                <c:pt idx="431">
                  <c:v>-0.36199999999999999</c:v>
                </c:pt>
                <c:pt idx="432">
                  <c:v>-0.33200000000000002</c:v>
                </c:pt>
                <c:pt idx="433">
                  <c:v>-0.35099999999999998</c:v>
                </c:pt>
                <c:pt idx="434">
                  <c:v>-0.35399999999999998</c:v>
                </c:pt>
                <c:pt idx="435">
                  <c:v>-0.40699999999999997</c:v>
                </c:pt>
                <c:pt idx="436">
                  <c:v>-0.38200000000000001</c:v>
                </c:pt>
                <c:pt idx="437">
                  <c:v>-0.38200000000000001</c:v>
                </c:pt>
                <c:pt idx="438">
                  <c:v>-0.38200000000000001</c:v>
                </c:pt>
                <c:pt idx="439">
                  <c:v>-0.35099999999999998</c:v>
                </c:pt>
                <c:pt idx="440">
                  <c:v>-0.309</c:v>
                </c:pt>
                <c:pt idx="441">
                  <c:v>-0.33300000000000002</c:v>
                </c:pt>
                <c:pt idx="442">
                  <c:v>-0.23300000000000001</c:v>
                </c:pt>
                <c:pt idx="443">
                  <c:v>-0.26300000000000001</c:v>
                </c:pt>
                <c:pt idx="444">
                  <c:v>-0.26300000000000001</c:v>
                </c:pt>
                <c:pt idx="445">
                  <c:v>-0.26300000000000001</c:v>
                </c:pt>
                <c:pt idx="446">
                  <c:v>-0.245</c:v>
                </c:pt>
                <c:pt idx="447">
                  <c:v>-0.252</c:v>
                </c:pt>
                <c:pt idx="448">
                  <c:v>-0.3</c:v>
                </c:pt>
                <c:pt idx="449">
                  <c:v>-0.35099999999999998</c:v>
                </c:pt>
                <c:pt idx="450">
                  <c:v>-0.33400000000000002</c:v>
                </c:pt>
                <c:pt idx="451">
                  <c:v>-0.33400000000000002</c:v>
                </c:pt>
                <c:pt idx="452">
                  <c:v>-0.33400000000000002</c:v>
                </c:pt>
                <c:pt idx="453">
                  <c:v>-0.33600000000000002</c:v>
                </c:pt>
                <c:pt idx="454">
                  <c:v>-0.33900000000000002</c:v>
                </c:pt>
                <c:pt idx="455">
                  <c:v>-0.34699999999999998</c:v>
                </c:pt>
                <c:pt idx="456">
                  <c:v>-0.32500000000000001</c:v>
                </c:pt>
                <c:pt idx="457">
                  <c:v>-0.35899999999999999</c:v>
                </c:pt>
                <c:pt idx="458">
                  <c:v>-0.35899999999999999</c:v>
                </c:pt>
                <c:pt idx="459">
                  <c:v>-0.35899999999999999</c:v>
                </c:pt>
                <c:pt idx="460">
                  <c:v>-0.34899999999999998</c:v>
                </c:pt>
                <c:pt idx="461">
                  <c:v>-0.372</c:v>
                </c:pt>
                <c:pt idx="462">
                  <c:v>-0.372</c:v>
                </c:pt>
                <c:pt idx="463">
                  <c:v>-0.36099999999999999</c:v>
                </c:pt>
                <c:pt idx="464">
                  <c:v>-0.36</c:v>
                </c:pt>
                <c:pt idx="465">
                  <c:v>-0.36</c:v>
                </c:pt>
                <c:pt idx="466">
                  <c:v>-0.36</c:v>
                </c:pt>
                <c:pt idx="467">
                  <c:v>-0.28100000000000003</c:v>
                </c:pt>
                <c:pt idx="468">
                  <c:v>-0.34799999999999998</c:v>
                </c:pt>
                <c:pt idx="469">
                  <c:v>-0.315</c:v>
                </c:pt>
                <c:pt idx="470">
                  <c:v>-0.29399999999999998</c:v>
                </c:pt>
                <c:pt idx="471">
                  <c:v>-0.28599999999999998</c:v>
                </c:pt>
                <c:pt idx="472">
                  <c:v>-0.28599999999999998</c:v>
                </c:pt>
                <c:pt idx="473">
                  <c:v>-0.28599999999999998</c:v>
                </c:pt>
                <c:pt idx="474">
                  <c:v>-0.307</c:v>
                </c:pt>
                <c:pt idx="475">
                  <c:v>-0.29499999999999998</c:v>
                </c:pt>
                <c:pt idx="476">
                  <c:v>-0.32100000000000001</c:v>
                </c:pt>
                <c:pt idx="477">
                  <c:v>-0.26900000000000002</c:v>
                </c:pt>
                <c:pt idx="478">
                  <c:v>-0.28899999999999998</c:v>
                </c:pt>
                <c:pt idx="479">
                  <c:v>-0.28899999999999998</c:v>
                </c:pt>
                <c:pt idx="480">
                  <c:v>-0.28899999999999998</c:v>
                </c:pt>
                <c:pt idx="481">
                  <c:v>-0.27700000000000002</c:v>
                </c:pt>
                <c:pt idx="482">
                  <c:v>-0.29499999999999998</c:v>
                </c:pt>
                <c:pt idx="483">
                  <c:v>-0.249</c:v>
                </c:pt>
                <c:pt idx="484">
                  <c:v>-0.23499999999999999</c:v>
                </c:pt>
                <c:pt idx="485">
                  <c:v>-0.252</c:v>
                </c:pt>
                <c:pt idx="486">
                  <c:v>-0.252</c:v>
                </c:pt>
                <c:pt idx="487">
                  <c:v>-0.252</c:v>
                </c:pt>
                <c:pt idx="488">
                  <c:v>-0.24199999999999999</c:v>
                </c:pt>
                <c:pt idx="489">
                  <c:v>-0.24199999999999999</c:v>
                </c:pt>
                <c:pt idx="490">
                  <c:v>-0.24199999999999999</c:v>
                </c:pt>
                <c:pt idx="491">
                  <c:v>-0.24199999999999999</c:v>
                </c:pt>
                <c:pt idx="492">
                  <c:v>-0.25600000000000001</c:v>
                </c:pt>
                <c:pt idx="493">
                  <c:v>-0.25600000000000001</c:v>
                </c:pt>
                <c:pt idx="494">
                  <c:v>-0.25600000000000001</c:v>
                </c:pt>
                <c:pt idx="495">
                  <c:v>-0.185</c:v>
                </c:pt>
                <c:pt idx="496">
                  <c:v>-0.185</c:v>
                </c:pt>
                <c:pt idx="497">
                  <c:v>-0.186</c:v>
                </c:pt>
                <c:pt idx="498">
                  <c:v>-0.223</c:v>
                </c:pt>
                <c:pt idx="499">
                  <c:v>-0.27800000000000002</c:v>
                </c:pt>
                <c:pt idx="500">
                  <c:v>-0.27800000000000002</c:v>
                </c:pt>
                <c:pt idx="501">
                  <c:v>-0.27800000000000002</c:v>
                </c:pt>
                <c:pt idx="502">
                  <c:v>-0.28699999999999998</c:v>
                </c:pt>
                <c:pt idx="503">
                  <c:v>-0.28499999999999998</c:v>
                </c:pt>
                <c:pt idx="504">
                  <c:v>-0.20699999999999999</c:v>
                </c:pt>
                <c:pt idx="505">
                  <c:v>-0.17899999999999999</c:v>
                </c:pt>
                <c:pt idx="506">
                  <c:v>-0.19900000000000001</c:v>
                </c:pt>
                <c:pt idx="507">
                  <c:v>-0.19900000000000001</c:v>
                </c:pt>
                <c:pt idx="508">
                  <c:v>-0.19900000000000001</c:v>
                </c:pt>
                <c:pt idx="509">
                  <c:v>-0.159</c:v>
                </c:pt>
                <c:pt idx="510">
                  <c:v>-0.17100000000000001</c:v>
                </c:pt>
                <c:pt idx="511">
                  <c:v>-0.2</c:v>
                </c:pt>
                <c:pt idx="512">
                  <c:v>-0.219</c:v>
                </c:pt>
                <c:pt idx="513">
                  <c:v>-0.215</c:v>
                </c:pt>
                <c:pt idx="514">
                  <c:v>-0.215</c:v>
                </c:pt>
                <c:pt idx="515">
                  <c:v>-0.215</c:v>
                </c:pt>
                <c:pt idx="516">
                  <c:v>-0.218</c:v>
                </c:pt>
                <c:pt idx="517">
                  <c:v>-0.248</c:v>
                </c:pt>
                <c:pt idx="518">
                  <c:v>-0.26</c:v>
                </c:pt>
                <c:pt idx="519">
                  <c:v>-0.308</c:v>
                </c:pt>
                <c:pt idx="520">
                  <c:v>-0.33500000000000002</c:v>
                </c:pt>
                <c:pt idx="521">
                  <c:v>-0.33500000000000002</c:v>
                </c:pt>
                <c:pt idx="522">
                  <c:v>-0.33500000000000002</c:v>
                </c:pt>
                <c:pt idx="523">
                  <c:v>-0.38500000000000001</c:v>
                </c:pt>
                <c:pt idx="524">
                  <c:v>-0.34100000000000003</c:v>
                </c:pt>
                <c:pt idx="525">
                  <c:v>-0.377</c:v>
                </c:pt>
                <c:pt idx="526">
                  <c:v>-0.40600000000000003</c:v>
                </c:pt>
                <c:pt idx="527">
                  <c:v>-0.434</c:v>
                </c:pt>
                <c:pt idx="528">
                  <c:v>-0.434</c:v>
                </c:pt>
                <c:pt idx="529">
                  <c:v>-0.434</c:v>
                </c:pt>
                <c:pt idx="530">
                  <c:v>-0.442</c:v>
                </c:pt>
                <c:pt idx="531">
                  <c:v>-0.39900000000000002</c:v>
                </c:pt>
                <c:pt idx="532">
                  <c:v>-0.35899999999999999</c:v>
                </c:pt>
                <c:pt idx="533">
                  <c:v>-0.37</c:v>
                </c:pt>
                <c:pt idx="534">
                  <c:v>-0.38600000000000001</c:v>
                </c:pt>
                <c:pt idx="535">
                  <c:v>-0.38600000000000001</c:v>
                </c:pt>
                <c:pt idx="536">
                  <c:v>-0.38600000000000001</c:v>
                </c:pt>
                <c:pt idx="537">
                  <c:v>-0.41099999999999998</c:v>
                </c:pt>
                <c:pt idx="538">
                  <c:v>-0.39100000000000001</c:v>
                </c:pt>
                <c:pt idx="539">
                  <c:v>-0.378</c:v>
                </c:pt>
                <c:pt idx="540">
                  <c:v>-0.38600000000000001</c:v>
                </c:pt>
                <c:pt idx="541">
                  <c:v>-0.40100000000000002</c:v>
                </c:pt>
                <c:pt idx="542">
                  <c:v>-0.40100000000000002</c:v>
                </c:pt>
                <c:pt idx="543">
                  <c:v>-0.40100000000000002</c:v>
                </c:pt>
                <c:pt idx="544">
                  <c:v>-0.40100000000000002</c:v>
                </c:pt>
                <c:pt idx="545">
                  <c:v>-0.40699999999999997</c:v>
                </c:pt>
                <c:pt idx="546">
                  <c:v>-0.41799999999999998</c:v>
                </c:pt>
                <c:pt idx="547">
                  <c:v>-0.44400000000000001</c:v>
                </c:pt>
                <c:pt idx="548">
                  <c:v>-0.43099999999999999</c:v>
                </c:pt>
                <c:pt idx="549">
                  <c:v>-0.43099999999999999</c:v>
                </c:pt>
                <c:pt idx="550">
                  <c:v>-0.43099999999999999</c:v>
                </c:pt>
                <c:pt idx="551">
                  <c:v>-0.48099999999999998</c:v>
                </c:pt>
                <c:pt idx="552">
                  <c:v>-0.51200000000000001</c:v>
                </c:pt>
                <c:pt idx="553">
                  <c:v>-0.505</c:v>
                </c:pt>
                <c:pt idx="554">
                  <c:v>-0.54300000000000004</c:v>
                </c:pt>
                <c:pt idx="555">
                  <c:v>-0.60699999999999998</c:v>
                </c:pt>
                <c:pt idx="556">
                  <c:v>-0.60699999999999998</c:v>
                </c:pt>
                <c:pt idx="557">
                  <c:v>-0.60699999999999998</c:v>
                </c:pt>
                <c:pt idx="558">
                  <c:v>-0.624</c:v>
                </c:pt>
                <c:pt idx="559">
                  <c:v>-0.625</c:v>
                </c:pt>
                <c:pt idx="560">
                  <c:v>-0.63800000000000001</c:v>
                </c:pt>
                <c:pt idx="561">
                  <c:v>-0.68600000000000005</c:v>
                </c:pt>
                <c:pt idx="562">
                  <c:v>-0.71</c:v>
                </c:pt>
                <c:pt idx="563">
                  <c:v>-0.71</c:v>
                </c:pt>
                <c:pt idx="564">
                  <c:v>-0.71</c:v>
                </c:pt>
                <c:pt idx="565">
                  <c:v>-0.85599999999999998</c:v>
                </c:pt>
                <c:pt idx="566">
                  <c:v>-0.79</c:v>
                </c:pt>
                <c:pt idx="567">
                  <c:v>-0.74199999999999999</c:v>
                </c:pt>
                <c:pt idx="568">
                  <c:v>-0.74099999999999999</c:v>
                </c:pt>
                <c:pt idx="569">
                  <c:v>-0.54400000000000004</c:v>
                </c:pt>
                <c:pt idx="570">
                  <c:v>-0.54400000000000004</c:v>
                </c:pt>
                <c:pt idx="571">
                  <c:v>-0.54400000000000004</c:v>
                </c:pt>
                <c:pt idx="572">
                  <c:v>-0.46100000000000002</c:v>
                </c:pt>
                <c:pt idx="573">
                  <c:v>-0.434</c:v>
                </c:pt>
                <c:pt idx="574">
                  <c:v>-0.23499999999999999</c:v>
                </c:pt>
                <c:pt idx="575">
                  <c:v>-0.193</c:v>
                </c:pt>
                <c:pt idx="576">
                  <c:v>-0.32100000000000001</c:v>
                </c:pt>
                <c:pt idx="577">
                  <c:v>-0.32100000000000001</c:v>
                </c:pt>
                <c:pt idx="578">
                  <c:v>-0.32100000000000001</c:v>
                </c:pt>
                <c:pt idx="579">
                  <c:v>-0.375</c:v>
                </c:pt>
                <c:pt idx="580">
                  <c:v>-0.32200000000000001</c:v>
                </c:pt>
                <c:pt idx="581">
                  <c:v>-0.26200000000000001</c:v>
                </c:pt>
                <c:pt idx="582">
                  <c:v>-0.36099999999999999</c:v>
                </c:pt>
                <c:pt idx="583">
                  <c:v>-0.47399999999999998</c:v>
                </c:pt>
                <c:pt idx="584">
                  <c:v>-0.47399999999999998</c:v>
                </c:pt>
                <c:pt idx="585">
                  <c:v>-0.47399999999999998</c:v>
                </c:pt>
                <c:pt idx="586">
                  <c:v>-0.49</c:v>
                </c:pt>
                <c:pt idx="587">
                  <c:v>-0.47099999999999997</c:v>
                </c:pt>
                <c:pt idx="588">
                  <c:v>-0.45800000000000002</c:v>
                </c:pt>
                <c:pt idx="589">
                  <c:v>-0.433</c:v>
                </c:pt>
                <c:pt idx="590">
                  <c:v>-0.441</c:v>
                </c:pt>
                <c:pt idx="591">
                  <c:v>-0.441</c:v>
                </c:pt>
                <c:pt idx="592">
                  <c:v>-0.441</c:v>
                </c:pt>
                <c:pt idx="593">
                  <c:v>-0.42499999999999999</c:v>
                </c:pt>
                <c:pt idx="594">
                  <c:v>-0.309</c:v>
                </c:pt>
                <c:pt idx="595">
                  <c:v>-0.30599999999999999</c:v>
                </c:pt>
                <c:pt idx="596">
                  <c:v>-0.34699999999999998</c:v>
                </c:pt>
                <c:pt idx="597">
                  <c:v>-0.34699999999999998</c:v>
                </c:pt>
                <c:pt idx="598">
                  <c:v>-0.34699999999999998</c:v>
                </c:pt>
                <c:pt idx="599">
                  <c:v>-0.34699999999999998</c:v>
                </c:pt>
                <c:pt idx="600">
                  <c:v>-0.34699999999999998</c:v>
                </c:pt>
                <c:pt idx="601">
                  <c:v>-0.377</c:v>
                </c:pt>
                <c:pt idx="602">
                  <c:v>-0.46500000000000002</c:v>
                </c:pt>
                <c:pt idx="603">
                  <c:v>-0.47399999999999998</c:v>
                </c:pt>
                <c:pt idx="604">
                  <c:v>-0.47199999999999998</c:v>
                </c:pt>
                <c:pt idx="605">
                  <c:v>-0.47199999999999998</c:v>
                </c:pt>
                <c:pt idx="606">
                  <c:v>-0.47199999999999998</c:v>
                </c:pt>
                <c:pt idx="607">
                  <c:v>-0.44800000000000001</c:v>
                </c:pt>
                <c:pt idx="608">
                  <c:v>-0.47699999999999998</c:v>
                </c:pt>
                <c:pt idx="609">
                  <c:v>-0.40699999999999997</c:v>
                </c:pt>
                <c:pt idx="610">
                  <c:v>-0.42399999999999999</c:v>
                </c:pt>
                <c:pt idx="611">
                  <c:v>-0.47299999999999998</c:v>
                </c:pt>
                <c:pt idx="612">
                  <c:v>-0.47299999999999998</c:v>
                </c:pt>
                <c:pt idx="613">
                  <c:v>-0.47299999999999998</c:v>
                </c:pt>
                <c:pt idx="614">
                  <c:v>-0.45300000000000001</c:v>
                </c:pt>
                <c:pt idx="615">
                  <c:v>-0.46899999999999997</c:v>
                </c:pt>
                <c:pt idx="616">
                  <c:v>-0.495</c:v>
                </c:pt>
                <c:pt idx="617">
                  <c:v>-0.58599999999999997</c:v>
                </c:pt>
                <c:pt idx="618">
                  <c:v>-0.58599999999999997</c:v>
                </c:pt>
                <c:pt idx="619">
                  <c:v>-0.58599999999999997</c:v>
                </c:pt>
                <c:pt idx="620">
                  <c:v>-0.58599999999999997</c:v>
                </c:pt>
                <c:pt idx="621">
                  <c:v>-0.56299999999999994</c:v>
                </c:pt>
                <c:pt idx="622">
                  <c:v>-0.57799999999999996</c:v>
                </c:pt>
                <c:pt idx="623">
                  <c:v>-0.50700000000000001</c:v>
                </c:pt>
                <c:pt idx="624">
                  <c:v>-0.54500000000000004</c:v>
                </c:pt>
                <c:pt idx="625">
                  <c:v>-0.53700000000000003</c:v>
                </c:pt>
                <c:pt idx="626">
                  <c:v>-0.53700000000000003</c:v>
                </c:pt>
                <c:pt idx="627">
                  <c:v>-0.53700000000000003</c:v>
                </c:pt>
                <c:pt idx="628">
                  <c:v>-0.51200000000000001</c:v>
                </c:pt>
                <c:pt idx="629">
                  <c:v>-0.505</c:v>
                </c:pt>
                <c:pt idx="630">
                  <c:v>-0.53</c:v>
                </c:pt>
                <c:pt idx="631">
                  <c:v>-0.54300000000000004</c:v>
                </c:pt>
                <c:pt idx="632">
                  <c:v>-0.53100000000000003</c:v>
                </c:pt>
                <c:pt idx="633">
                  <c:v>-0.53100000000000003</c:v>
                </c:pt>
                <c:pt idx="634">
                  <c:v>-0.53100000000000003</c:v>
                </c:pt>
                <c:pt idx="635">
                  <c:v>-0.46700000000000003</c:v>
                </c:pt>
                <c:pt idx="636">
                  <c:v>-0.46400000000000002</c:v>
                </c:pt>
                <c:pt idx="637">
                  <c:v>-0.46800000000000003</c:v>
                </c:pt>
                <c:pt idx="638">
                  <c:v>-0.495</c:v>
                </c:pt>
                <c:pt idx="639">
                  <c:v>-0.48699999999999999</c:v>
                </c:pt>
                <c:pt idx="640">
                  <c:v>-0.48699999999999999</c:v>
                </c:pt>
                <c:pt idx="641">
                  <c:v>-0.48699999999999999</c:v>
                </c:pt>
                <c:pt idx="642">
                  <c:v>-0.49399999999999999</c:v>
                </c:pt>
                <c:pt idx="643">
                  <c:v>-0.42899999999999999</c:v>
                </c:pt>
                <c:pt idx="644">
                  <c:v>-0.41399999999999998</c:v>
                </c:pt>
                <c:pt idx="645">
                  <c:v>-0.41899999999999998</c:v>
                </c:pt>
                <c:pt idx="646">
                  <c:v>-0.44700000000000001</c:v>
                </c:pt>
                <c:pt idx="647">
                  <c:v>-0.44700000000000001</c:v>
                </c:pt>
                <c:pt idx="648">
                  <c:v>-0.44700000000000001</c:v>
                </c:pt>
                <c:pt idx="649">
                  <c:v>-0.40200000000000002</c:v>
                </c:pt>
                <c:pt idx="650">
                  <c:v>-0.41499999999999998</c:v>
                </c:pt>
                <c:pt idx="651">
                  <c:v>-0.35399999999999998</c:v>
                </c:pt>
                <c:pt idx="652">
                  <c:v>-0.32</c:v>
                </c:pt>
                <c:pt idx="653">
                  <c:v>-0.27700000000000002</c:v>
                </c:pt>
                <c:pt idx="654">
                  <c:v>-0.27700000000000002</c:v>
                </c:pt>
                <c:pt idx="655">
                  <c:v>-0.27700000000000002</c:v>
                </c:pt>
                <c:pt idx="656">
                  <c:v>-0.31900000000000001</c:v>
                </c:pt>
                <c:pt idx="657">
                  <c:v>-0.309</c:v>
                </c:pt>
                <c:pt idx="658">
                  <c:v>-0.33100000000000002</c:v>
                </c:pt>
                <c:pt idx="659">
                  <c:v>-0.41399999999999998</c:v>
                </c:pt>
                <c:pt idx="660">
                  <c:v>-0.439</c:v>
                </c:pt>
                <c:pt idx="661">
                  <c:v>-0.439</c:v>
                </c:pt>
                <c:pt idx="662">
                  <c:v>-0.439</c:v>
                </c:pt>
                <c:pt idx="663">
                  <c:v>-0.44600000000000001</c:v>
                </c:pt>
                <c:pt idx="664">
                  <c:v>-0.42699999999999999</c:v>
                </c:pt>
                <c:pt idx="665">
                  <c:v>-0.39200000000000002</c:v>
                </c:pt>
                <c:pt idx="666">
                  <c:v>-0.40699999999999997</c:v>
                </c:pt>
                <c:pt idx="667">
                  <c:v>-0.41499999999999998</c:v>
                </c:pt>
                <c:pt idx="668">
                  <c:v>-0.41499999999999998</c:v>
                </c:pt>
                <c:pt idx="669">
                  <c:v>-0.41499999999999998</c:v>
                </c:pt>
                <c:pt idx="670">
                  <c:v>-0.439</c:v>
                </c:pt>
                <c:pt idx="671">
                  <c:v>-0.40799999999999997</c:v>
                </c:pt>
                <c:pt idx="672">
                  <c:v>-0.44</c:v>
                </c:pt>
                <c:pt idx="673">
                  <c:v>-0.46800000000000003</c:v>
                </c:pt>
                <c:pt idx="674">
                  <c:v>-0.48199999999999998</c:v>
                </c:pt>
                <c:pt idx="675">
                  <c:v>-0.48199999999999998</c:v>
                </c:pt>
                <c:pt idx="676">
                  <c:v>-0.48199999999999998</c:v>
                </c:pt>
                <c:pt idx="677">
                  <c:v>-0.47</c:v>
                </c:pt>
                <c:pt idx="678">
                  <c:v>-0.45400000000000001</c:v>
                </c:pt>
                <c:pt idx="679">
                  <c:v>-0.39500000000000002</c:v>
                </c:pt>
                <c:pt idx="680">
                  <c:v>-0.42799999999999999</c:v>
                </c:pt>
                <c:pt idx="681">
                  <c:v>-0.432</c:v>
                </c:pt>
                <c:pt idx="682">
                  <c:v>-0.432</c:v>
                </c:pt>
                <c:pt idx="683">
                  <c:v>-0.432</c:v>
                </c:pt>
                <c:pt idx="684">
                  <c:v>-0.43099999999999999</c:v>
                </c:pt>
                <c:pt idx="685">
                  <c:v>-0.42899999999999999</c:v>
                </c:pt>
                <c:pt idx="686">
                  <c:v>-0.44</c:v>
                </c:pt>
                <c:pt idx="687">
                  <c:v>-0.46300000000000002</c:v>
                </c:pt>
                <c:pt idx="688">
                  <c:v>-0.46500000000000002</c:v>
                </c:pt>
                <c:pt idx="689">
                  <c:v>-0.46500000000000002</c:v>
                </c:pt>
                <c:pt idx="690">
                  <c:v>-0.46500000000000002</c:v>
                </c:pt>
                <c:pt idx="691">
                  <c:v>-0.41699999999999998</c:v>
                </c:pt>
                <c:pt idx="692">
                  <c:v>-0.44700000000000001</c:v>
                </c:pt>
                <c:pt idx="693">
                  <c:v>-0.44400000000000001</c:v>
                </c:pt>
                <c:pt idx="694">
                  <c:v>-0.46500000000000002</c:v>
                </c:pt>
                <c:pt idx="695">
                  <c:v>-0.44700000000000001</c:v>
                </c:pt>
                <c:pt idx="696">
                  <c:v>-0.44700000000000001</c:v>
                </c:pt>
                <c:pt idx="697">
                  <c:v>-0.44700000000000001</c:v>
                </c:pt>
                <c:pt idx="698">
                  <c:v>-0.46</c:v>
                </c:pt>
                <c:pt idx="699">
                  <c:v>-0.46</c:v>
                </c:pt>
                <c:pt idx="700">
                  <c:v>-0.49</c:v>
                </c:pt>
                <c:pt idx="701">
                  <c:v>-0.48099999999999998</c:v>
                </c:pt>
                <c:pt idx="702">
                  <c:v>-0.44800000000000001</c:v>
                </c:pt>
                <c:pt idx="703">
                  <c:v>-0.44800000000000001</c:v>
                </c:pt>
                <c:pt idx="704">
                  <c:v>-0.44800000000000001</c:v>
                </c:pt>
                <c:pt idx="705">
                  <c:v>-0.49099999999999999</c:v>
                </c:pt>
                <c:pt idx="706">
                  <c:v>-0.50800000000000001</c:v>
                </c:pt>
                <c:pt idx="707">
                  <c:v>-0.498</c:v>
                </c:pt>
                <c:pt idx="708">
                  <c:v>-0.54200000000000004</c:v>
                </c:pt>
                <c:pt idx="709">
                  <c:v>-0.52400000000000002</c:v>
                </c:pt>
                <c:pt idx="710">
                  <c:v>-0.52400000000000002</c:v>
                </c:pt>
                <c:pt idx="711">
                  <c:v>-0.52400000000000002</c:v>
                </c:pt>
                <c:pt idx="712">
                  <c:v>-0.52300000000000002</c:v>
                </c:pt>
                <c:pt idx="713">
                  <c:v>-0.55300000000000005</c:v>
                </c:pt>
                <c:pt idx="714">
                  <c:v>-0.50600000000000001</c:v>
                </c:pt>
                <c:pt idx="715">
                  <c:v>-0.53100000000000003</c:v>
                </c:pt>
                <c:pt idx="716">
                  <c:v>-0.50900000000000001</c:v>
                </c:pt>
                <c:pt idx="717">
                  <c:v>-0.50900000000000001</c:v>
                </c:pt>
                <c:pt idx="718">
                  <c:v>-0.50900000000000001</c:v>
                </c:pt>
                <c:pt idx="719">
                  <c:v>-0.52600000000000002</c:v>
                </c:pt>
                <c:pt idx="720">
                  <c:v>-0.47799999999999998</c:v>
                </c:pt>
                <c:pt idx="721">
                  <c:v>-0.44700000000000001</c:v>
                </c:pt>
                <c:pt idx="722">
                  <c:v>-0.41199999999999998</c:v>
                </c:pt>
                <c:pt idx="723">
                  <c:v>-0.42099999999999999</c:v>
                </c:pt>
                <c:pt idx="724">
                  <c:v>-0.42099999999999999</c:v>
                </c:pt>
                <c:pt idx="725">
                  <c:v>-0.42099999999999999</c:v>
                </c:pt>
                <c:pt idx="726">
                  <c:v>-0.45100000000000001</c:v>
                </c:pt>
                <c:pt idx="727">
                  <c:v>-0.46300000000000002</c:v>
                </c:pt>
                <c:pt idx="728">
                  <c:v>-0.47199999999999998</c:v>
                </c:pt>
                <c:pt idx="729">
                  <c:v>-0.496</c:v>
                </c:pt>
                <c:pt idx="730">
                  <c:v>-0.43099999999999999</c:v>
                </c:pt>
                <c:pt idx="731">
                  <c:v>-0.43099999999999999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80-457C-B2E4-3EF57F5B1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4063"/>
          <c:min val="43344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2: סקר החברות והמאזן המצרפי של הסקטור העסקי מסקר המגמות</a:t>
            </a:r>
            <a:r>
              <a:rPr lang="he-IL" sz="1800" dirty="0"/>
              <a:t>
</a:t>
            </a:r>
            <a:r>
              <a:rPr lang="he-IL" sz="1800" b="0" dirty="0" smtClean="0"/>
              <a:t>נתונים מנוכי עונתיות, ינואר </a:t>
            </a:r>
            <a:r>
              <a:rPr lang="he-IL" sz="1800" b="0" dirty="0"/>
              <a:t>2013 </a:t>
            </a:r>
            <a:r>
              <a:rPr lang="he-IL" sz="1800" b="0"/>
              <a:t>עד </a:t>
            </a:r>
            <a:r>
              <a:rPr lang="he-IL" sz="1800" b="0" smtClean="0"/>
              <a:t>יולי </a:t>
            </a:r>
            <a:r>
              <a:rPr lang="he-IL" sz="1800" b="0" dirty="0" smtClean="0"/>
              <a:t>2020</a:t>
            </a:r>
            <a:endParaRPr lang="he-IL" sz="2000" b="0" dirty="0"/>
          </a:p>
        </c:rich>
      </c:tx>
      <c:layout>
        <c:manualLayout>
          <c:xMode val="edge"/>
          <c:yMode val="edge"/>
          <c:x val="0.12725063729449926"/>
          <c:y val="5.49180231394842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1"/>
          <c:order val="1"/>
          <c:tx>
            <c:strRef>
              <c:f>'איור 36 נתונים'!$C$3</c:f>
              <c:strCache>
                <c:ptCount val="1"/>
                <c:pt idx="0">
                  <c:v>מאזן נטו של סקר חברות, רבעוני, מנוכה עונתיות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36 נתונים'!$A$4:$A$100</c:f>
              <c:numCache>
                <c:formatCode>m/d/yyyy</c:formatCode>
                <c:ptCount val="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44042</c:v>
                </c:pt>
              </c:numCache>
            </c:numRef>
          </c:cat>
          <c:val>
            <c:numRef>
              <c:f>'איור 36 נתונים'!$C$4:$C$100</c:f>
              <c:numCache>
                <c:formatCode>0.00</c:formatCode>
                <c:ptCount val="97"/>
                <c:pt idx="0">
                  <c:v>1.7641445398330688</c:v>
                </c:pt>
                <c:pt idx="1">
                  <c:v>1.7641445398330688</c:v>
                </c:pt>
                <c:pt idx="2">
                  <c:v>1.7641445398330688</c:v>
                </c:pt>
                <c:pt idx="3">
                  <c:v>11.256904602050781</c:v>
                </c:pt>
                <c:pt idx="4">
                  <c:v>11.256904602050781</c:v>
                </c:pt>
                <c:pt idx="5">
                  <c:v>11.256904602050781</c:v>
                </c:pt>
                <c:pt idx="6">
                  <c:v>6.4969191551208496</c:v>
                </c:pt>
                <c:pt idx="7">
                  <c:v>6.4969191551208496</c:v>
                </c:pt>
                <c:pt idx="8">
                  <c:v>6.4969191551208496</c:v>
                </c:pt>
                <c:pt idx="9">
                  <c:v>5.0989031791687012</c:v>
                </c:pt>
                <c:pt idx="10">
                  <c:v>5.0989031791687012</c:v>
                </c:pt>
                <c:pt idx="11">
                  <c:v>5.0989031791687012</c:v>
                </c:pt>
                <c:pt idx="12">
                  <c:v>6.7728395462036133</c:v>
                </c:pt>
                <c:pt idx="13">
                  <c:v>6.7728395462036133</c:v>
                </c:pt>
                <c:pt idx="14">
                  <c:v>6.7728395462036133</c:v>
                </c:pt>
                <c:pt idx="15">
                  <c:v>-5.285275936126709</c:v>
                </c:pt>
                <c:pt idx="16">
                  <c:v>-5.285275936126709</c:v>
                </c:pt>
                <c:pt idx="17">
                  <c:v>-5.285275936126709</c:v>
                </c:pt>
                <c:pt idx="18">
                  <c:v>-14.260276794433594</c:v>
                </c:pt>
                <c:pt idx="19">
                  <c:v>-14.260276794433594</c:v>
                </c:pt>
                <c:pt idx="20">
                  <c:v>-14.260276794433594</c:v>
                </c:pt>
                <c:pt idx="21">
                  <c:v>2.7398393154144287</c:v>
                </c:pt>
                <c:pt idx="22">
                  <c:v>2.7398393154144287</c:v>
                </c:pt>
                <c:pt idx="23">
                  <c:v>2.7398393154144287</c:v>
                </c:pt>
                <c:pt idx="24">
                  <c:v>-1.8499857187271118</c:v>
                </c:pt>
                <c:pt idx="25">
                  <c:v>-1.8499857187271118</c:v>
                </c:pt>
                <c:pt idx="26">
                  <c:v>-1.8499857187271118</c:v>
                </c:pt>
                <c:pt idx="27">
                  <c:v>1.6776801347732544</c:v>
                </c:pt>
                <c:pt idx="28">
                  <c:v>1.6776801347732544</c:v>
                </c:pt>
                <c:pt idx="29">
                  <c:v>1.6776801347732544</c:v>
                </c:pt>
                <c:pt idx="30">
                  <c:v>-2.4077751636505127</c:v>
                </c:pt>
                <c:pt idx="31">
                  <c:v>-2.4077751636505127</c:v>
                </c:pt>
                <c:pt idx="32">
                  <c:v>-2.4077751636505127</c:v>
                </c:pt>
                <c:pt idx="33">
                  <c:v>4.6320652961730957</c:v>
                </c:pt>
                <c:pt idx="34">
                  <c:v>4.6320652961730957</c:v>
                </c:pt>
                <c:pt idx="35">
                  <c:v>4.6320652961730957</c:v>
                </c:pt>
                <c:pt idx="36">
                  <c:v>-4.4513015747070313</c:v>
                </c:pt>
                <c:pt idx="37">
                  <c:v>-4.4513015747070313</c:v>
                </c:pt>
                <c:pt idx="38">
                  <c:v>-4.4513015747070313</c:v>
                </c:pt>
                <c:pt idx="39">
                  <c:v>11.326525688171387</c:v>
                </c:pt>
                <c:pt idx="40">
                  <c:v>11.326525688171387</c:v>
                </c:pt>
                <c:pt idx="41">
                  <c:v>11.326525688171387</c:v>
                </c:pt>
                <c:pt idx="42">
                  <c:v>19.541645050048828</c:v>
                </c:pt>
                <c:pt idx="43">
                  <c:v>19.541645050048828</c:v>
                </c:pt>
                <c:pt idx="44">
                  <c:v>19.541645050048828</c:v>
                </c:pt>
                <c:pt idx="45">
                  <c:v>5.9362139701843262</c:v>
                </c:pt>
                <c:pt idx="46">
                  <c:v>5.9362139701843262</c:v>
                </c:pt>
                <c:pt idx="47">
                  <c:v>5.9362139701843262</c:v>
                </c:pt>
                <c:pt idx="48">
                  <c:v>19.109901428222656</c:v>
                </c:pt>
                <c:pt idx="49">
                  <c:v>19.109901428222656</c:v>
                </c:pt>
                <c:pt idx="50">
                  <c:v>19.109901428222656</c:v>
                </c:pt>
                <c:pt idx="51">
                  <c:v>11.708117485046387</c:v>
                </c:pt>
                <c:pt idx="52">
                  <c:v>11.708117485046387</c:v>
                </c:pt>
                <c:pt idx="53">
                  <c:v>11.708117485046387</c:v>
                </c:pt>
                <c:pt idx="54">
                  <c:v>13.998758316040039</c:v>
                </c:pt>
                <c:pt idx="55">
                  <c:v>13.998758316040039</c:v>
                </c:pt>
                <c:pt idx="56">
                  <c:v>13.998758316040039</c:v>
                </c:pt>
                <c:pt idx="57">
                  <c:v>6.6151719093322754</c:v>
                </c:pt>
                <c:pt idx="58">
                  <c:v>6.6151719093322754</c:v>
                </c:pt>
                <c:pt idx="59">
                  <c:v>6.6151719093322754</c:v>
                </c:pt>
                <c:pt idx="60">
                  <c:v>17.592063903808594</c:v>
                </c:pt>
                <c:pt idx="61">
                  <c:v>17.592063903808594</c:v>
                </c:pt>
                <c:pt idx="62">
                  <c:v>17.592063903808594</c:v>
                </c:pt>
                <c:pt idx="63">
                  <c:v>13.859448432922363</c:v>
                </c:pt>
                <c:pt idx="64">
                  <c:v>13.859448432922363</c:v>
                </c:pt>
                <c:pt idx="65">
                  <c:v>13.859448432922363</c:v>
                </c:pt>
                <c:pt idx="66">
                  <c:v>14.18779468536377</c:v>
                </c:pt>
                <c:pt idx="67">
                  <c:v>14.18779468536377</c:v>
                </c:pt>
                <c:pt idx="68">
                  <c:v>14.18779468536377</c:v>
                </c:pt>
                <c:pt idx="69">
                  <c:v>8.3019514083862305</c:v>
                </c:pt>
                <c:pt idx="70">
                  <c:v>8.3019514083862305</c:v>
                </c:pt>
                <c:pt idx="71">
                  <c:v>8.3019514083862305</c:v>
                </c:pt>
                <c:pt idx="72">
                  <c:v>0.89536792039871216</c:v>
                </c:pt>
                <c:pt idx="73">
                  <c:v>0.89536792039871216</c:v>
                </c:pt>
                <c:pt idx="74">
                  <c:v>0.89536792039871216</c:v>
                </c:pt>
                <c:pt idx="75">
                  <c:v>6.7893729209899902</c:v>
                </c:pt>
                <c:pt idx="76">
                  <c:v>6.7893729209899902</c:v>
                </c:pt>
                <c:pt idx="77">
                  <c:v>6.7893729209899902</c:v>
                </c:pt>
                <c:pt idx="78">
                  <c:v>7.7633452415466309</c:v>
                </c:pt>
                <c:pt idx="79">
                  <c:v>7.7633452415466309</c:v>
                </c:pt>
                <c:pt idx="80">
                  <c:v>7.7633452415466309</c:v>
                </c:pt>
                <c:pt idx="81">
                  <c:v>4.3744931221008301</c:v>
                </c:pt>
                <c:pt idx="82">
                  <c:v>4.3744931221008301</c:v>
                </c:pt>
                <c:pt idx="83">
                  <c:v>4.3744931221008301</c:v>
                </c:pt>
                <c:pt idx="84">
                  <c:v>-31.266962051391602</c:v>
                </c:pt>
                <c:pt idx="85">
                  <c:v>-31.266962051391602</c:v>
                </c:pt>
                <c:pt idx="86">
                  <c:v>-31.266962051391602</c:v>
                </c:pt>
                <c:pt idx="87">
                  <c:v>-48.002281188964844</c:v>
                </c:pt>
                <c:pt idx="88">
                  <c:v>-48.002281188964844</c:v>
                </c:pt>
                <c:pt idx="89">
                  <c:v>-48.002281188964844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14-44F6-8D6F-FCBDA15E1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13888"/>
        <c:axId val="232240256"/>
      </c:lineChar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המאזן המצרפי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נתונים'!$A$4:$A$100</c:f>
              <c:numCache>
                <c:formatCode>m/d/yyyy</c:formatCode>
                <c:ptCount val="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44042</c:v>
                </c:pt>
              </c:numCache>
            </c:numRef>
          </c:cat>
          <c:val>
            <c:numRef>
              <c:f>'איור 36 נתונים'!$B$4:$B$100</c:f>
              <c:numCache>
                <c:formatCode>0.00</c:formatCode>
                <c:ptCount val="97"/>
                <c:pt idx="0">
                  <c:v>4.1915571926000004</c:v>
                </c:pt>
                <c:pt idx="1">
                  <c:v>3.1336534827999998</c:v>
                </c:pt>
                <c:pt idx="2">
                  <c:v>2.9959102597</c:v>
                </c:pt>
                <c:pt idx="3">
                  <c:v>2.7158898257000001</c:v>
                </c:pt>
                <c:pt idx="4">
                  <c:v>2.2967051820000002</c:v>
                </c:pt>
                <c:pt idx="5">
                  <c:v>2.3722671058999998</c:v>
                </c:pt>
                <c:pt idx="6">
                  <c:v>2.1638335602000001</c:v>
                </c:pt>
                <c:pt idx="7">
                  <c:v>4.4696082844999996</c:v>
                </c:pt>
                <c:pt idx="8">
                  <c:v>4.2872637149999999</c:v>
                </c:pt>
                <c:pt idx="9">
                  <c:v>4.9518654164999996</c:v>
                </c:pt>
                <c:pt idx="10">
                  <c:v>4.964984007</c:v>
                </c:pt>
                <c:pt idx="11">
                  <c:v>3.7667540734</c:v>
                </c:pt>
                <c:pt idx="12">
                  <c:v>4.7426631352999999</c:v>
                </c:pt>
                <c:pt idx="13">
                  <c:v>2.1669278204000002</c:v>
                </c:pt>
                <c:pt idx="14">
                  <c:v>1.4746800696</c:v>
                </c:pt>
                <c:pt idx="15">
                  <c:v>1.8803525623999999</c:v>
                </c:pt>
                <c:pt idx="16">
                  <c:v>1.9962816799000001</c:v>
                </c:pt>
                <c:pt idx="17">
                  <c:v>4.2518737587000004</c:v>
                </c:pt>
                <c:pt idx="18">
                  <c:v>1.751293566</c:v>
                </c:pt>
                <c:pt idx="19">
                  <c:v>-4.1234694369999998</c:v>
                </c:pt>
                <c:pt idx="20">
                  <c:v>-1.064206787</c:v>
                </c:pt>
                <c:pt idx="21">
                  <c:v>0.86022949900000001</c:v>
                </c:pt>
                <c:pt idx="22">
                  <c:v>0.29765060209999999</c:v>
                </c:pt>
                <c:pt idx="23">
                  <c:v>0.7634185443</c:v>
                </c:pt>
                <c:pt idx="24">
                  <c:v>0.67344420100000002</c:v>
                </c:pt>
                <c:pt idx="25">
                  <c:v>1.5080040613000001</c:v>
                </c:pt>
                <c:pt idx="26">
                  <c:v>0.48231981969999999</c:v>
                </c:pt>
                <c:pt idx="27">
                  <c:v>0.47541000350000001</c:v>
                </c:pt>
                <c:pt idx="28">
                  <c:v>1.7671946001000001</c:v>
                </c:pt>
                <c:pt idx="29">
                  <c:v>1.7391826083999999</c:v>
                </c:pt>
                <c:pt idx="30">
                  <c:v>3.2267256999999998</c:v>
                </c:pt>
                <c:pt idx="31">
                  <c:v>3.3069460962999999</c:v>
                </c:pt>
                <c:pt idx="32">
                  <c:v>4.3610220057999998</c:v>
                </c:pt>
                <c:pt idx="33">
                  <c:v>1.0306581678</c:v>
                </c:pt>
                <c:pt idx="34">
                  <c:v>2.0037738637000002</c:v>
                </c:pt>
                <c:pt idx="35">
                  <c:v>2.3023823841</c:v>
                </c:pt>
                <c:pt idx="36">
                  <c:v>2.2881508315999999</c:v>
                </c:pt>
                <c:pt idx="37">
                  <c:v>1.4968620773000001</c:v>
                </c:pt>
                <c:pt idx="38">
                  <c:v>2.8931462169</c:v>
                </c:pt>
                <c:pt idx="39">
                  <c:v>3.6883578669000001</c:v>
                </c:pt>
                <c:pt idx="40">
                  <c:v>2.8995456489000002</c:v>
                </c:pt>
                <c:pt idx="41">
                  <c:v>2.7350455231000002</c:v>
                </c:pt>
                <c:pt idx="42">
                  <c:v>3.1412617602999999</c:v>
                </c:pt>
                <c:pt idx="43">
                  <c:v>2.2773764575</c:v>
                </c:pt>
                <c:pt idx="44">
                  <c:v>3.8054441424999998</c:v>
                </c:pt>
                <c:pt idx="45">
                  <c:v>2.5051524581</c:v>
                </c:pt>
                <c:pt idx="46">
                  <c:v>0.14826579249999999</c:v>
                </c:pt>
                <c:pt idx="47">
                  <c:v>3.7016141630999999</c:v>
                </c:pt>
                <c:pt idx="48">
                  <c:v>3.7292724580000001</c:v>
                </c:pt>
                <c:pt idx="49">
                  <c:v>3.9571986372999999</c:v>
                </c:pt>
                <c:pt idx="50">
                  <c:v>3.8702314624</c:v>
                </c:pt>
                <c:pt idx="51">
                  <c:v>4.2507453628</c:v>
                </c:pt>
                <c:pt idx="52">
                  <c:v>3.5422421536000002</c:v>
                </c:pt>
                <c:pt idx="53">
                  <c:v>4.6908292786999999</c:v>
                </c:pt>
                <c:pt idx="54">
                  <c:v>4.8126105806000004</c:v>
                </c:pt>
                <c:pt idx="55">
                  <c:v>4.3350108155999996</c:v>
                </c:pt>
                <c:pt idx="56">
                  <c:v>4.2205086602000002</c:v>
                </c:pt>
                <c:pt idx="57">
                  <c:v>5.1600716867000003</c:v>
                </c:pt>
                <c:pt idx="58">
                  <c:v>5.8487270184</c:v>
                </c:pt>
                <c:pt idx="59">
                  <c:v>4.5772062400999998</c:v>
                </c:pt>
                <c:pt idx="60">
                  <c:v>3.5156647276999999</c:v>
                </c:pt>
                <c:pt idx="61">
                  <c:v>3.8313579226000001</c:v>
                </c:pt>
                <c:pt idx="62">
                  <c:v>3.3998237278999999</c:v>
                </c:pt>
                <c:pt idx="63">
                  <c:v>3.5343774450000001</c:v>
                </c:pt>
                <c:pt idx="64">
                  <c:v>3.6017488591000002</c:v>
                </c:pt>
                <c:pt idx="65">
                  <c:v>4.0287443665999998</c:v>
                </c:pt>
                <c:pt idx="66">
                  <c:v>3.6980994936</c:v>
                </c:pt>
                <c:pt idx="67">
                  <c:v>4.0413451381999996</c:v>
                </c:pt>
                <c:pt idx="68">
                  <c:v>3.8370720205</c:v>
                </c:pt>
                <c:pt idx="69">
                  <c:v>4.0617261305000003</c:v>
                </c:pt>
                <c:pt idx="70">
                  <c:v>6.1550267447999998</c:v>
                </c:pt>
                <c:pt idx="71">
                  <c:v>4.3671809564000004</c:v>
                </c:pt>
                <c:pt idx="72">
                  <c:v>3.9724539065000002</c:v>
                </c:pt>
                <c:pt idx="73">
                  <c:v>3.9358246091</c:v>
                </c:pt>
                <c:pt idx="74">
                  <c:v>4.0336673611</c:v>
                </c:pt>
                <c:pt idx="75">
                  <c:v>4.0142043356999997</c:v>
                </c:pt>
                <c:pt idx="76">
                  <c:v>4.3273694372999998</c:v>
                </c:pt>
                <c:pt idx="77">
                  <c:v>3.6883519185</c:v>
                </c:pt>
                <c:pt idx="78">
                  <c:v>4.2842682269000001</c:v>
                </c:pt>
                <c:pt idx="79">
                  <c:v>5.2453920100999998</c:v>
                </c:pt>
                <c:pt idx="80">
                  <c:v>5.7689545025999998</c:v>
                </c:pt>
                <c:pt idx="81">
                  <c:v>3.9941025488999999</c:v>
                </c:pt>
                <c:pt idx="82">
                  <c:v>2.6136771798999998</c:v>
                </c:pt>
                <c:pt idx="83">
                  <c:v>3.5146401233</c:v>
                </c:pt>
                <c:pt idx="84">
                  <c:v>4.6922716425999997</c:v>
                </c:pt>
                <c:pt idx="85">
                  <c:v>3.5115642758000001</c:v>
                </c:pt>
                <c:pt idx="86">
                  <c:v>-6.9620694749999998</c:v>
                </c:pt>
                <c:pt idx="87">
                  <c:v>-25.21922318</c:v>
                </c:pt>
                <c:pt idx="88">
                  <c:v>-27.44551478</c:v>
                </c:pt>
                <c:pt idx="89">
                  <c:v>-14.84527452</c:v>
                </c:pt>
                <c:pt idx="90">
                  <c:v>-8.5732479809999997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14-44F6-8D6F-FCBDA15E1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940832"/>
        <c:axId val="779941160"/>
      </c:lineChart>
      <c:dateAx>
        <c:axId val="232213888"/>
        <c:scaling>
          <c:orientation val="minMax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C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valAx>
        <c:axId val="77994116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4472C4"/>
                </a:solidFill>
              </a:defRPr>
            </a:pPr>
            <a:endParaRPr lang="he-IL"/>
          </a:p>
        </c:txPr>
        <c:crossAx val="779940832"/>
        <c:crosses val="max"/>
        <c:crossBetween val="between"/>
      </c:valAx>
      <c:dateAx>
        <c:axId val="7799408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79941160"/>
        <c:crosses val="autoZero"/>
        <c:auto val="1"/>
        <c:lblOffset val="100"/>
        <c:baseTimeUnit val="month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overlay val="0"/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en-US" sz="1800" dirty="0" smtClean="0"/>
              <a:t>18</a:t>
            </a:r>
            <a:r>
              <a:rPr lang="he-IL" sz="1800" dirty="0" smtClean="0"/>
              <a:t>: </a:t>
            </a:r>
            <a:r>
              <a:rPr lang="he-IL" sz="1800" dirty="0"/>
              <a:t>הממוצע המשוקלל של המרווחים בין התשואות על אג"ח חברות צמודות מדד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דרוגים
</a:t>
            </a:r>
            <a:r>
              <a:rPr lang="he-IL" sz="1800" b="0" dirty="0"/>
              <a:t>ממוצע חודשי</a:t>
            </a:r>
            <a:r>
              <a:rPr lang="he-IL" sz="1800" b="0" dirty="0" smtClean="0"/>
              <a:t>, ינואר </a:t>
            </a:r>
            <a:r>
              <a:rPr lang="he-IL" sz="1800" b="0" dirty="0"/>
              <a:t>2016 עד </a:t>
            </a:r>
            <a:r>
              <a:rPr lang="he-IL" sz="1800" b="0" i="0" u="none" strike="noStrike" baseline="0" dirty="0" smtClean="0">
                <a:effectLst/>
              </a:rPr>
              <a:t>אוגוסט</a:t>
            </a:r>
            <a:r>
              <a:rPr lang="he-IL" sz="1800" b="0" dirty="0" smtClean="0"/>
              <a:t> 2020</a:t>
            </a:r>
            <a:endParaRPr lang="he-IL" sz="1800" b="0" dirty="0"/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89778661417322847"/>
          <c:h val="0.55240604694259166"/>
        </c:manualLayout>
      </c:layou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26"/>
              <c:layout>
                <c:manualLayout>
                  <c:x val="2.8571428571426477E-3"/>
                  <c:y val="1.249999999999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11-40F7-A1FA-4674E953ADB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4472C4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2.9936561550692176</c:v>
                </c:pt>
                <c:pt idx="108">
                  <c:v>2.7749267616471491</c:v>
                </c:pt>
                <c:pt idx="109">
                  <c:v>2.8777665763681499</c:v>
                </c:pt>
                <c:pt idx="110">
                  <c:v>2.7438050233541498</c:v>
                </c:pt>
                <c:pt idx="111">
                  <c:v>2.7596007884780001</c:v>
                </c:pt>
                <c:pt idx="112">
                  <c:v>2.6070516172347995</c:v>
                </c:pt>
                <c:pt idx="113">
                  <c:v>2.417553581389956</c:v>
                </c:pt>
                <c:pt idx="114">
                  <c:v>2.3777744673845502</c:v>
                </c:pt>
                <c:pt idx="115">
                  <c:v>2.0991331248003688</c:v>
                </c:pt>
                <c:pt idx="116">
                  <c:v>2.0168416126256248</c:v>
                </c:pt>
                <c:pt idx="117">
                  <c:v>1.9478970102503503</c:v>
                </c:pt>
                <c:pt idx="118">
                  <c:v>1.9093878715613044</c:v>
                </c:pt>
                <c:pt idx="119">
                  <c:v>1.7879940411926365</c:v>
                </c:pt>
                <c:pt idx="120">
                  <c:v>1.8577235659396496</c:v>
                </c:pt>
                <c:pt idx="121">
                  <c:v>4.0399756322365716</c:v>
                </c:pt>
                <c:pt idx="122">
                  <c:v>3.5308490246568751</c:v>
                </c:pt>
                <c:pt idx="123">
                  <c:v>3.2309654135762997</c:v>
                </c:pt>
                <c:pt idx="124">
                  <c:v>3.609986340701429</c:v>
                </c:pt>
                <c:pt idx="125">
                  <c:v>3.4521620397788091</c:v>
                </c:pt>
                <c:pt idx="126">
                  <c:v>3.1352341003236428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6A-45D2-B32B-C844B5C63B9D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11-40F7-A1FA-4674E953ADB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1.2132567334282998</c:v>
                </c:pt>
                <c:pt idx="110">
                  <c:v>1.19685484275925</c:v>
                </c:pt>
                <c:pt idx="111">
                  <c:v>1.2664505294165</c:v>
                </c:pt>
                <c:pt idx="112">
                  <c:v>1.1549013741021499</c:v>
                </c:pt>
                <c:pt idx="113">
                  <c:v>1.0383406088828264</c:v>
                </c:pt>
                <c:pt idx="114">
                  <c:v>1.1475750150428501</c:v>
                </c:pt>
                <c:pt idx="115">
                  <c:v>1.0741667120858949</c:v>
                </c:pt>
                <c:pt idx="116">
                  <c:v>1.0644811449356248</c:v>
                </c:pt>
                <c:pt idx="117">
                  <c:v>1.0242424445088498</c:v>
                </c:pt>
                <c:pt idx="118">
                  <c:v>1.0179445901435218</c:v>
                </c:pt>
                <c:pt idx="119">
                  <c:v>1.0362696710933637</c:v>
                </c:pt>
                <c:pt idx="120">
                  <c:v>1.1403521319149001</c:v>
                </c:pt>
                <c:pt idx="121">
                  <c:v>2.4316629918853336</c:v>
                </c:pt>
                <c:pt idx="122">
                  <c:v>1.8645423999763127</c:v>
                </c:pt>
                <c:pt idx="123">
                  <c:v>1.57672649878675</c:v>
                </c:pt>
                <c:pt idx="124">
                  <c:v>1.7998808607849519</c:v>
                </c:pt>
                <c:pt idx="125">
                  <c:v>1.7210587411778573</c:v>
                </c:pt>
                <c:pt idx="126">
                  <c:v>1.5399516211532143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6A-45D2-B32B-C844B5C63B9D}"/>
            </c:ext>
          </c:extLst>
        </c:ser>
        <c:ser>
          <c:idx val="5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26"/>
              <c:layout>
                <c:manualLayout>
                  <c:x val="2.8571428571426477E-3"/>
                  <c:y val="-0.0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11-40F7-A1FA-4674E953A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</c:numCache>
            </c:numRef>
          </c:cat>
          <c:val>
            <c:numRef>
              <c:f>'איור 8 נתונים'!$D$4:$D$301</c:f>
              <c:numCache>
                <c:formatCode>0.00</c:formatCode>
                <c:ptCount val="298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1.9789263971431996</c:v>
                </c:pt>
                <c:pt idx="110">
                  <c:v>1.9000827465482999</c:v>
                </c:pt>
                <c:pt idx="111">
                  <c:v>1.9547921243670499</c:v>
                </c:pt>
                <c:pt idx="112">
                  <c:v>1.9052708645175502</c:v>
                </c:pt>
                <c:pt idx="113">
                  <c:v>1.8215232963330432</c:v>
                </c:pt>
                <c:pt idx="114">
                  <c:v>2.2488402909056502</c:v>
                </c:pt>
                <c:pt idx="115">
                  <c:v>2.2017630034063682</c:v>
                </c:pt>
                <c:pt idx="116">
                  <c:v>2.0237665725768124</c:v>
                </c:pt>
                <c:pt idx="117">
                  <c:v>1.8792220885524498</c:v>
                </c:pt>
                <c:pt idx="118">
                  <c:v>1.9069390874508698</c:v>
                </c:pt>
                <c:pt idx="119">
                  <c:v>1.8849875259793636</c:v>
                </c:pt>
                <c:pt idx="120">
                  <c:v>2.0871743663209497</c:v>
                </c:pt>
                <c:pt idx="121">
                  <c:v>7.176808076307382</c:v>
                </c:pt>
                <c:pt idx="122">
                  <c:v>4.0304253202721876</c:v>
                </c:pt>
                <c:pt idx="123">
                  <c:v>3.5335070461963505</c:v>
                </c:pt>
                <c:pt idx="124">
                  <c:v>4.2584506771192379</c:v>
                </c:pt>
                <c:pt idx="125">
                  <c:v>3.9336767913586668</c:v>
                </c:pt>
                <c:pt idx="126">
                  <c:v>3.1632232146050718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6A-45D2-B32B-C844B5C63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67872"/>
        <c:axId val="236369408"/>
      </c:lineChart>
      <c:dateAx>
        <c:axId val="236367872"/>
        <c:scaling>
          <c:orientation val="minMax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36369408"/>
        <c:crosses val="autoZero"/>
        <c:auto val="1"/>
        <c:lblOffset val="100"/>
        <c:baseTimeUnit val="months"/>
      </c:dateAx>
      <c:valAx>
        <c:axId val="236369408"/>
        <c:scaling>
          <c:orientation val="minMax"/>
          <c:max val="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36367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4936445444319466E-2"/>
          <c:y val="0.86143188976377949"/>
          <c:w val="0.79325695810231311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>
                <a:solidFill>
                  <a:schemeClr val="tx1"/>
                </a:solidFill>
              </a:rPr>
              <a:t>איור 19: </a:t>
            </a:r>
            <a:r>
              <a:rPr lang="he-IL" sz="1800" b="1" dirty="0">
                <a:solidFill>
                  <a:schemeClr val="tx1"/>
                </a:solidFill>
              </a:rPr>
              <a:t>תמונת מצב שוק </a:t>
            </a:r>
            <a:r>
              <a:rPr lang="he-IL" sz="1800" b="1" dirty="0" err="1">
                <a:solidFill>
                  <a:schemeClr val="tx1"/>
                </a:solidFill>
              </a:rPr>
              <a:t>האג"ח</a:t>
            </a:r>
            <a:r>
              <a:rPr lang="he-IL" sz="1800" b="1" dirty="0">
                <a:solidFill>
                  <a:schemeClr val="tx1"/>
                </a:solidFill>
              </a:rPr>
              <a:t> התאגידיות, מרווחי אג"ח שקליות לפי ענפים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'טבלת ממוצע לפי שבוע בשנה'!$I$2</c:f>
              <c:strCache>
                <c:ptCount val="1"/>
                <c:pt idx="0">
                  <c:v>ממוצע של תעשייה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'טבלת ממוצע לפי שבוע בשנה'!$J$1:$AP$1</c:f>
              <c:numCache>
                <c:formatCode>m/d/yyyy</c:formatCode>
                <c:ptCount val="33"/>
                <c:pt idx="0">
                  <c:v>43839.083333333336</c:v>
                </c:pt>
                <c:pt idx="1">
                  <c:v>43846.083333333336</c:v>
                </c:pt>
                <c:pt idx="2">
                  <c:v>43853.083333333336</c:v>
                </c:pt>
                <c:pt idx="3">
                  <c:v>43860.083333333336</c:v>
                </c:pt>
                <c:pt idx="4">
                  <c:v>43867.083333333336</c:v>
                </c:pt>
                <c:pt idx="5">
                  <c:v>43874.083333333336</c:v>
                </c:pt>
                <c:pt idx="6">
                  <c:v>43881.083333333336</c:v>
                </c:pt>
                <c:pt idx="7">
                  <c:v>43888.083333333336</c:v>
                </c:pt>
                <c:pt idx="8">
                  <c:v>43895.083333333336</c:v>
                </c:pt>
                <c:pt idx="9">
                  <c:v>43902.083333333336</c:v>
                </c:pt>
                <c:pt idx="10">
                  <c:v>43909.083333333336</c:v>
                </c:pt>
                <c:pt idx="11">
                  <c:v>43916.083333333336</c:v>
                </c:pt>
                <c:pt idx="12">
                  <c:v>43923.125</c:v>
                </c:pt>
                <c:pt idx="13">
                  <c:v>43928.125</c:v>
                </c:pt>
                <c:pt idx="14">
                  <c:v>43937.125</c:v>
                </c:pt>
                <c:pt idx="15">
                  <c:v>43944.125</c:v>
                </c:pt>
                <c:pt idx="16">
                  <c:v>43951.125</c:v>
                </c:pt>
                <c:pt idx="17">
                  <c:v>43958.125</c:v>
                </c:pt>
                <c:pt idx="18">
                  <c:v>43965.125</c:v>
                </c:pt>
                <c:pt idx="19">
                  <c:v>43972.125</c:v>
                </c:pt>
                <c:pt idx="20">
                  <c:v>43978.125</c:v>
                </c:pt>
                <c:pt idx="21">
                  <c:v>43986.125</c:v>
                </c:pt>
                <c:pt idx="22">
                  <c:v>43993.125</c:v>
                </c:pt>
                <c:pt idx="23">
                  <c:v>44000.125</c:v>
                </c:pt>
                <c:pt idx="24">
                  <c:v>44007.125</c:v>
                </c:pt>
                <c:pt idx="25">
                  <c:v>44014.125</c:v>
                </c:pt>
                <c:pt idx="26">
                  <c:v>44021.125</c:v>
                </c:pt>
                <c:pt idx="27">
                  <c:v>44028.125</c:v>
                </c:pt>
                <c:pt idx="28">
                  <c:v>44035.125</c:v>
                </c:pt>
                <c:pt idx="29">
                  <c:v>44041.125</c:v>
                </c:pt>
                <c:pt idx="30">
                  <c:v>44049.125</c:v>
                </c:pt>
                <c:pt idx="31">
                  <c:v>44056.125</c:v>
                </c:pt>
                <c:pt idx="32">
                  <c:v>44062.125</c:v>
                </c:pt>
              </c:numCache>
            </c:numRef>
          </c:cat>
          <c:val>
            <c:numRef>
              <c:f>'טבלת ממוצע לפי שבוע בשנה'!$J$2:$AP$2</c:f>
              <c:numCache>
                <c:formatCode>General</c:formatCode>
                <c:ptCount val="33"/>
                <c:pt idx="0">
                  <c:v>1.044230459849</c:v>
                </c:pt>
                <c:pt idx="1">
                  <c:v>1.028433537887</c:v>
                </c:pt>
                <c:pt idx="2">
                  <c:v>1.0020017948464</c:v>
                </c:pt>
                <c:pt idx="3">
                  <c:v>1.0492675041092001</c:v>
                </c:pt>
                <c:pt idx="4">
                  <c:v>1.127585308684</c:v>
                </c:pt>
                <c:pt idx="5">
                  <c:v>1.1000049818219999</c:v>
                </c:pt>
                <c:pt idx="6">
                  <c:v>1.0695343892289999</c:v>
                </c:pt>
                <c:pt idx="7">
                  <c:v>1.2177832686594001</c:v>
                </c:pt>
                <c:pt idx="8">
                  <c:v>1.4676422735420001</c:v>
                </c:pt>
                <c:pt idx="9">
                  <c:v>3.0142005385980002</c:v>
                </c:pt>
                <c:pt idx="10">
                  <c:v>3.9738377277811998</c:v>
                </c:pt>
                <c:pt idx="11">
                  <c:v>3.2085059216970002</c:v>
                </c:pt>
                <c:pt idx="12">
                  <c:v>2.3689272173010001</c:v>
                </c:pt>
                <c:pt idx="13">
                  <c:v>2.1474914665619997</c:v>
                </c:pt>
                <c:pt idx="14">
                  <c:v>1.8262204246269997</c:v>
                </c:pt>
                <c:pt idx="15">
                  <c:v>1.7293570937080003</c:v>
                </c:pt>
                <c:pt idx="16">
                  <c:v>1.5876049769386666</c:v>
                </c:pt>
                <c:pt idx="17">
                  <c:v>1.5531795106697999</c:v>
                </c:pt>
                <c:pt idx="18">
                  <c:v>1.4748969566186001</c:v>
                </c:pt>
                <c:pt idx="19">
                  <c:v>1.4916862383848</c:v>
                </c:pt>
                <c:pt idx="20">
                  <c:v>1.47157858505725</c:v>
                </c:pt>
                <c:pt idx="21">
                  <c:v>1.5264468195916001</c:v>
                </c:pt>
                <c:pt idx="22">
                  <c:v>1.51356411727675</c:v>
                </c:pt>
                <c:pt idx="23">
                  <c:v>1.5746794124079999</c:v>
                </c:pt>
                <c:pt idx="24">
                  <c:v>1.5603370363863998</c:v>
                </c:pt>
                <c:pt idx="25">
                  <c:v>1.8975180062463999</c:v>
                </c:pt>
                <c:pt idx="26">
                  <c:v>1.4569604995306</c:v>
                </c:pt>
                <c:pt idx="27">
                  <c:v>1.4198349321946</c:v>
                </c:pt>
                <c:pt idx="28">
                  <c:v>1.3875147521008002</c:v>
                </c:pt>
                <c:pt idx="29">
                  <c:v>1.30621886501775</c:v>
                </c:pt>
                <c:pt idx="30">
                  <c:v>1.2750741129945999</c:v>
                </c:pt>
                <c:pt idx="31">
                  <c:v>1.2036040669851999</c:v>
                </c:pt>
                <c:pt idx="32">
                  <c:v>1.17747620591375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A7-40DA-A5A3-BF8F06F6F714}"/>
            </c:ext>
          </c:extLst>
        </c:ser>
        <c:ser>
          <c:idx val="1"/>
          <c:order val="1"/>
          <c:tx>
            <c:strRef>
              <c:f>'טבלת ממוצע לפי שבוע בשנה'!$I$3</c:f>
              <c:strCache>
                <c:ptCount val="1"/>
                <c:pt idx="0">
                  <c:v>ממוצע של ביטוח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'טבלת ממוצע לפי שבוע בשנה'!$J$1:$AP$1</c:f>
              <c:numCache>
                <c:formatCode>m/d/yyyy</c:formatCode>
                <c:ptCount val="33"/>
                <c:pt idx="0">
                  <c:v>43839.083333333336</c:v>
                </c:pt>
                <c:pt idx="1">
                  <c:v>43846.083333333336</c:v>
                </c:pt>
                <c:pt idx="2">
                  <c:v>43853.083333333336</c:v>
                </c:pt>
                <c:pt idx="3">
                  <c:v>43860.083333333336</c:v>
                </c:pt>
                <c:pt idx="4">
                  <c:v>43867.083333333336</c:v>
                </c:pt>
                <c:pt idx="5">
                  <c:v>43874.083333333336</c:v>
                </c:pt>
                <c:pt idx="6">
                  <c:v>43881.083333333336</c:v>
                </c:pt>
                <c:pt idx="7">
                  <c:v>43888.083333333336</c:v>
                </c:pt>
                <c:pt idx="8">
                  <c:v>43895.083333333336</c:v>
                </c:pt>
                <c:pt idx="9">
                  <c:v>43902.083333333336</c:v>
                </c:pt>
                <c:pt idx="10">
                  <c:v>43909.083333333336</c:v>
                </c:pt>
                <c:pt idx="11">
                  <c:v>43916.083333333336</c:v>
                </c:pt>
                <c:pt idx="12">
                  <c:v>43923.125</c:v>
                </c:pt>
                <c:pt idx="13">
                  <c:v>43928.125</c:v>
                </c:pt>
                <c:pt idx="14">
                  <c:v>43937.125</c:v>
                </c:pt>
                <c:pt idx="15">
                  <c:v>43944.125</c:v>
                </c:pt>
                <c:pt idx="16">
                  <c:v>43951.125</c:v>
                </c:pt>
                <c:pt idx="17">
                  <c:v>43958.125</c:v>
                </c:pt>
                <c:pt idx="18">
                  <c:v>43965.125</c:v>
                </c:pt>
                <c:pt idx="19">
                  <c:v>43972.125</c:v>
                </c:pt>
                <c:pt idx="20">
                  <c:v>43978.125</c:v>
                </c:pt>
                <c:pt idx="21">
                  <c:v>43986.125</c:v>
                </c:pt>
                <c:pt idx="22">
                  <c:v>43993.125</c:v>
                </c:pt>
                <c:pt idx="23">
                  <c:v>44000.125</c:v>
                </c:pt>
                <c:pt idx="24">
                  <c:v>44007.125</c:v>
                </c:pt>
                <c:pt idx="25">
                  <c:v>44014.125</c:v>
                </c:pt>
                <c:pt idx="26">
                  <c:v>44021.125</c:v>
                </c:pt>
                <c:pt idx="27">
                  <c:v>44028.125</c:v>
                </c:pt>
                <c:pt idx="28">
                  <c:v>44035.125</c:v>
                </c:pt>
                <c:pt idx="29">
                  <c:v>44041.125</c:v>
                </c:pt>
                <c:pt idx="30">
                  <c:v>44049.125</c:v>
                </c:pt>
                <c:pt idx="31">
                  <c:v>44056.125</c:v>
                </c:pt>
                <c:pt idx="32">
                  <c:v>44062.125</c:v>
                </c:pt>
              </c:numCache>
            </c:numRef>
          </c:cat>
          <c:val>
            <c:numRef>
              <c:f>'טבלת ממוצע לפי שבוע בשנה'!$J$3:$AP$3</c:f>
              <c:numCache>
                <c:formatCode>General</c:formatCode>
                <c:ptCount val="33"/>
                <c:pt idx="0">
                  <c:v>1.0500029909158</c:v>
                </c:pt>
                <c:pt idx="1">
                  <c:v>1.0508417094424001</c:v>
                </c:pt>
                <c:pt idx="2">
                  <c:v>1.0414725631526001</c:v>
                </c:pt>
                <c:pt idx="3">
                  <c:v>1.063161920482</c:v>
                </c:pt>
                <c:pt idx="4">
                  <c:v>1.1422671152916</c:v>
                </c:pt>
                <c:pt idx="5">
                  <c:v>1.1443280336622002</c:v>
                </c:pt>
                <c:pt idx="6">
                  <c:v>1.0962869126075998</c:v>
                </c:pt>
                <c:pt idx="7">
                  <c:v>1.2130133250638</c:v>
                </c:pt>
                <c:pt idx="8">
                  <c:v>1.57509251006075</c:v>
                </c:pt>
                <c:pt idx="9">
                  <c:v>3.96415383381775</c:v>
                </c:pt>
                <c:pt idx="10">
                  <c:v>5.3753828995464001</c:v>
                </c:pt>
                <c:pt idx="11">
                  <c:v>3.7079318191889996</c:v>
                </c:pt>
                <c:pt idx="12">
                  <c:v>2.7689786502103999</c:v>
                </c:pt>
                <c:pt idx="13">
                  <c:v>2.4903691684396665</c:v>
                </c:pt>
                <c:pt idx="14">
                  <c:v>1.846872288056</c:v>
                </c:pt>
                <c:pt idx="15">
                  <c:v>1.8034017694376001</c:v>
                </c:pt>
                <c:pt idx="16">
                  <c:v>1.7152956576376666</c:v>
                </c:pt>
                <c:pt idx="17">
                  <c:v>1.7263510366307997</c:v>
                </c:pt>
                <c:pt idx="18">
                  <c:v>1.6263959897652001</c:v>
                </c:pt>
                <c:pt idx="19">
                  <c:v>1.6671082931009997</c:v>
                </c:pt>
                <c:pt idx="20">
                  <c:v>1.6927992531032501</c:v>
                </c:pt>
                <c:pt idx="21">
                  <c:v>1.8187540654222001</c:v>
                </c:pt>
                <c:pt idx="22">
                  <c:v>1.8053032207727502</c:v>
                </c:pt>
                <c:pt idx="23">
                  <c:v>1.8490530746286002</c:v>
                </c:pt>
                <c:pt idx="24">
                  <c:v>1.8550265046735999</c:v>
                </c:pt>
                <c:pt idx="25">
                  <c:v>2.0282284421508003</c:v>
                </c:pt>
                <c:pt idx="26">
                  <c:v>1.614612066758</c:v>
                </c:pt>
                <c:pt idx="27">
                  <c:v>1.6500419719788</c:v>
                </c:pt>
                <c:pt idx="28">
                  <c:v>1.706726197212</c:v>
                </c:pt>
                <c:pt idx="29">
                  <c:v>1.6687590182995</c:v>
                </c:pt>
                <c:pt idx="30">
                  <c:v>1.566558672679</c:v>
                </c:pt>
                <c:pt idx="31">
                  <c:v>1.4368199801042001</c:v>
                </c:pt>
                <c:pt idx="32">
                  <c:v>1.3336310998124998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A7-40DA-A5A3-BF8F06F6F714}"/>
            </c:ext>
          </c:extLst>
        </c:ser>
        <c:ser>
          <c:idx val="2"/>
          <c:order val="2"/>
          <c:tx>
            <c:strRef>
              <c:f>'טבלת ממוצע לפי שבוע בשנה'!$I$4</c:f>
              <c:strCache>
                <c:ptCount val="1"/>
                <c:pt idx="0">
                  <c:v>ממוצע של בנקים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'טבלת ממוצע לפי שבוע בשנה'!$J$1:$AP$1</c:f>
              <c:numCache>
                <c:formatCode>m/d/yyyy</c:formatCode>
                <c:ptCount val="33"/>
                <c:pt idx="0">
                  <c:v>43839.083333333336</c:v>
                </c:pt>
                <c:pt idx="1">
                  <c:v>43846.083333333336</c:v>
                </c:pt>
                <c:pt idx="2">
                  <c:v>43853.083333333336</c:v>
                </c:pt>
                <c:pt idx="3">
                  <c:v>43860.083333333336</c:v>
                </c:pt>
                <c:pt idx="4">
                  <c:v>43867.083333333336</c:v>
                </c:pt>
                <c:pt idx="5">
                  <c:v>43874.083333333336</c:v>
                </c:pt>
                <c:pt idx="6">
                  <c:v>43881.083333333336</c:v>
                </c:pt>
                <c:pt idx="7">
                  <c:v>43888.083333333336</c:v>
                </c:pt>
                <c:pt idx="8">
                  <c:v>43895.083333333336</c:v>
                </c:pt>
                <c:pt idx="9">
                  <c:v>43902.083333333336</c:v>
                </c:pt>
                <c:pt idx="10">
                  <c:v>43909.083333333336</c:v>
                </c:pt>
                <c:pt idx="11">
                  <c:v>43916.083333333336</c:v>
                </c:pt>
                <c:pt idx="12">
                  <c:v>43923.125</c:v>
                </c:pt>
                <c:pt idx="13">
                  <c:v>43928.125</c:v>
                </c:pt>
                <c:pt idx="14">
                  <c:v>43937.125</c:v>
                </c:pt>
                <c:pt idx="15">
                  <c:v>43944.125</c:v>
                </c:pt>
                <c:pt idx="16">
                  <c:v>43951.125</c:v>
                </c:pt>
                <c:pt idx="17">
                  <c:v>43958.125</c:v>
                </c:pt>
                <c:pt idx="18">
                  <c:v>43965.125</c:v>
                </c:pt>
                <c:pt idx="19">
                  <c:v>43972.125</c:v>
                </c:pt>
                <c:pt idx="20">
                  <c:v>43978.125</c:v>
                </c:pt>
                <c:pt idx="21">
                  <c:v>43986.125</c:v>
                </c:pt>
                <c:pt idx="22">
                  <c:v>43993.125</c:v>
                </c:pt>
                <c:pt idx="23">
                  <c:v>44000.125</c:v>
                </c:pt>
                <c:pt idx="24">
                  <c:v>44007.125</c:v>
                </c:pt>
                <c:pt idx="25">
                  <c:v>44014.125</c:v>
                </c:pt>
                <c:pt idx="26">
                  <c:v>44021.125</c:v>
                </c:pt>
                <c:pt idx="27">
                  <c:v>44028.125</c:v>
                </c:pt>
                <c:pt idx="28">
                  <c:v>44035.125</c:v>
                </c:pt>
                <c:pt idx="29">
                  <c:v>44041.125</c:v>
                </c:pt>
                <c:pt idx="30">
                  <c:v>44049.125</c:v>
                </c:pt>
                <c:pt idx="31">
                  <c:v>44056.125</c:v>
                </c:pt>
                <c:pt idx="32">
                  <c:v>44062.125</c:v>
                </c:pt>
              </c:numCache>
            </c:numRef>
          </c:cat>
          <c:val>
            <c:numRef>
              <c:f>'טבלת ממוצע לפי שבוע בשנה'!$J$4:$AP$4</c:f>
              <c:numCache>
                <c:formatCode>General</c:formatCode>
                <c:ptCount val="33"/>
                <c:pt idx="0">
                  <c:v>0.48532557405240001</c:v>
                </c:pt>
                <c:pt idx="1">
                  <c:v>0.46677387938420001</c:v>
                </c:pt>
                <c:pt idx="2">
                  <c:v>0.45339216243019997</c:v>
                </c:pt>
                <c:pt idx="3">
                  <c:v>0.45652274385999991</c:v>
                </c:pt>
                <c:pt idx="4">
                  <c:v>0.50496300761339996</c:v>
                </c:pt>
                <c:pt idx="5">
                  <c:v>0.48040172604419995</c:v>
                </c:pt>
                <c:pt idx="6">
                  <c:v>0.44936054875259995</c:v>
                </c:pt>
                <c:pt idx="7">
                  <c:v>0.51704989719639993</c:v>
                </c:pt>
                <c:pt idx="8">
                  <c:v>0.63589029524399998</c:v>
                </c:pt>
                <c:pt idx="9">
                  <c:v>1.25969807708625</c:v>
                </c:pt>
                <c:pt idx="10">
                  <c:v>1.3288368601573999</c:v>
                </c:pt>
                <c:pt idx="11">
                  <c:v>1.0879862337602</c:v>
                </c:pt>
                <c:pt idx="12">
                  <c:v>1.0003950371134001</c:v>
                </c:pt>
                <c:pt idx="13">
                  <c:v>0.94585974094133329</c:v>
                </c:pt>
                <c:pt idx="14">
                  <c:v>0.72680996746399995</c:v>
                </c:pt>
                <c:pt idx="15">
                  <c:v>0.74743637535599994</c:v>
                </c:pt>
                <c:pt idx="16">
                  <c:v>0.68410587740333328</c:v>
                </c:pt>
                <c:pt idx="17">
                  <c:v>0.67014469280099997</c:v>
                </c:pt>
                <c:pt idx="18">
                  <c:v>0.61629805070600008</c:v>
                </c:pt>
                <c:pt idx="19">
                  <c:v>0.61412797609940006</c:v>
                </c:pt>
                <c:pt idx="20">
                  <c:v>0.63464223140550002</c:v>
                </c:pt>
                <c:pt idx="21">
                  <c:v>0.64803074286059992</c:v>
                </c:pt>
                <c:pt idx="22">
                  <c:v>0.59642859694600003</c:v>
                </c:pt>
                <c:pt idx="23">
                  <c:v>0.63216719647320008</c:v>
                </c:pt>
                <c:pt idx="24">
                  <c:v>0.62117068667279995</c:v>
                </c:pt>
                <c:pt idx="25">
                  <c:v>0.6406860165164</c:v>
                </c:pt>
                <c:pt idx="26">
                  <c:v>0.52174058770660003</c:v>
                </c:pt>
                <c:pt idx="27">
                  <c:v>0.50393910486760007</c:v>
                </c:pt>
                <c:pt idx="28">
                  <c:v>0.49383034391299996</c:v>
                </c:pt>
                <c:pt idx="29">
                  <c:v>0.46547671845475003</c:v>
                </c:pt>
                <c:pt idx="30">
                  <c:v>0.44783258240399998</c:v>
                </c:pt>
                <c:pt idx="31">
                  <c:v>0.45542177183800003</c:v>
                </c:pt>
                <c:pt idx="32">
                  <c:v>0.43127131487699999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A7-40DA-A5A3-BF8F06F6F714}"/>
            </c:ext>
          </c:extLst>
        </c:ser>
        <c:ser>
          <c:idx val="3"/>
          <c:order val="3"/>
          <c:tx>
            <c:strRef>
              <c:f>'טבלת ממוצע לפי שבוע בשנה'!$I$5</c:f>
              <c:strCache>
                <c:ptCount val="1"/>
                <c:pt idx="0">
                  <c:v>ממוצע של נדלן ובינוי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'טבלת ממוצע לפי שבוע בשנה'!$J$1:$AP$1</c:f>
              <c:numCache>
                <c:formatCode>m/d/yyyy</c:formatCode>
                <c:ptCount val="33"/>
                <c:pt idx="0">
                  <c:v>43839.083333333336</c:v>
                </c:pt>
                <c:pt idx="1">
                  <c:v>43846.083333333336</c:v>
                </c:pt>
                <c:pt idx="2">
                  <c:v>43853.083333333336</c:v>
                </c:pt>
                <c:pt idx="3">
                  <c:v>43860.083333333336</c:v>
                </c:pt>
                <c:pt idx="4">
                  <c:v>43867.083333333336</c:v>
                </c:pt>
                <c:pt idx="5">
                  <c:v>43874.083333333336</c:v>
                </c:pt>
                <c:pt idx="6">
                  <c:v>43881.083333333336</c:v>
                </c:pt>
                <c:pt idx="7">
                  <c:v>43888.083333333336</c:v>
                </c:pt>
                <c:pt idx="8">
                  <c:v>43895.083333333336</c:v>
                </c:pt>
                <c:pt idx="9">
                  <c:v>43902.083333333336</c:v>
                </c:pt>
                <c:pt idx="10">
                  <c:v>43909.083333333336</c:v>
                </c:pt>
                <c:pt idx="11">
                  <c:v>43916.083333333336</c:v>
                </c:pt>
                <c:pt idx="12">
                  <c:v>43923.125</c:v>
                </c:pt>
                <c:pt idx="13">
                  <c:v>43928.125</c:v>
                </c:pt>
                <c:pt idx="14">
                  <c:v>43937.125</c:v>
                </c:pt>
                <c:pt idx="15">
                  <c:v>43944.125</c:v>
                </c:pt>
                <c:pt idx="16">
                  <c:v>43951.125</c:v>
                </c:pt>
                <c:pt idx="17">
                  <c:v>43958.125</c:v>
                </c:pt>
                <c:pt idx="18">
                  <c:v>43965.125</c:v>
                </c:pt>
                <c:pt idx="19">
                  <c:v>43972.125</c:v>
                </c:pt>
                <c:pt idx="20">
                  <c:v>43978.125</c:v>
                </c:pt>
                <c:pt idx="21">
                  <c:v>43986.125</c:v>
                </c:pt>
                <c:pt idx="22">
                  <c:v>43993.125</c:v>
                </c:pt>
                <c:pt idx="23">
                  <c:v>44000.125</c:v>
                </c:pt>
                <c:pt idx="24">
                  <c:v>44007.125</c:v>
                </c:pt>
                <c:pt idx="25">
                  <c:v>44014.125</c:v>
                </c:pt>
                <c:pt idx="26">
                  <c:v>44021.125</c:v>
                </c:pt>
                <c:pt idx="27">
                  <c:v>44028.125</c:v>
                </c:pt>
                <c:pt idx="28">
                  <c:v>44035.125</c:v>
                </c:pt>
                <c:pt idx="29">
                  <c:v>44041.125</c:v>
                </c:pt>
                <c:pt idx="30">
                  <c:v>44049.125</c:v>
                </c:pt>
                <c:pt idx="31">
                  <c:v>44056.125</c:v>
                </c:pt>
                <c:pt idx="32">
                  <c:v>44062.125</c:v>
                </c:pt>
              </c:numCache>
            </c:numRef>
          </c:cat>
          <c:val>
            <c:numRef>
              <c:f>'טבלת ממוצע לפי שבוע בשנה'!$J$5:$AP$5</c:f>
              <c:numCache>
                <c:formatCode>General</c:formatCode>
                <c:ptCount val="33"/>
                <c:pt idx="0">
                  <c:v>3.5096144826246003</c:v>
                </c:pt>
                <c:pt idx="1">
                  <c:v>3.4071698875649998</c:v>
                </c:pt>
                <c:pt idx="2">
                  <c:v>3.3566053379814003</c:v>
                </c:pt>
                <c:pt idx="3">
                  <c:v>3.4856715199275996</c:v>
                </c:pt>
                <c:pt idx="4">
                  <c:v>3.6137504588502005</c:v>
                </c:pt>
                <c:pt idx="5">
                  <c:v>3.4815804071745999</c:v>
                </c:pt>
                <c:pt idx="6">
                  <c:v>3.2855188873700003</c:v>
                </c:pt>
                <c:pt idx="7">
                  <c:v>3.4549360729277998</c:v>
                </c:pt>
                <c:pt idx="8">
                  <c:v>3.9668897469050002</c:v>
                </c:pt>
                <c:pt idx="9">
                  <c:v>7.1261591928177497</c:v>
                </c:pt>
                <c:pt idx="10">
                  <c:v>10.500261298770202</c:v>
                </c:pt>
                <c:pt idx="11">
                  <c:v>9.6074639808360001</c:v>
                </c:pt>
                <c:pt idx="12">
                  <c:v>8.3397857025502002</c:v>
                </c:pt>
                <c:pt idx="13">
                  <c:v>8.1948736924833323</c:v>
                </c:pt>
                <c:pt idx="14">
                  <c:v>7.1272450979840007</c:v>
                </c:pt>
                <c:pt idx="15">
                  <c:v>6.9081935342858003</c:v>
                </c:pt>
                <c:pt idx="16">
                  <c:v>6.2329947649763335</c:v>
                </c:pt>
                <c:pt idx="17">
                  <c:v>6.101345666088001</c:v>
                </c:pt>
                <c:pt idx="18">
                  <c:v>6.0279900213883995</c:v>
                </c:pt>
                <c:pt idx="19">
                  <c:v>6.2848746189888001</c:v>
                </c:pt>
                <c:pt idx="20">
                  <c:v>6.2939391484374996</c:v>
                </c:pt>
                <c:pt idx="21">
                  <c:v>6.5577642462186008</c:v>
                </c:pt>
                <c:pt idx="22">
                  <c:v>6.6793032802995</c:v>
                </c:pt>
                <c:pt idx="23">
                  <c:v>6.6581798061789996</c:v>
                </c:pt>
                <c:pt idx="24">
                  <c:v>6.7709761086471998</c:v>
                </c:pt>
                <c:pt idx="25">
                  <c:v>7.2206859782458013</c:v>
                </c:pt>
                <c:pt idx="26">
                  <c:v>6.2631012753899995</c:v>
                </c:pt>
                <c:pt idx="27">
                  <c:v>6.1251640198388007</c:v>
                </c:pt>
                <c:pt idx="28">
                  <c:v>6.1846897797193998</c:v>
                </c:pt>
                <c:pt idx="29">
                  <c:v>6.1266587071397502</c:v>
                </c:pt>
                <c:pt idx="30">
                  <c:v>5.9079358143945999</c:v>
                </c:pt>
                <c:pt idx="31">
                  <c:v>5.1910529677805997</c:v>
                </c:pt>
                <c:pt idx="32">
                  <c:v>4.9279033273482495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A7-40DA-A5A3-BF8F06F6F714}"/>
            </c:ext>
          </c:extLst>
        </c:ser>
        <c:ser>
          <c:idx val="4"/>
          <c:order val="4"/>
          <c:tx>
            <c:strRef>
              <c:f>'טבלת ממוצע לפי שבוע בשנה'!$I$6</c:f>
              <c:strCache>
                <c:ptCount val="1"/>
                <c:pt idx="0">
                  <c:v>ממוצע של מסחר ושירותים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'טבלת ממוצע לפי שבוע בשנה'!$J$1:$AP$1</c:f>
              <c:numCache>
                <c:formatCode>m/d/yyyy</c:formatCode>
                <c:ptCount val="33"/>
                <c:pt idx="0">
                  <c:v>43839.083333333336</c:v>
                </c:pt>
                <c:pt idx="1">
                  <c:v>43846.083333333336</c:v>
                </c:pt>
                <c:pt idx="2">
                  <c:v>43853.083333333336</c:v>
                </c:pt>
                <c:pt idx="3">
                  <c:v>43860.083333333336</c:v>
                </c:pt>
                <c:pt idx="4">
                  <c:v>43867.083333333336</c:v>
                </c:pt>
                <c:pt idx="5">
                  <c:v>43874.083333333336</c:v>
                </c:pt>
                <c:pt idx="6">
                  <c:v>43881.083333333336</c:v>
                </c:pt>
                <c:pt idx="7">
                  <c:v>43888.083333333336</c:v>
                </c:pt>
                <c:pt idx="8">
                  <c:v>43895.083333333336</c:v>
                </c:pt>
                <c:pt idx="9">
                  <c:v>43902.083333333336</c:v>
                </c:pt>
                <c:pt idx="10">
                  <c:v>43909.083333333336</c:v>
                </c:pt>
                <c:pt idx="11">
                  <c:v>43916.083333333336</c:v>
                </c:pt>
                <c:pt idx="12">
                  <c:v>43923.125</c:v>
                </c:pt>
                <c:pt idx="13">
                  <c:v>43928.125</c:v>
                </c:pt>
                <c:pt idx="14">
                  <c:v>43937.125</c:v>
                </c:pt>
                <c:pt idx="15">
                  <c:v>43944.125</c:v>
                </c:pt>
                <c:pt idx="16">
                  <c:v>43951.125</c:v>
                </c:pt>
                <c:pt idx="17">
                  <c:v>43958.125</c:v>
                </c:pt>
                <c:pt idx="18">
                  <c:v>43965.125</c:v>
                </c:pt>
                <c:pt idx="19">
                  <c:v>43972.125</c:v>
                </c:pt>
                <c:pt idx="20">
                  <c:v>43978.125</c:v>
                </c:pt>
                <c:pt idx="21">
                  <c:v>43986.125</c:v>
                </c:pt>
                <c:pt idx="22">
                  <c:v>43993.125</c:v>
                </c:pt>
                <c:pt idx="23">
                  <c:v>44000.125</c:v>
                </c:pt>
                <c:pt idx="24">
                  <c:v>44007.125</c:v>
                </c:pt>
                <c:pt idx="25">
                  <c:v>44014.125</c:v>
                </c:pt>
                <c:pt idx="26">
                  <c:v>44021.125</c:v>
                </c:pt>
                <c:pt idx="27">
                  <c:v>44028.125</c:v>
                </c:pt>
                <c:pt idx="28">
                  <c:v>44035.125</c:v>
                </c:pt>
                <c:pt idx="29">
                  <c:v>44041.125</c:v>
                </c:pt>
                <c:pt idx="30">
                  <c:v>44049.125</c:v>
                </c:pt>
                <c:pt idx="31">
                  <c:v>44056.125</c:v>
                </c:pt>
                <c:pt idx="32">
                  <c:v>44062.125</c:v>
                </c:pt>
              </c:numCache>
            </c:numRef>
          </c:cat>
          <c:val>
            <c:numRef>
              <c:f>'טבלת ממוצע לפי שבוע בשנה'!$J$6:$AP$6</c:f>
              <c:numCache>
                <c:formatCode>General</c:formatCode>
                <c:ptCount val="33"/>
                <c:pt idx="0">
                  <c:v>2.2114662288533999</c:v>
                </c:pt>
                <c:pt idx="1">
                  <c:v>2.2056252510938004</c:v>
                </c:pt>
                <c:pt idx="2">
                  <c:v>2.1615583045240001</c:v>
                </c:pt>
                <c:pt idx="3">
                  <c:v>2.2157447794156</c:v>
                </c:pt>
                <c:pt idx="4">
                  <c:v>2.3314342577440001</c:v>
                </c:pt>
                <c:pt idx="5">
                  <c:v>2.2160409348779999</c:v>
                </c:pt>
                <c:pt idx="6">
                  <c:v>2.1388857713157998</c:v>
                </c:pt>
                <c:pt idx="7">
                  <c:v>2.3840076455738002</c:v>
                </c:pt>
                <c:pt idx="8">
                  <c:v>2.9153830776682499</c:v>
                </c:pt>
                <c:pt idx="9">
                  <c:v>5.9703070622935002</c:v>
                </c:pt>
                <c:pt idx="10">
                  <c:v>10.4239176383174</c:v>
                </c:pt>
                <c:pt idx="11">
                  <c:v>10.023783544297199</c:v>
                </c:pt>
                <c:pt idx="12">
                  <c:v>7.6089631326558003</c:v>
                </c:pt>
                <c:pt idx="13">
                  <c:v>6.9030761300076664</c:v>
                </c:pt>
                <c:pt idx="14">
                  <c:v>5.8561975865410005</c:v>
                </c:pt>
                <c:pt idx="15">
                  <c:v>5.8388153686913995</c:v>
                </c:pt>
                <c:pt idx="16">
                  <c:v>5.0416328713530003</c:v>
                </c:pt>
                <c:pt idx="17">
                  <c:v>4.5710079978360003</c:v>
                </c:pt>
                <c:pt idx="18">
                  <c:v>4.2855258280844</c:v>
                </c:pt>
                <c:pt idx="19">
                  <c:v>4.5633826559280006</c:v>
                </c:pt>
                <c:pt idx="20">
                  <c:v>4.6514915932092498</c:v>
                </c:pt>
                <c:pt idx="21">
                  <c:v>4.6875181991088004</c:v>
                </c:pt>
                <c:pt idx="22">
                  <c:v>4.5820940978077491</c:v>
                </c:pt>
                <c:pt idx="23">
                  <c:v>4.6948413336948001</c:v>
                </c:pt>
                <c:pt idx="24">
                  <c:v>4.6465873746942004</c:v>
                </c:pt>
                <c:pt idx="25">
                  <c:v>5.1412614213724002</c:v>
                </c:pt>
                <c:pt idx="26">
                  <c:v>4.3019130026808003</c:v>
                </c:pt>
                <c:pt idx="27">
                  <c:v>4.2805112507531993</c:v>
                </c:pt>
                <c:pt idx="28">
                  <c:v>4.3789676051189996</c:v>
                </c:pt>
                <c:pt idx="29">
                  <c:v>4.0671875441185001</c:v>
                </c:pt>
                <c:pt idx="30">
                  <c:v>3.6988542050679998</c:v>
                </c:pt>
                <c:pt idx="31">
                  <c:v>3.3039918391226002</c:v>
                </c:pt>
                <c:pt idx="32">
                  <c:v>3.1107755998622499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A7-40DA-A5A3-BF8F06F6F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281480"/>
        <c:axId val="486288696"/>
      </c:lineChart>
      <c:dateAx>
        <c:axId val="4862814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86288696"/>
        <c:crosses val="autoZero"/>
        <c:auto val="1"/>
        <c:lblOffset val="100"/>
        <c:baseTimeUnit val="days"/>
      </c:dateAx>
      <c:valAx>
        <c:axId val="48628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8628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20: </a:t>
            </a:r>
            <a:r>
              <a:rPr lang="he-IL" sz="2000" b="1" i="0" baseline="0" dirty="0">
                <a:effectLst/>
              </a:rPr>
              <a:t>מחירי </a:t>
            </a:r>
            <a:r>
              <a:rPr lang="he-IL" sz="2000" b="1" i="0" baseline="0" dirty="0" smtClean="0">
                <a:effectLst/>
              </a:rPr>
              <a:t>הדירות</a:t>
            </a:r>
            <a:r>
              <a:rPr lang="he-IL" sz="2000" b="1" i="0" baseline="0" dirty="0">
                <a:effectLst/>
              </a:rPr>
              <a:t>
</a:t>
            </a:r>
            <a:r>
              <a:rPr lang="he-IL" sz="2000" b="0" i="0" baseline="0" dirty="0">
                <a:effectLst/>
              </a:rPr>
              <a:t>ינואר 2014 עד </a:t>
            </a:r>
            <a:r>
              <a:rPr lang="he-IL" sz="2000" b="0" i="0" baseline="0" dirty="0" smtClean="0">
                <a:effectLst/>
              </a:rPr>
              <a:t>מאי 2020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7658998875140609"/>
          <c:y val="1.8460433070866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9853740157480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121.49341142020498</c:v>
                </c:pt>
                <c:pt idx="67">
                  <c:v>121.37628111273793</c:v>
                </c:pt>
                <c:pt idx="68">
                  <c:v>121.99121522693997</c:v>
                </c:pt>
                <c:pt idx="69">
                  <c:v>122.60614934114201</c:v>
                </c:pt>
                <c:pt idx="70">
                  <c:v>122.72327964860908</c:v>
                </c:pt>
                <c:pt idx="71">
                  <c:v>123.45534407027819</c:v>
                </c:pt>
                <c:pt idx="72">
                  <c:v>124.07027818448023</c:v>
                </c:pt>
                <c:pt idx="73">
                  <c:v>124.18740849194729</c:v>
                </c:pt>
                <c:pt idx="74">
                  <c:v>124.07027818448023</c:v>
                </c:pt>
                <c:pt idx="75">
                  <c:v>123.07467057101024</c:v>
                </c:pt>
                <c:pt idx="76">
                  <c:v>123.57247437774524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04-4E5C-9430-DF8608DA5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8176"/>
        <c:axId val="214824064"/>
      </c:lineChart>
      <c:dateAx>
        <c:axId val="214818176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481817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21: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</a:t>
            </a:r>
            <a:r>
              <a:rPr lang="he-IL" sz="2000" b="0" dirty="0" smtClean="0"/>
              <a:t>יולי 2020</a:t>
            </a:r>
            <a:endParaRPr lang="he-IL" sz="2000" b="0" dirty="0"/>
          </a:p>
        </c:rich>
      </c:tx>
      <c:layout>
        <c:manualLayout>
          <c:xMode val="edge"/>
          <c:yMode val="edge"/>
          <c:x val="0.20922980877390326"/>
          <c:y val="1.54535433070866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68728405511811019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ser>
          <c:idx val="2"/>
          <c:order val="2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4.4805330000000003</c:v>
                </c:pt>
                <c:pt idx="1">
                  <c:v>4.5255520000000002</c:v>
                </c:pt>
                <c:pt idx="2">
                  <c:v>4.5533954999999997</c:v>
                </c:pt>
                <c:pt idx="3">
                  <c:v>4.0761380000000003</c:v>
                </c:pt>
                <c:pt idx="4">
                  <c:v>4.1609135000000004</c:v>
                </c:pt>
                <c:pt idx="5">
                  <c:v>3.5773312499999999</c:v>
                </c:pt>
                <c:pt idx="6">
                  <c:v>3.6242695</c:v>
                </c:pt>
                <c:pt idx="7">
                  <c:v>3.2793792499999999</c:v>
                </c:pt>
                <c:pt idx="8">
                  <c:v>3.02549175</c:v>
                </c:pt>
                <c:pt idx="9">
                  <c:v>3.2764709999999999</c:v>
                </c:pt>
                <c:pt idx="10">
                  <c:v>3.0589555000000002</c:v>
                </c:pt>
                <c:pt idx="11">
                  <c:v>3.0883257500000001</c:v>
                </c:pt>
                <c:pt idx="12">
                  <c:v>3.2477744999999998</c:v>
                </c:pt>
                <c:pt idx="13">
                  <c:v>3.2268767500000002</c:v>
                </c:pt>
                <c:pt idx="14">
                  <c:v>3.3068792500000002</c:v>
                </c:pt>
                <c:pt idx="15">
                  <c:v>3.45887075</c:v>
                </c:pt>
                <c:pt idx="16">
                  <c:v>3.5837595000000002</c:v>
                </c:pt>
                <c:pt idx="17">
                  <c:v>3.6898962499999999</c:v>
                </c:pt>
                <c:pt idx="18">
                  <c:v>4.0791977499999996</c:v>
                </c:pt>
                <c:pt idx="19">
                  <c:v>5.0750295000000003</c:v>
                </c:pt>
                <c:pt idx="20">
                  <c:v>4.2107939999999999</c:v>
                </c:pt>
                <c:pt idx="21">
                  <c:v>3.6359767500000002</c:v>
                </c:pt>
                <c:pt idx="22">
                  <c:v>4.4036609999999996</c:v>
                </c:pt>
                <c:pt idx="23">
                  <c:v>4.4653584999999998</c:v>
                </c:pt>
                <c:pt idx="24">
                  <c:v>4.1934982500000002</c:v>
                </c:pt>
                <c:pt idx="25">
                  <c:v>4.2797964999999998</c:v>
                </c:pt>
                <c:pt idx="26">
                  <c:v>3.83569775</c:v>
                </c:pt>
                <c:pt idx="27">
                  <c:v>4.2942229999999997</c:v>
                </c:pt>
                <c:pt idx="28">
                  <c:v>5.0710305</c:v>
                </c:pt>
                <c:pt idx="29">
                  <c:v>4.01482925</c:v>
                </c:pt>
                <c:pt idx="30">
                  <c:v>4.07114625</c:v>
                </c:pt>
                <c:pt idx="31">
                  <c:v>4.3733994999999997</c:v>
                </c:pt>
                <c:pt idx="32">
                  <c:v>4.8829634999999998</c:v>
                </c:pt>
                <c:pt idx="33">
                  <c:v>4.3539325</c:v>
                </c:pt>
                <c:pt idx="34">
                  <c:v>4.1101187499999998</c:v>
                </c:pt>
                <c:pt idx="35">
                  <c:v>4.2921955000000001</c:v>
                </c:pt>
                <c:pt idx="36">
                  <c:v>4.0294369999999997</c:v>
                </c:pt>
                <c:pt idx="37">
                  <c:v>4.6495445000000002</c:v>
                </c:pt>
                <c:pt idx="38">
                  <c:v>4.4914310000000004</c:v>
                </c:pt>
                <c:pt idx="39">
                  <c:v>4.2484045000000004</c:v>
                </c:pt>
                <c:pt idx="40">
                  <c:v>4.1830992499999997</c:v>
                </c:pt>
                <c:pt idx="41">
                  <c:v>4.1156449999999998</c:v>
                </c:pt>
                <c:pt idx="42">
                  <c:v>4.1309057500000002</c:v>
                </c:pt>
                <c:pt idx="43">
                  <c:v>3.8897952500000001</c:v>
                </c:pt>
                <c:pt idx="44">
                  <c:v>4.1693714999999996</c:v>
                </c:pt>
                <c:pt idx="45">
                  <c:v>4.4786605000000002</c:v>
                </c:pt>
                <c:pt idx="46">
                  <c:v>4.5050625000000002</c:v>
                </c:pt>
                <c:pt idx="47">
                  <c:v>4.8765654999999999</c:v>
                </c:pt>
                <c:pt idx="48">
                  <c:v>4.9994690000000004</c:v>
                </c:pt>
                <c:pt idx="49">
                  <c:v>5.0273459999999996</c:v>
                </c:pt>
                <c:pt idx="50">
                  <c:v>5.0709749999999998</c:v>
                </c:pt>
                <c:pt idx="51">
                  <c:v>5.3299824999999998</c:v>
                </c:pt>
                <c:pt idx="52">
                  <c:v>5.6557259999999996</c:v>
                </c:pt>
                <c:pt idx="53">
                  <c:v>5.9851495000000003</c:v>
                </c:pt>
                <c:pt idx="54">
                  <c:v>5.5771059999999997</c:v>
                </c:pt>
                <c:pt idx="55">
                  <c:v>5.8081624999999999</c:v>
                </c:pt>
                <c:pt idx="56">
                  <c:v>5.3495270000000001</c:v>
                </c:pt>
                <c:pt idx="57">
                  <c:v>5.2144310000000003</c:v>
                </c:pt>
                <c:pt idx="58">
                  <c:v>5.4495814999999999</c:v>
                </c:pt>
                <c:pt idx="59">
                  <c:v>5.0328099999999996</c:v>
                </c:pt>
                <c:pt idx="60">
                  <c:v>5.2997734999999997</c:v>
                </c:pt>
                <c:pt idx="61">
                  <c:v>5.0065584999999997</c:v>
                </c:pt>
                <c:pt idx="62">
                  <c:v>5.0637109999999996</c:v>
                </c:pt>
                <c:pt idx="63">
                  <c:v>5.237018</c:v>
                </c:pt>
                <c:pt idx="64">
                  <c:v>4.9175230000000001</c:v>
                </c:pt>
                <c:pt idx="65">
                  <c:v>5.0589079999999997</c:v>
                </c:pt>
                <c:pt idx="66">
                  <c:v>5.0469984999999999</c:v>
                </c:pt>
                <c:pt idx="67">
                  <c:v>4.8011730000000004</c:v>
                </c:pt>
                <c:pt idx="68">
                  <c:v>4.97349</c:v>
                </c:pt>
                <c:pt idx="69">
                  <c:v>4.0654215000000002</c:v>
                </c:pt>
                <c:pt idx="70">
                  <c:v>4.7634344999999998</c:v>
                </c:pt>
                <c:pt idx="71">
                  <c:v>4.3746404999999999</c:v>
                </c:pt>
                <c:pt idx="72">
                  <c:v>4.5243919999999997</c:v>
                </c:pt>
                <c:pt idx="73">
                  <c:v>4.4777659999999999</c:v>
                </c:pt>
                <c:pt idx="74">
                  <c:v>4.2591210000000004</c:v>
                </c:pt>
                <c:pt idx="75">
                  <c:v>4.3066015000000002</c:v>
                </c:pt>
                <c:pt idx="76">
                  <c:v>4.1599254999999999</c:v>
                </c:pt>
                <c:pt idx="77">
                  <c:v>4.3439490000000003</c:v>
                </c:pt>
                <c:pt idx="78">
                  <c:v>4.5192104999999998</c:v>
                </c:pt>
                <c:pt idx="79">
                  <c:v>4.147939</c:v>
                </c:pt>
                <c:pt idx="80">
                  <c:v>4.7425660000000001</c:v>
                </c:pt>
                <c:pt idx="81">
                  <c:v>4.6306985000000003</c:v>
                </c:pt>
                <c:pt idx="82">
                  <c:v>4.6423540000000001</c:v>
                </c:pt>
                <c:pt idx="83">
                  <c:v>4.8055269999999997</c:v>
                </c:pt>
                <c:pt idx="84">
                  <c:v>4.5701844999999999</c:v>
                </c:pt>
                <c:pt idx="85">
                  <c:v>4.6685695000000003</c:v>
                </c:pt>
                <c:pt idx="86">
                  <c:v>4.8510070000000001</c:v>
                </c:pt>
                <c:pt idx="87">
                  <c:v>4.9060214999999996</c:v>
                </c:pt>
                <c:pt idx="88">
                  <c:v>5.0493164999999998</c:v>
                </c:pt>
                <c:pt idx="89">
                  <c:v>4.8494105000000003</c:v>
                </c:pt>
                <c:pt idx="90">
                  <c:v>4.9258255000000002</c:v>
                </c:pt>
                <c:pt idx="91">
                  <c:v>5.1432310000000001</c:v>
                </c:pt>
                <c:pt idx="92">
                  <c:v>4.6958564999999997</c:v>
                </c:pt>
                <c:pt idx="93">
                  <c:v>5.0713749999999997</c:v>
                </c:pt>
                <c:pt idx="94">
                  <c:v>5.1560309999999996</c:v>
                </c:pt>
                <c:pt idx="95">
                  <c:v>5.3224070000000001</c:v>
                </c:pt>
                <c:pt idx="96">
                  <c:v>5.2516259999999999</c:v>
                </c:pt>
                <c:pt idx="97">
                  <c:v>5.3512734999999996</c:v>
                </c:pt>
                <c:pt idx="98">
                  <c:v>5.4421910000000002</c:v>
                </c:pt>
                <c:pt idx="99">
                  <c:v>5.3141115000000001</c:v>
                </c:pt>
                <c:pt idx="100">
                  <c:v>5.4945950000000003</c:v>
                </c:pt>
                <c:pt idx="101">
                  <c:v>5.6945370000000004</c:v>
                </c:pt>
                <c:pt idx="102">
                  <c:v>5.5615769999999998</c:v>
                </c:pt>
                <c:pt idx="103">
                  <c:v>5.5913775000000001</c:v>
                </c:pt>
                <c:pt idx="104">
                  <c:v>5.6977045000000004</c:v>
                </c:pt>
                <c:pt idx="105">
                  <c:v>6.0410915000000003</c:v>
                </c:pt>
                <c:pt idx="106">
                  <c:v>6.0130920000000003</c:v>
                </c:pt>
                <c:pt idx="107">
                  <c:v>6.138287</c:v>
                </c:pt>
                <c:pt idx="108">
                  <c:v>6.2230584999999996</c:v>
                </c:pt>
                <c:pt idx="109">
                  <c:v>6.5348600000000001</c:v>
                </c:pt>
                <c:pt idx="110">
                  <c:v>7.9792759999999996</c:v>
                </c:pt>
                <c:pt idx="111">
                  <c:v>5.7255229999999999</c:v>
                </c:pt>
                <c:pt idx="112">
                  <c:v>5.2500235000000002</c:v>
                </c:pt>
                <c:pt idx="113">
                  <c:v>5.2534074999999998</c:v>
                </c:pt>
                <c:pt idx="114">
                  <c:v>5.6661085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41728"/>
        <c:axId val="216043520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1.1105547284896378</c:v>
                </c:pt>
                <c:pt idx="58">
                  <c:v>1.1399623065381914</c:v>
                </c:pt>
                <c:pt idx="59">
                  <c:v>1.1684828355278691</c:v>
                </c:pt>
                <c:pt idx="60">
                  <c:v>1.2727673442192247</c:v>
                </c:pt>
                <c:pt idx="61">
                  <c:v>1.2360320022274991</c:v>
                </c:pt>
                <c:pt idx="62">
                  <c:v>1.1769434828198888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1.5029677304402229</c:v>
                </c:pt>
                <c:pt idx="68">
                  <c:v>1.72234992788208</c:v>
                </c:pt>
                <c:pt idx="69">
                  <c:v>1.8211120261225899</c:v>
                </c:pt>
                <c:pt idx="70">
                  <c:v>1.9116198617702627</c:v>
                </c:pt>
                <c:pt idx="71">
                  <c:v>2.0287054125198596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1.7569378478726836</c:v>
                </c:pt>
                <c:pt idx="80">
                  <c:v>1.7953582733114273</c:v>
                </c:pt>
                <c:pt idx="81">
                  <c:v>1.7679037656248164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1.5828387003914499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1.6114457463357463</c:v>
                </c:pt>
                <c:pt idx="90">
                  <c:v>1.6040793950263332</c:v>
                </c:pt>
                <c:pt idx="91">
                  <c:v>1.6711010404242683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1.8852544683267081</c:v>
                </c:pt>
                <c:pt idx="96">
                  <c:v>1.8940350668278703</c:v>
                </c:pt>
                <c:pt idx="97">
                  <c:v>1.8248055363507538</c:v>
                </c:pt>
                <c:pt idx="98">
                  <c:v>1.7346929244017384</c:v>
                </c:pt>
                <c:pt idx="99">
                  <c:v>1.6915528996206783</c:v>
                </c:pt>
                <c:pt idx="100">
                  <c:v>1.626465613808953</c:v>
                </c:pt>
                <c:pt idx="101">
                  <c:v>1.5559051276021645</c:v>
                </c:pt>
                <c:pt idx="102">
                  <c:v>1.4273719481274723</c:v>
                </c:pt>
                <c:pt idx="103">
                  <c:v>1.3311096957083133</c:v>
                </c:pt>
                <c:pt idx="104">
                  <c:v>1.2544254809894633</c:v>
                </c:pt>
                <c:pt idx="105">
                  <c:v>1.2472047302811975</c:v>
                </c:pt>
                <c:pt idx="106">
                  <c:v>1.2215381116137585</c:v>
                </c:pt>
                <c:pt idx="107">
                  <c:v>1.1691526167525437</c:v>
                </c:pt>
                <c:pt idx="108">
                  <c:v>1.143103135539999</c:v>
                </c:pt>
                <c:pt idx="109">
                  <c:v>1.0956742031518576</c:v>
                </c:pt>
                <c:pt idx="110">
                  <c:v>1.0847276492362719</c:v>
                </c:pt>
                <c:pt idx="111">
                  <c:v>1.3008101675708039</c:v>
                </c:pt>
                <c:pt idx="112">
                  <c:v>1.2199187726565217</c:v>
                </c:pt>
                <c:pt idx="113">
                  <c:v>1.1394519742708673</c:v>
                </c:pt>
                <c:pt idx="114">
                  <c:v>1.0548105600575262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55808"/>
        <c:axId val="21604544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valAx>
        <c:axId val="216045440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216055808"/>
        <c:crosses val="max"/>
        <c:crossBetween val="between"/>
      </c:valAx>
      <c:dateAx>
        <c:axId val="216055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604544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22: התפלגות קשיי מימון בסקר מגמות של סך האשראי הבנקאי</a:t>
            </a:r>
            <a:r>
              <a:rPr lang="he-IL" sz="18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והלא בנקאי</a:t>
            </a:r>
            <a:endParaRPr lang="he-IL" sz="1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'[תחזית תוצר.xlsx וקשיי מימון.xlsx]data6'!$B$3</c:f>
              <c:strCache>
                <c:ptCount val="1"/>
                <c:pt idx="0">
                  <c:v>אשראי בנקאי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[4]data6!$A$4:$A$108</c:f>
              <c:numCache>
                <c:formatCode>m/d/yyyy</c:formatCode>
                <c:ptCount val="105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</c:numCache>
            </c:numRef>
          </c:cat>
          <c:val>
            <c:numRef>
              <c:f>[4]data6!$B$4:$B$108</c:f>
              <c:numCache>
                <c:formatCode>#,##0.0</c:formatCode>
                <c:ptCount val="105"/>
                <c:pt idx="0">
                  <c:v>0.70800000429153442</c:v>
                </c:pt>
                <c:pt idx="1">
                  <c:v>0.72200000286102295</c:v>
                </c:pt>
                <c:pt idx="2">
                  <c:v>0.77100002765655518</c:v>
                </c:pt>
                <c:pt idx="3">
                  <c:v>0.68800002336502075</c:v>
                </c:pt>
                <c:pt idx="4">
                  <c:v>0.64399999380111694</c:v>
                </c:pt>
                <c:pt idx="5">
                  <c:v>0.74299997091293335</c:v>
                </c:pt>
                <c:pt idx="6">
                  <c:v>0.69499999284744263</c:v>
                </c:pt>
                <c:pt idx="7">
                  <c:v>0.71100002527236938</c:v>
                </c:pt>
                <c:pt idx="8">
                  <c:v>0.67699998617172241</c:v>
                </c:pt>
                <c:pt idx="9">
                  <c:v>0.74000000953674316</c:v>
                </c:pt>
                <c:pt idx="10">
                  <c:v>0.75400000810623169</c:v>
                </c:pt>
                <c:pt idx="11">
                  <c:v>0.78799998760223389</c:v>
                </c:pt>
                <c:pt idx="12">
                  <c:v>0.72100001573562622</c:v>
                </c:pt>
                <c:pt idx="13">
                  <c:v>0.74500000476837158</c:v>
                </c:pt>
                <c:pt idx="14">
                  <c:v>0.68300002813339233</c:v>
                </c:pt>
                <c:pt idx="15">
                  <c:v>0.81999999284744263</c:v>
                </c:pt>
                <c:pt idx="16">
                  <c:v>0.72899997234344482</c:v>
                </c:pt>
                <c:pt idx="17">
                  <c:v>0.76399999856948853</c:v>
                </c:pt>
                <c:pt idx="18">
                  <c:v>0.66299998760223389</c:v>
                </c:pt>
                <c:pt idx="19">
                  <c:v>0.63099998235702515</c:v>
                </c:pt>
                <c:pt idx="20">
                  <c:v>0.75</c:v>
                </c:pt>
                <c:pt idx="21">
                  <c:v>0.69599997997283936</c:v>
                </c:pt>
                <c:pt idx="22">
                  <c:v>0.69199997186660767</c:v>
                </c:pt>
                <c:pt idx="23">
                  <c:v>0.68599998950958252</c:v>
                </c:pt>
                <c:pt idx="24">
                  <c:v>0.69499999284744263</c:v>
                </c:pt>
                <c:pt idx="25">
                  <c:v>0.72699999809265137</c:v>
                </c:pt>
                <c:pt idx="26">
                  <c:v>0.69800001382827759</c:v>
                </c:pt>
                <c:pt idx="27">
                  <c:v>0.6940000057220459</c:v>
                </c:pt>
                <c:pt idx="28">
                  <c:v>0.68400001525878906</c:v>
                </c:pt>
                <c:pt idx="29">
                  <c:v>0.62000000476837158</c:v>
                </c:pt>
                <c:pt idx="30">
                  <c:v>0.64999997615814209</c:v>
                </c:pt>
                <c:pt idx="31">
                  <c:v>0.64600002765655518</c:v>
                </c:pt>
                <c:pt idx="32">
                  <c:v>0.62599998712539673</c:v>
                </c:pt>
                <c:pt idx="33">
                  <c:v>0.60199999809265137</c:v>
                </c:pt>
                <c:pt idx="34">
                  <c:v>0.64099997282028198</c:v>
                </c:pt>
                <c:pt idx="35">
                  <c:v>0.65799999237060547</c:v>
                </c:pt>
                <c:pt idx="36">
                  <c:v>0.73400002717971802</c:v>
                </c:pt>
                <c:pt idx="37">
                  <c:v>0.66100001335144043</c:v>
                </c:pt>
                <c:pt idx="38">
                  <c:v>0.71399998664855957</c:v>
                </c:pt>
                <c:pt idx="39">
                  <c:v>0.6940000057220459</c:v>
                </c:pt>
                <c:pt idx="40">
                  <c:v>0.71299999952316284</c:v>
                </c:pt>
                <c:pt idx="41">
                  <c:v>0.7160000205039978</c:v>
                </c:pt>
                <c:pt idx="42">
                  <c:v>0.66200000047683716</c:v>
                </c:pt>
                <c:pt idx="43">
                  <c:v>0.67299997806549072</c:v>
                </c:pt>
                <c:pt idx="44">
                  <c:v>0.66699999570846558</c:v>
                </c:pt>
                <c:pt idx="45">
                  <c:v>0.73100000619888306</c:v>
                </c:pt>
                <c:pt idx="46">
                  <c:v>0.79799997806549072</c:v>
                </c:pt>
                <c:pt idx="47">
                  <c:v>0.77999997138977051</c:v>
                </c:pt>
                <c:pt idx="48">
                  <c:v>0.6380000114440918</c:v>
                </c:pt>
                <c:pt idx="49">
                  <c:v>0.67000001668930054</c:v>
                </c:pt>
                <c:pt idx="50">
                  <c:v>0.68900001049041748</c:v>
                </c:pt>
                <c:pt idx="51">
                  <c:v>0.5899999737739563</c:v>
                </c:pt>
                <c:pt idx="52">
                  <c:v>0.56699997186660767</c:v>
                </c:pt>
                <c:pt idx="53">
                  <c:v>0.60600000619888306</c:v>
                </c:pt>
                <c:pt idx="54">
                  <c:v>0.66399997472763062</c:v>
                </c:pt>
                <c:pt idx="55">
                  <c:v>0.59899997711181641</c:v>
                </c:pt>
                <c:pt idx="56">
                  <c:v>0.61500000953674316</c:v>
                </c:pt>
                <c:pt idx="57">
                  <c:v>0.65200001001358032</c:v>
                </c:pt>
                <c:pt idx="58">
                  <c:v>0.6029999852180481</c:v>
                </c:pt>
                <c:pt idx="59">
                  <c:v>0.63400000333786011</c:v>
                </c:pt>
                <c:pt idx="60">
                  <c:v>0.56300002336502075</c:v>
                </c:pt>
                <c:pt idx="61">
                  <c:v>0.60000002384185791</c:v>
                </c:pt>
                <c:pt idx="62">
                  <c:v>0.66200000047683716</c:v>
                </c:pt>
                <c:pt idx="63">
                  <c:v>0.55500000715255737</c:v>
                </c:pt>
                <c:pt idx="64">
                  <c:v>0.67299997806549072</c:v>
                </c:pt>
                <c:pt idx="65">
                  <c:v>0.63300001621246338</c:v>
                </c:pt>
                <c:pt idx="66">
                  <c:v>0.6119999885559082</c:v>
                </c:pt>
                <c:pt idx="67">
                  <c:v>0.56300002336502075</c:v>
                </c:pt>
                <c:pt idx="68">
                  <c:v>0.62400001287460327</c:v>
                </c:pt>
                <c:pt idx="69">
                  <c:v>0.58300000429153442</c:v>
                </c:pt>
                <c:pt idx="70">
                  <c:v>0.59899997711181641</c:v>
                </c:pt>
                <c:pt idx="71">
                  <c:v>0.57899999618530273</c:v>
                </c:pt>
                <c:pt idx="72">
                  <c:v>0.64300000667572021</c:v>
                </c:pt>
                <c:pt idx="73">
                  <c:v>0.55099999904632568</c:v>
                </c:pt>
                <c:pt idx="74">
                  <c:v>0.58399999141693115</c:v>
                </c:pt>
                <c:pt idx="75" formatCode="General">
                  <c:v>0.5899999737739563</c:v>
                </c:pt>
                <c:pt idx="76" formatCode="General">
                  <c:v>0.60799998044967651</c:v>
                </c:pt>
                <c:pt idx="77" formatCode="General">
                  <c:v>0.5690000057220459</c:v>
                </c:pt>
                <c:pt idx="78" formatCode="General">
                  <c:v>0.56199997663497925</c:v>
                </c:pt>
                <c:pt idx="79" formatCode="General">
                  <c:v>0.52399998903274536</c:v>
                </c:pt>
                <c:pt idx="80" formatCode="General">
                  <c:v>0.54600000381469727</c:v>
                </c:pt>
                <c:pt idx="81" formatCode="General">
                  <c:v>0.56099998950958252</c:v>
                </c:pt>
                <c:pt idx="82" formatCode="General">
                  <c:v>0.5559999942779541</c:v>
                </c:pt>
                <c:pt idx="83" formatCode="General">
                  <c:v>0.56099998950958252</c:v>
                </c:pt>
                <c:pt idx="84" formatCode="General">
                  <c:v>0.54000002145767212</c:v>
                </c:pt>
                <c:pt idx="85" formatCode="General">
                  <c:v>0.5690000057220459</c:v>
                </c:pt>
                <c:pt idx="86" formatCode="General">
                  <c:v>0.51899999380111694</c:v>
                </c:pt>
                <c:pt idx="87" formatCode="General">
                  <c:v>0.56000000238418579</c:v>
                </c:pt>
                <c:pt idx="88" formatCode="General">
                  <c:v>0.5899999737739563</c:v>
                </c:pt>
                <c:pt idx="89" formatCode="General">
                  <c:v>0.5339999794960022</c:v>
                </c:pt>
                <c:pt idx="90" formatCode="General">
                  <c:v>0.54900002479553223</c:v>
                </c:pt>
                <c:pt idx="91" formatCode="General">
                  <c:v>0.52700001001358032</c:v>
                </c:pt>
                <c:pt idx="92" formatCode="General">
                  <c:v>0.55299997329711914</c:v>
                </c:pt>
                <c:pt idx="93" formatCode="General">
                  <c:v>0.56599998474121094</c:v>
                </c:pt>
                <c:pt idx="94" formatCode="General">
                  <c:v>0.62300002574920654</c:v>
                </c:pt>
                <c:pt idx="95" formatCode="General">
                  <c:v>0.64499998092651367</c:v>
                </c:pt>
                <c:pt idx="96" formatCode="General">
                  <c:v>0.54100000858306885</c:v>
                </c:pt>
                <c:pt idx="97" formatCode="General">
                  <c:v>0.5429999828338623</c:v>
                </c:pt>
                <c:pt idx="98" formatCode="General">
                  <c:v>0.64399999380111694</c:v>
                </c:pt>
                <c:pt idx="99" formatCode="General">
                  <c:v>0.96200001239776611</c:v>
                </c:pt>
                <c:pt idx="100" formatCode="General">
                  <c:v>0.78899997472763062</c:v>
                </c:pt>
                <c:pt idx="101" formatCode="General">
                  <c:v>0.7929999828338623</c:v>
                </c:pt>
                <c:pt idx="102" formatCode="General">
                  <c:v>0.70200002193450928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21-4FD5-808D-E7A0C81E9CDD}"/>
            </c:ext>
          </c:extLst>
        </c:ser>
        <c:ser>
          <c:idx val="1"/>
          <c:order val="1"/>
          <c:tx>
            <c:strRef>
              <c:f>'[תחזית תוצר.xlsx וקשיי מימון.xlsx]data6'!$C$3</c:f>
              <c:strCache>
                <c:ptCount val="1"/>
                <c:pt idx="0">
                  <c:v>אשראי לא בנקאי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[4]data6!$A$4:$A$108</c:f>
              <c:numCache>
                <c:formatCode>m/d/yyyy</c:formatCode>
                <c:ptCount val="105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</c:numCache>
            </c:numRef>
          </c:cat>
          <c:val>
            <c:numRef>
              <c:f>[4]data6!$C$4:$C$108</c:f>
              <c:numCache>
                <c:formatCode>#,##0.0</c:formatCode>
                <c:ptCount val="105"/>
                <c:pt idx="0">
                  <c:v>0.69199997186660767</c:v>
                </c:pt>
                <c:pt idx="1">
                  <c:v>0.68599998950958252</c:v>
                </c:pt>
                <c:pt idx="2">
                  <c:v>0.73900002241134644</c:v>
                </c:pt>
                <c:pt idx="3">
                  <c:v>0.82200002670288086</c:v>
                </c:pt>
                <c:pt idx="4">
                  <c:v>0.70999997854232788</c:v>
                </c:pt>
                <c:pt idx="5">
                  <c:v>0.84600001573562622</c:v>
                </c:pt>
                <c:pt idx="6">
                  <c:v>0.71200001239776611</c:v>
                </c:pt>
                <c:pt idx="7">
                  <c:v>0.69599997997283936</c:v>
                </c:pt>
                <c:pt idx="8">
                  <c:v>0.7630000114440918</c:v>
                </c:pt>
                <c:pt idx="9">
                  <c:v>0.78299999237060547</c:v>
                </c:pt>
                <c:pt idx="10">
                  <c:v>0.61599999666213989</c:v>
                </c:pt>
                <c:pt idx="11">
                  <c:v>0.7149999737739563</c:v>
                </c:pt>
                <c:pt idx="12">
                  <c:v>0.82899999618530273</c:v>
                </c:pt>
                <c:pt idx="13">
                  <c:v>0.64499998092651367</c:v>
                </c:pt>
                <c:pt idx="14">
                  <c:v>0.64499998092651367</c:v>
                </c:pt>
                <c:pt idx="15">
                  <c:v>0.66500002145767212</c:v>
                </c:pt>
                <c:pt idx="16">
                  <c:v>0.7070000171661377</c:v>
                </c:pt>
                <c:pt idx="17">
                  <c:v>0.80299997329711914</c:v>
                </c:pt>
                <c:pt idx="18">
                  <c:v>0.69599997997283936</c:v>
                </c:pt>
                <c:pt idx="19">
                  <c:v>0.69599997997283936</c:v>
                </c:pt>
                <c:pt idx="20">
                  <c:v>0.8320000171661377</c:v>
                </c:pt>
                <c:pt idx="21">
                  <c:v>0.75499999523162842</c:v>
                </c:pt>
                <c:pt idx="22">
                  <c:v>0.75900000333786011</c:v>
                </c:pt>
                <c:pt idx="23">
                  <c:v>0.73299998044967651</c:v>
                </c:pt>
                <c:pt idx="24">
                  <c:v>0.69700002670288086</c:v>
                </c:pt>
                <c:pt idx="25">
                  <c:v>0.71899998188018799</c:v>
                </c:pt>
                <c:pt idx="26">
                  <c:v>0.7149999737739563</c:v>
                </c:pt>
                <c:pt idx="27">
                  <c:v>0.69999998807907104</c:v>
                </c:pt>
                <c:pt idx="28">
                  <c:v>0.75900000333786011</c:v>
                </c:pt>
                <c:pt idx="29">
                  <c:v>0.61299997568130493</c:v>
                </c:pt>
                <c:pt idx="30">
                  <c:v>0.74400001764297485</c:v>
                </c:pt>
                <c:pt idx="31">
                  <c:v>0.79600000381469727</c:v>
                </c:pt>
                <c:pt idx="32">
                  <c:v>0.74900001287460327</c:v>
                </c:pt>
                <c:pt idx="33">
                  <c:v>0.65700000524520874</c:v>
                </c:pt>
                <c:pt idx="34">
                  <c:v>0.67799997329711914</c:v>
                </c:pt>
                <c:pt idx="35">
                  <c:v>0.71399998664855957</c:v>
                </c:pt>
                <c:pt idx="36">
                  <c:v>0.7720000147819519</c:v>
                </c:pt>
                <c:pt idx="37">
                  <c:v>0.81800001859664917</c:v>
                </c:pt>
                <c:pt idx="38">
                  <c:v>0.6679999828338623</c:v>
                </c:pt>
                <c:pt idx="39">
                  <c:v>0.64600002765655518</c:v>
                </c:pt>
                <c:pt idx="40">
                  <c:v>0.7720000147819519</c:v>
                </c:pt>
                <c:pt idx="41">
                  <c:v>0.67599999904632568</c:v>
                </c:pt>
                <c:pt idx="42">
                  <c:v>0.61699998378753662</c:v>
                </c:pt>
                <c:pt idx="43">
                  <c:v>0.81999999284744263</c:v>
                </c:pt>
                <c:pt idx="44">
                  <c:v>0.89300000667572021</c:v>
                </c:pt>
                <c:pt idx="45">
                  <c:v>0.71399998664855957</c:v>
                </c:pt>
                <c:pt idx="46">
                  <c:v>0.73299998044967651</c:v>
                </c:pt>
                <c:pt idx="47">
                  <c:v>0.62000000476837158</c:v>
                </c:pt>
                <c:pt idx="48">
                  <c:v>0.54400002956390381</c:v>
                </c:pt>
                <c:pt idx="49">
                  <c:v>0.6119999885559082</c:v>
                </c:pt>
                <c:pt idx="50">
                  <c:v>0.62800002098083496</c:v>
                </c:pt>
                <c:pt idx="51">
                  <c:v>0.65100002288818359</c:v>
                </c:pt>
                <c:pt idx="52">
                  <c:v>0.63099998235702515</c:v>
                </c:pt>
                <c:pt idx="53">
                  <c:v>0.67799997329711914</c:v>
                </c:pt>
                <c:pt idx="54">
                  <c:v>0.8190000057220459</c:v>
                </c:pt>
                <c:pt idx="55">
                  <c:v>0.65200001001358032</c:v>
                </c:pt>
                <c:pt idx="56">
                  <c:v>0.73900002241134644</c:v>
                </c:pt>
                <c:pt idx="57">
                  <c:v>0.67000001668930054</c:v>
                </c:pt>
                <c:pt idx="58">
                  <c:v>0.73799997568130493</c:v>
                </c:pt>
                <c:pt idx="59">
                  <c:v>0.72600001096725464</c:v>
                </c:pt>
                <c:pt idx="60">
                  <c:v>0.71100002527236938</c:v>
                </c:pt>
                <c:pt idx="61">
                  <c:v>0.62300002574920654</c:v>
                </c:pt>
                <c:pt idx="62">
                  <c:v>0.70499998331069946</c:v>
                </c:pt>
                <c:pt idx="63">
                  <c:v>0.67100000381469727</c:v>
                </c:pt>
                <c:pt idx="64">
                  <c:v>0.74900001287460327</c:v>
                </c:pt>
                <c:pt idx="65">
                  <c:v>0.70499998331069946</c:v>
                </c:pt>
                <c:pt idx="66">
                  <c:v>0.6809999942779541</c:v>
                </c:pt>
                <c:pt idx="67">
                  <c:v>0.66100001335144043</c:v>
                </c:pt>
                <c:pt idx="68">
                  <c:v>0.62300002574920654</c:v>
                </c:pt>
                <c:pt idx="69">
                  <c:v>0.53899997472763062</c:v>
                </c:pt>
                <c:pt idx="70">
                  <c:v>0.60199999809265137</c:v>
                </c:pt>
                <c:pt idx="71">
                  <c:v>0.50400000810623169</c:v>
                </c:pt>
                <c:pt idx="72">
                  <c:v>0.57400000095367432</c:v>
                </c:pt>
                <c:pt idx="73">
                  <c:v>0.56300002336502075</c:v>
                </c:pt>
                <c:pt idx="74">
                  <c:v>0.66200000047683716</c:v>
                </c:pt>
                <c:pt idx="75" formatCode="General">
                  <c:v>0.60600000619888306</c:v>
                </c:pt>
                <c:pt idx="76" formatCode="General">
                  <c:v>0.66500002145767212</c:v>
                </c:pt>
                <c:pt idx="77" formatCode="General">
                  <c:v>0.64800000190734863</c:v>
                </c:pt>
                <c:pt idx="78" formatCode="General">
                  <c:v>0.66900002956390381</c:v>
                </c:pt>
                <c:pt idx="79" formatCode="General">
                  <c:v>0.54199999570846558</c:v>
                </c:pt>
                <c:pt idx="80" formatCode="General">
                  <c:v>0.66500002145767212</c:v>
                </c:pt>
                <c:pt idx="81" formatCode="General">
                  <c:v>0.58799999952316284</c:v>
                </c:pt>
                <c:pt idx="82" formatCode="General">
                  <c:v>0.73600000143051147</c:v>
                </c:pt>
                <c:pt idx="83" formatCode="General">
                  <c:v>0.61100000143051147</c:v>
                </c:pt>
                <c:pt idx="84" formatCode="General">
                  <c:v>0.54000002145767212</c:v>
                </c:pt>
                <c:pt idx="85" formatCode="General">
                  <c:v>0.59799998998641968</c:v>
                </c:pt>
                <c:pt idx="86" formatCode="General">
                  <c:v>0.60100001096725464</c:v>
                </c:pt>
                <c:pt idx="87" formatCode="General">
                  <c:v>0.63599997758865356</c:v>
                </c:pt>
                <c:pt idx="88" formatCode="General">
                  <c:v>0.58300000429153442</c:v>
                </c:pt>
                <c:pt idx="89" formatCode="General">
                  <c:v>0.58300000429153442</c:v>
                </c:pt>
                <c:pt idx="90" formatCode="General">
                  <c:v>0.46200001239776611</c:v>
                </c:pt>
                <c:pt idx="91" formatCode="General">
                  <c:v>0.46500000357627869</c:v>
                </c:pt>
                <c:pt idx="92" formatCode="General">
                  <c:v>0.56999999284744263</c:v>
                </c:pt>
                <c:pt idx="93" formatCode="General">
                  <c:v>0.60900002717971802</c:v>
                </c:pt>
                <c:pt idx="94" formatCode="General">
                  <c:v>0.61400002241134644</c:v>
                </c:pt>
                <c:pt idx="95" formatCode="General">
                  <c:v>0.57800000905990601</c:v>
                </c:pt>
                <c:pt idx="96" formatCode="General">
                  <c:v>0.61599999666213989</c:v>
                </c:pt>
                <c:pt idx="97" formatCode="General">
                  <c:v>0.51599997282028198</c:v>
                </c:pt>
                <c:pt idx="98" formatCode="General">
                  <c:v>0.83899998664855957</c:v>
                </c:pt>
                <c:pt idx="99" formatCode="General">
                  <c:v>0.89300000667572021</c:v>
                </c:pt>
                <c:pt idx="100" formatCode="General">
                  <c:v>0.70800000429153442</c:v>
                </c:pt>
                <c:pt idx="101" formatCode="General">
                  <c:v>0.68699997663497925</c:v>
                </c:pt>
                <c:pt idx="102" formatCode="General">
                  <c:v>0.73900002241134644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21-4FD5-808D-E7A0C81E9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4842552"/>
        <c:axId val="954842880"/>
      </c:lineChart>
      <c:dateAx>
        <c:axId val="9548425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54842880"/>
        <c:crosses val="autoZero"/>
        <c:auto val="1"/>
        <c:lblOffset val="100"/>
        <c:baseTimeUnit val="months"/>
      </c:dateAx>
      <c:valAx>
        <c:axId val="95484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5484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</a:t>
            </a:r>
            <a:r>
              <a:rPr lang="he-IL" baseline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שיעור הריבית באשראי במערכת הבנקאית במהלך המשבר</a:t>
            </a:r>
            <a:endParaRPr lang="he-IL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נתונים!$B$1</c:f>
              <c:strCache>
                <c:ptCount val="1"/>
                <c:pt idx="0">
                  <c:v>לא צמוד-צרכני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נתונים!$A$2:$A$20</c:f>
              <c:numCache>
                <c:formatCode>dd\-mm\-yyyy</c:formatCode>
                <c:ptCount val="1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</c:numCache>
            </c:numRef>
          </c:cat>
          <c:val>
            <c:numRef>
              <c:f>נתונים!$B$2:$B$20</c:f>
              <c:numCache>
                <c:formatCode>General</c:formatCode>
                <c:ptCount val="19"/>
                <c:pt idx="0">
                  <c:v>4.9847397829028299E-2</c:v>
                </c:pt>
                <c:pt idx="1">
                  <c:v>4.8138814038386803E-2</c:v>
                </c:pt>
                <c:pt idx="2">
                  <c:v>4.7385405658520001E-2</c:v>
                </c:pt>
                <c:pt idx="3">
                  <c:v>4.5695659823886001E-2</c:v>
                </c:pt>
                <c:pt idx="4">
                  <c:v>4.8566084980640099E-2</c:v>
                </c:pt>
                <c:pt idx="5">
                  <c:v>4.5787390380736002E-2</c:v>
                </c:pt>
                <c:pt idx="6">
                  <c:v>4.8673935090699401E-2</c:v>
                </c:pt>
                <c:pt idx="7">
                  <c:v>4.9771026588976197E-2</c:v>
                </c:pt>
                <c:pt idx="8">
                  <c:v>4.7367988894900202E-2</c:v>
                </c:pt>
                <c:pt idx="9">
                  <c:v>4.3320274364047097E-2</c:v>
                </c:pt>
                <c:pt idx="10">
                  <c:v>4.6877252259376001E-2</c:v>
                </c:pt>
                <c:pt idx="11">
                  <c:v>4.8372123320848698E-2</c:v>
                </c:pt>
                <c:pt idx="12">
                  <c:v>4.924167900326E-2</c:v>
                </c:pt>
                <c:pt idx="13">
                  <c:v>4.6886397958934803E-2</c:v>
                </c:pt>
                <c:pt idx="14">
                  <c:v>4.8270656806495602E-2</c:v>
                </c:pt>
                <c:pt idx="15">
                  <c:v>4.8938169335896897E-2</c:v>
                </c:pt>
                <c:pt idx="16">
                  <c:v>4.7500000000000001E-2</c:v>
                </c:pt>
                <c:pt idx="17">
                  <c:v>4.5400000000000003E-2</c:v>
                </c:pt>
                <c:pt idx="18">
                  <c:v>4.6100000000000002E-2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0-4ACD-93E1-512C035DDB3F}"/>
            </c:ext>
          </c:extLst>
        </c:ser>
        <c:ser>
          <c:idx val="1"/>
          <c:order val="1"/>
          <c:tx>
            <c:strRef>
              <c:f>נתונים!$C$1</c:f>
              <c:strCache>
                <c:ptCount val="1"/>
                <c:pt idx="0">
                  <c:v>לא צמוד-עסקי מסחרי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נתונים!$A$2:$A$20</c:f>
              <c:numCache>
                <c:formatCode>dd\-mm\-yyyy</c:formatCode>
                <c:ptCount val="1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</c:numCache>
            </c:numRef>
          </c:cat>
          <c:val>
            <c:numRef>
              <c:f>נתונים!$C$2:$C$20</c:f>
              <c:numCache>
                <c:formatCode>General</c:formatCode>
                <c:ptCount val="19"/>
                <c:pt idx="0">
                  <c:v>2.3610772243083701E-2</c:v>
                </c:pt>
                <c:pt idx="1">
                  <c:v>2.4322387167035001E-2</c:v>
                </c:pt>
                <c:pt idx="2">
                  <c:v>2.5867829913654501E-2</c:v>
                </c:pt>
                <c:pt idx="3">
                  <c:v>2.3416274860620898E-2</c:v>
                </c:pt>
                <c:pt idx="4">
                  <c:v>2.4297084982943799E-2</c:v>
                </c:pt>
                <c:pt idx="5">
                  <c:v>2.36069284940316E-2</c:v>
                </c:pt>
                <c:pt idx="6">
                  <c:v>2.4893967653041402E-2</c:v>
                </c:pt>
                <c:pt idx="7">
                  <c:v>2.3302590851094401E-2</c:v>
                </c:pt>
                <c:pt idx="8">
                  <c:v>2.4300305773838599E-2</c:v>
                </c:pt>
                <c:pt idx="9">
                  <c:v>2.3962421479589401E-2</c:v>
                </c:pt>
                <c:pt idx="10">
                  <c:v>2.2580382794335298E-2</c:v>
                </c:pt>
                <c:pt idx="11">
                  <c:v>2.1333906912400401E-2</c:v>
                </c:pt>
                <c:pt idx="12">
                  <c:v>2.2381896004472601E-2</c:v>
                </c:pt>
                <c:pt idx="13">
                  <c:v>2.41477044408616E-2</c:v>
                </c:pt>
                <c:pt idx="14">
                  <c:v>2.1365803416599501E-2</c:v>
                </c:pt>
                <c:pt idx="15">
                  <c:v>2.5089371799418701E-2</c:v>
                </c:pt>
                <c:pt idx="16">
                  <c:v>2.2700000000000001E-2</c:v>
                </c:pt>
                <c:pt idx="17">
                  <c:v>2.2499999999999999E-2</c:v>
                </c:pt>
                <c:pt idx="18">
                  <c:v>2.3099999999999999E-2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0-4ACD-93E1-512C035DDB3F}"/>
            </c:ext>
          </c:extLst>
        </c:ser>
        <c:ser>
          <c:idx val="2"/>
          <c:order val="2"/>
          <c:tx>
            <c:strRef>
              <c:f>נתונים!$D$1</c:f>
              <c:strCache>
                <c:ptCount val="1"/>
                <c:pt idx="0">
                  <c:v>לא צמוד-עסקים קטנים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נתונים!$A$2:$A$20</c:f>
              <c:numCache>
                <c:formatCode>dd\-mm\-yyyy</c:formatCode>
                <c:ptCount val="1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</c:numCache>
            </c:numRef>
          </c:cat>
          <c:val>
            <c:numRef>
              <c:f>נתונים!$D$2:$D$20</c:f>
              <c:numCache>
                <c:formatCode>General</c:formatCode>
                <c:ptCount val="19"/>
                <c:pt idx="0">
                  <c:v>4.9959931258373197E-2</c:v>
                </c:pt>
                <c:pt idx="1">
                  <c:v>4.8773307588508598E-2</c:v>
                </c:pt>
                <c:pt idx="2">
                  <c:v>4.7075434953262503E-2</c:v>
                </c:pt>
                <c:pt idx="3">
                  <c:v>4.5241473272192703E-2</c:v>
                </c:pt>
                <c:pt idx="4">
                  <c:v>3.8276721356761398E-2</c:v>
                </c:pt>
                <c:pt idx="5">
                  <c:v>3.8246100450854498E-2</c:v>
                </c:pt>
                <c:pt idx="6">
                  <c:v>3.9204279070750199E-2</c:v>
                </c:pt>
                <c:pt idx="7">
                  <c:v>3.8563904424857597E-2</c:v>
                </c:pt>
                <c:pt idx="8">
                  <c:v>3.9133978748465699E-2</c:v>
                </c:pt>
                <c:pt idx="9">
                  <c:v>3.8296867545132902E-2</c:v>
                </c:pt>
                <c:pt idx="10">
                  <c:v>4.0941492959304E-2</c:v>
                </c:pt>
                <c:pt idx="11">
                  <c:v>4.2672253998092199E-2</c:v>
                </c:pt>
                <c:pt idx="12">
                  <c:v>4.2032293851616803E-2</c:v>
                </c:pt>
                <c:pt idx="13">
                  <c:v>4.2470898799438397E-2</c:v>
                </c:pt>
                <c:pt idx="14">
                  <c:v>4.4779728284800598E-2</c:v>
                </c:pt>
                <c:pt idx="15">
                  <c:v>4.4877281217876E-2</c:v>
                </c:pt>
                <c:pt idx="16">
                  <c:v>4.4200000000000003E-2</c:v>
                </c:pt>
                <c:pt idx="17">
                  <c:v>4.2799999999999998E-2</c:v>
                </c:pt>
                <c:pt idx="18">
                  <c:v>4.4400000000000002E-2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D0-4ACD-93E1-512C035DDB3F}"/>
            </c:ext>
          </c:extLst>
        </c:ser>
        <c:ser>
          <c:idx val="3"/>
          <c:order val="3"/>
          <c:tx>
            <c:strRef>
              <c:f>נתונים!$E$1</c:f>
              <c:strCache>
                <c:ptCount val="1"/>
                <c:pt idx="0">
                  <c:v>לא צמוד-דיור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נתונים!$A$2:$A$20</c:f>
              <c:numCache>
                <c:formatCode>dd\-mm\-yyyy</c:formatCode>
                <c:ptCount val="1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</c:numCache>
            </c:numRef>
          </c:cat>
          <c:val>
            <c:numRef>
              <c:f>נתונים!$E$2:$E$20</c:f>
              <c:numCache>
                <c:formatCode>General</c:formatCode>
                <c:ptCount val="19"/>
                <c:pt idx="0">
                  <c:v>2.4565236786079799E-2</c:v>
                </c:pt>
                <c:pt idx="1">
                  <c:v>2.4828779767908499E-2</c:v>
                </c:pt>
                <c:pt idx="2">
                  <c:v>2.5307365063859E-2</c:v>
                </c:pt>
                <c:pt idx="3">
                  <c:v>2.61374175969472E-2</c:v>
                </c:pt>
                <c:pt idx="4">
                  <c:v>2.5733498333651902E-2</c:v>
                </c:pt>
                <c:pt idx="5">
                  <c:v>2.5347149580504599E-2</c:v>
                </c:pt>
                <c:pt idx="6">
                  <c:v>2.5487435552697599E-2</c:v>
                </c:pt>
                <c:pt idx="7">
                  <c:v>2.54659210708242E-2</c:v>
                </c:pt>
                <c:pt idx="8">
                  <c:v>2.5231188756003699E-2</c:v>
                </c:pt>
                <c:pt idx="9">
                  <c:v>2.533803249183E-2</c:v>
                </c:pt>
                <c:pt idx="10">
                  <c:v>2.6017733061794099E-2</c:v>
                </c:pt>
                <c:pt idx="11">
                  <c:v>2.5659762500181801E-2</c:v>
                </c:pt>
                <c:pt idx="12">
                  <c:v>2.54190907009097E-2</c:v>
                </c:pt>
                <c:pt idx="13">
                  <c:v>2.50887256704065E-2</c:v>
                </c:pt>
                <c:pt idx="14">
                  <c:v>2.5003504226391901E-2</c:v>
                </c:pt>
                <c:pt idx="15">
                  <c:v>2.4540521661279902E-2</c:v>
                </c:pt>
                <c:pt idx="16">
                  <c:v>2.4500000000000001E-2</c:v>
                </c:pt>
                <c:pt idx="17">
                  <c:v>2.4199999999999999E-2</c:v>
                </c:pt>
                <c:pt idx="18">
                  <c:v>2.4500000000000001E-2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D0-4ACD-93E1-512C035DDB3F}"/>
            </c:ext>
          </c:extLst>
        </c:ser>
        <c:ser>
          <c:idx val="4"/>
          <c:order val="4"/>
          <c:tx>
            <c:strRef>
              <c:f>נתונים!$F$1</c:f>
              <c:strCache>
                <c:ptCount val="1"/>
                <c:pt idx="0">
                  <c:v>צמוד מדד-דיור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נתונים!$A$2:$A$20</c:f>
              <c:numCache>
                <c:formatCode>dd\-mm\-yyyy</c:formatCode>
                <c:ptCount val="19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</c:numCache>
            </c:numRef>
          </c:cat>
          <c:val>
            <c:numRef>
              <c:f>נתונים!$F$2:$F$20</c:f>
              <c:numCache>
                <c:formatCode>General</c:formatCode>
                <c:ptCount val="19"/>
                <c:pt idx="0">
                  <c:v>2.5987346435875299E-2</c:v>
                </c:pt>
                <c:pt idx="1">
                  <c:v>2.78194222093993E-2</c:v>
                </c:pt>
                <c:pt idx="2">
                  <c:v>2.9855258483570402E-2</c:v>
                </c:pt>
                <c:pt idx="3">
                  <c:v>3.1835128341650601E-2</c:v>
                </c:pt>
                <c:pt idx="4">
                  <c:v>3.1870641355189099E-2</c:v>
                </c:pt>
                <c:pt idx="5">
                  <c:v>3.1252595937386697E-2</c:v>
                </c:pt>
                <c:pt idx="6">
                  <c:v>3.12975694918292E-2</c:v>
                </c:pt>
                <c:pt idx="7">
                  <c:v>3.11668836657099E-2</c:v>
                </c:pt>
                <c:pt idx="8">
                  <c:v>3.0854510554497099E-2</c:v>
                </c:pt>
                <c:pt idx="9">
                  <c:v>3.05493030179813E-2</c:v>
                </c:pt>
                <c:pt idx="10">
                  <c:v>3.02472486853573E-2</c:v>
                </c:pt>
                <c:pt idx="11">
                  <c:v>2.9538113769322701E-2</c:v>
                </c:pt>
                <c:pt idx="12">
                  <c:v>2.87772392500787E-2</c:v>
                </c:pt>
                <c:pt idx="13">
                  <c:v>2.8685057253381101E-2</c:v>
                </c:pt>
                <c:pt idx="14">
                  <c:v>2.7748696676249199E-2</c:v>
                </c:pt>
                <c:pt idx="15">
                  <c:v>2.8033784993683E-2</c:v>
                </c:pt>
                <c:pt idx="16">
                  <c:v>2.75E-2</c:v>
                </c:pt>
                <c:pt idx="17">
                  <c:v>2.8199999999999999E-2</c:v>
                </c:pt>
                <c:pt idx="18">
                  <c:v>2.8199999999999999E-2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D0-4ACD-93E1-512C035DD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7899976"/>
        <c:axId val="827902928"/>
      </c:lineChart>
      <c:dateAx>
        <c:axId val="827899976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27902928"/>
        <c:crosses val="autoZero"/>
        <c:auto val="1"/>
        <c:lblOffset val="100"/>
        <c:baseTimeUnit val="days"/>
      </c:dateAx>
      <c:valAx>
        <c:axId val="827902928"/>
        <c:scaling>
          <c:orientation val="minMax"/>
          <c:min val="1.0000000000000002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27899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24: </a:t>
            </a:r>
            <a:r>
              <a:rPr lang="he-IL" sz="2000" dirty="0"/>
              <a:t>תחזיות הצמיחה - הממוצע של בתי ההשקעות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25 נתונים'!$C$4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2B-475F-ABF8-4EFCE7E2F0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מתפתחות</c:v>
                </c:pt>
              </c:strCache>
            </c:strRef>
          </c:cat>
          <c:val>
            <c:numRef>
              <c:f>'איור 25 נתונים'!$C$5:$C$10</c:f>
              <c:numCache>
                <c:formatCode>0.0</c:formatCode>
                <c:ptCount val="6"/>
                <c:pt idx="0">
                  <c:v>2.2000000000000002</c:v>
                </c:pt>
                <c:pt idx="1">
                  <c:v>1.3</c:v>
                </c:pt>
                <c:pt idx="2">
                  <c:v>0.68</c:v>
                </c:pt>
                <c:pt idx="3">
                  <c:v>6.1</c:v>
                </c:pt>
                <c:pt idx="4">
                  <c:v>2.8915999999999999</c:v>
                </c:pt>
                <c:pt idx="5">
                  <c:v>3.6894999999999998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B-475F-ABF8-4EFCE7E2F021}"/>
            </c:ext>
          </c:extLst>
        </c:ser>
        <c:ser>
          <c:idx val="5"/>
          <c:order val="1"/>
          <c:tx>
            <c:strRef>
              <c:f>'איור 25 נתונים'!$D$4</c:f>
              <c:strCache>
                <c:ptCount val="1"/>
                <c:pt idx="0">
                  <c:v>התחזית ל- 2020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מתפתחות</c:v>
                </c:pt>
              </c:strCache>
            </c:strRef>
          </c:cat>
          <c:val>
            <c:numRef>
              <c:f>'איור 25 נתונים'!$D$5:$D$10</c:f>
              <c:numCache>
                <c:formatCode>0.0</c:formatCode>
                <c:ptCount val="6"/>
                <c:pt idx="0">
                  <c:v>-5</c:v>
                </c:pt>
                <c:pt idx="1">
                  <c:v>-8.1</c:v>
                </c:pt>
                <c:pt idx="2">
                  <c:v>-5.0999999999999996</c:v>
                </c:pt>
                <c:pt idx="3">
                  <c:v>5.5</c:v>
                </c:pt>
                <c:pt idx="4">
                  <c:v>-3.9</c:v>
                </c:pt>
                <c:pt idx="5">
                  <c:v>-0.99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B-475F-ABF8-4EFCE7E2F021}"/>
            </c:ext>
          </c:extLst>
        </c:ser>
        <c:ser>
          <c:idx val="6"/>
          <c:order val="2"/>
          <c:tx>
            <c:strRef>
              <c:f>'איור 25 נתונים'!$E$4</c:f>
              <c:strCache>
                <c:ptCount val="1"/>
                <c:pt idx="0">
                  <c:v>התחזית ל- 2021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מתפתחות</c:v>
                </c:pt>
              </c:strCache>
            </c:strRef>
          </c:cat>
          <c:val>
            <c:numRef>
              <c:f>'איור 25 נתונים'!$E$5:$E$10</c:f>
              <c:numCache>
                <c:formatCode>0.0</c:formatCode>
                <c:ptCount val="6"/>
                <c:pt idx="0">
                  <c:v>3.7</c:v>
                </c:pt>
                <c:pt idx="1">
                  <c:v>5.7</c:v>
                </c:pt>
                <c:pt idx="2">
                  <c:v>2.5</c:v>
                </c:pt>
                <c:pt idx="3">
                  <c:v>8</c:v>
                </c:pt>
                <c:pt idx="4">
                  <c:v>5.0999999999999996</c:v>
                </c:pt>
                <c:pt idx="5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2B-475F-ABF8-4EFCE7E2F0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234284160"/>
        <c:axId val="234285696"/>
      </c:barChart>
      <c:catAx>
        <c:axId val="23428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234285696"/>
        <c:crossesAt val="0"/>
        <c:auto val="0"/>
        <c:lblAlgn val="ctr"/>
        <c:lblOffset val="100"/>
        <c:noMultiLvlLbl val="0"/>
      </c:catAx>
      <c:valAx>
        <c:axId val="23428569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3428416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25: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מאי 2020</a:t>
            </a:r>
            <a:endParaRPr lang="he-IL" sz="2000" b="0" dirty="0"/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567425196850393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-5.2239141055245186</c:v>
                </c:pt>
                <c:pt idx="1">
                  <c:v>-5.2026823958200907</c:v>
                </c:pt>
                <c:pt idx="2">
                  <c:v>-4.2320265344388037</c:v>
                </c:pt>
                <c:pt idx="3">
                  <c:v>-2.4354182351751907</c:v>
                </c:pt>
                <c:pt idx="4">
                  <c:v>-0.51355933341329374</c:v>
                </c:pt>
                <c:pt idx="5">
                  <c:v>0.56657119433922709</c:v>
                </c:pt>
                <c:pt idx="6">
                  <c:v>2.0493921329437281</c:v>
                </c:pt>
                <c:pt idx="7">
                  <c:v>3.3526033284395851</c:v>
                </c:pt>
                <c:pt idx="8">
                  <c:v>4.6566508806580975</c:v>
                </c:pt>
                <c:pt idx="9">
                  <c:v>6.194278010100196</c:v>
                </c:pt>
                <c:pt idx="10">
                  <c:v>6.4575298658364977</c:v>
                </c:pt>
                <c:pt idx="11">
                  <c:v>7.4404497050093221</c:v>
                </c:pt>
                <c:pt idx="12">
                  <c:v>7.4289904948541929</c:v>
                </c:pt>
                <c:pt idx="13">
                  <c:v>7.9887298652896233</c:v>
                </c:pt>
                <c:pt idx="14">
                  <c:v>7.3597276775753118</c:v>
                </c:pt>
                <c:pt idx="15">
                  <c:v>6.7101914575834254</c:v>
                </c:pt>
                <c:pt idx="16">
                  <c:v>5.6415806054165518</c:v>
                </c:pt>
                <c:pt idx="17">
                  <c:v>5.4389115957857337</c:v>
                </c:pt>
                <c:pt idx="18">
                  <c:v>4.5287886710966285</c:v>
                </c:pt>
                <c:pt idx="19">
                  <c:v>4.3374134531492192</c:v>
                </c:pt>
                <c:pt idx="20">
                  <c:v>3.3902616421668474</c:v>
                </c:pt>
                <c:pt idx="21">
                  <c:v>4.1194456827150283</c:v>
                </c:pt>
                <c:pt idx="22">
                  <c:v>5.1690350225003234</c:v>
                </c:pt>
                <c:pt idx="23">
                  <c:v>6.2906575072402715</c:v>
                </c:pt>
                <c:pt idx="24">
                  <c:v>7.8067809412594391</c:v>
                </c:pt>
                <c:pt idx="25">
                  <c:v>7.7459545526342266</c:v>
                </c:pt>
                <c:pt idx="26">
                  <c:v>8.9251436608708055</c:v>
                </c:pt>
                <c:pt idx="27">
                  <c:v>9.0788367862351791</c:v>
                </c:pt>
                <c:pt idx="28">
                  <c:v>10.380837638749728</c:v>
                </c:pt>
                <c:pt idx="29">
                  <c:v>10.973521492143634</c:v>
                </c:pt>
                <c:pt idx="30">
                  <c:v>12.099106219821554</c:v>
                </c:pt>
                <c:pt idx="31">
                  <c:v>12.237468829901266</c:v>
                </c:pt>
                <c:pt idx="32">
                  <c:v>12.464902222939411</c:v>
                </c:pt>
                <c:pt idx="33">
                  <c:v>11.039839260697338</c:v>
                </c:pt>
                <c:pt idx="34">
                  <c:v>10.073668970632443</c:v>
                </c:pt>
                <c:pt idx="35">
                  <c:v>9.2270981428874244</c:v>
                </c:pt>
                <c:pt idx="36">
                  <c:v>8.8914245082481802</c:v>
                </c:pt>
                <c:pt idx="37">
                  <c:v>9.0148512715310112</c:v>
                </c:pt>
                <c:pt idx="38">
                  <c:v>7.9249569144118626</c:v>
                </c:pt>
                <c:pt idx="39">
                  <c:v>6.9065956379809057</c:v>
                </c:pt>
                <c:pt idx="40">
                  <c:v>6.4643272805375407</c:v>
                </c:pt>
                <c:pt idx="41">
                  <c:v>6.8112944035431111</c:v>
                </c:pt>
                <c:pt idx="42">
                  <c:v>6.9220137844882679</c:v>
                </c:pt>
                <c:pt idx="43">
                  <c:v>6.2078042561734659</c:v>
                </c:pt>
                <c:pt idx="44">
                  <c:v>6.3558321585841737</c:v>
                </c:pt>
                <c:pt idx="45">
                  <c:v>6.7644165594018313</c:v>
                </c:pt>
                <c:pt idx="46">
                  <c:v>7.3479415324679387</c:v>
                </c:pt>
                <c:pt idx="47">
                  <c:v>7.1550541057885386</c:v>
                </c:pt>
                <c:pt idx="48">
                  <c:v>7.6352870779113902</c:v>
                </c:pt>
                <c:pt idx="49">
                  <c:v>8.070223390914034</c:v>
                </c:pt>
                <c:pt idx="50">
                  <c:v>9.0664267286743261</c:v>
                </c:pt>
                <c:pt idx="51">
                  <c:v>9.9498301747129361</c:v>
                </c:pt>
                <c:pt idx="52">
                  <c:v>9.9056108999578729</c:v>
                </c:pt>
                <c:pt idx="53">
                  <c:v>9.3366232494486177</c:v>
                </c:pt>
                <c:pt idx="54">
                  <c:v>8.6544444798565259</c:v>
                </c:pt>
                <c:pt idx="55">
                  <c:v>8.8096893973882207</c:v>
                </c:pt>
                <c:pt idx="56">
                  <c:v>8.9061219621306762</c:v>
                </c:pt>
                <c:pt idx="57">
                  <c:v>9.0082493985598191</c:v>
                </c:pt>
                <c:pt idx="58">
                  <c:v>8.9080635338493419</c:v>
                </c:pt>
                <c:pt idx="59">
                  <c:v>9.039070117236502</c:v>
                </c:pt>
                <c:pt idx="60">
                  <c:v>8.1696426123208497</c:v>
                </c:pt>
                <c:pt idx="61">
                  <c:v>7.8756728076697424</c:v>
                </c:pt>
                <c:pt idx="62">
                  <c:v>7.1685484671247801</c:v>
                </c:pt>
                <c:pt idx="63">
                  <c:v>6.7631356426587574</c:v>
                </c:pt>
                <c:pt idx="64">
                  <c:v>6.1485317406911877</c:v>
                </c:pt>
                <c:pt idx="65">
                  <c:v>5.7650492158560773</c:v>
                </c:pt>
                <c:pt idx="66">
                  <c:v>5.7930267215953624</c:v>
                </c:pt>
                <c:pt idx="67">
                  <c:v>6.2495716030683157</c:v>
                </c:pt>
                <c:pt idx="68">
                  <c:v>6.5615351100550612</c:v>
                </c:pt>
                <c:pt idx="69">
                  <c:v>6.318319885604784</c:v>
                </c:pt>
                <c:pt idx="70">
                  <c:v>5.9503415561620532</c:v>
                </c:pt>
                <c:pt idx="71">
                  <c:v>5.3095880122806305</c:v>
                </c:pt>
                <c:pt idx="72">
                  <c:v>4.9773265096522579</c:v>
                </c:pt>
                <c:pt idx="73">
                  <c:v>5.134504616391844</c:v>
                </c:pt>
                <c:pt idx="74">
                  <c:v>5.3051732046297095</c:v>
                </c:pt>
                <c:pt idx="75">
                  <c:v>5.131085635009458</c:v>
                </c:pt>
                <c:pt idx="76">
                  <c:v>4.4985745831384927</c:v>
                </c:pt>
                <c:pt idx="77">
                  <c:v>4.1296196669640572</c:v>
                </c:pt>
                <c:pt idx="78">
                  <c:v>3.7236218391599518</c:v>
                </c:pt>
                <c:pt idx="79">
                  <c:v>3.3142625267197134</c:v>
                </c:pt>
                <c:pt idx="80">
                  <c:v>2.4329003173890529</c:v>
                </c:pt>
                <c:pt idx="81">
                  <c:v>1.9760107074121125</c:v>
                </c:pt>
                <c:pt idx="82">
                  <c:v>0.45724258643600191</c:v>
                </c:pt>
                <c:pt idx="83">
                  <c:v>-2.615206198252007</c:v>
                </c:pt>
                <c:pt idx="84">
                  <c:v>-7.2158675307906979</c:v>
                </c:pt>
                <c:pt idx="85">
                  <c:v>-13.197672145136895</c:v>
                </c:pt>
                <c:pt idx="86">
                  <c:v>-16.789348494648383</c:v>
                </c:pt>
                <c:pt idx="87">
                  <c:v>-18.281230731860486</c:v>
                </c:pt>
                <c:pt idx="88">
                  <c:v>-17.893001604799352</c:v>
                </c:pt>
                <c:pt idx="89">
                  <c:v>-17.992387150588641</c:v>
                </c:pt>
                <c:pt idx="90">
                  <c:v>-17.447570138968892</c:v>
                </c:pt>
                <c:pt idx="91">
                  <c:v>-16.485329849550446</c:v>
                </c:pt>
                <c:pt idx="92">
                  <c:v>-15.03028462994066</c:v>
                </c:pt>
                <c:pt idx="93">
                  <c:v>-13.253092728017668</c:v>
                </c:pt>
                <c:pt idx="94">
                  <c:v>-10.98414570377072</c:v>
                </c:pt>
                <c:pt idx="95">
                  <c:v>-6.9275247364821375</c:v>
                </c:pt>
                <c:pt idx="96">
                  <c:v>-1.2478149617383139</c:v>
                </c:pt>
                <c:pt idx="97">
                  <c:v>5.4875531814861045</c:v>
                </c:pt>
                <c:pt idx="98">
                  <c:v>10.708608450767754</c:v>
                </c:pt>
                <c:pt idx="99">
                  <c:v>13.693021704633779</c:v>
                </c:pt>
                <c:pt idx="100">
                  <c:v>14.8495250038706</c:v>
                </c:pt>
                <c:pt idx="101">
                  <c:v>16.953754608820979</c:v>
                </c:pt>
                <c:pt idx="102">
                  <c:v>17.593305091982756</c:v>
                </c:pt>
                <c:pt idx="103">
                  <c:v>17.407053678014694</c:v>
                </c:pt>
                <c:pt idx="104">
                  <c:v>15.988660498924423</c:v>
                </c:pt>
                <c:pt idx="105">
                  <c:v>13.783787843550833</c:v>
                </c:pt>
                <c:pt idx="106">
                  <c:v>12.645529286265521</c:v>
                </c:pt>
                <c:pt idx="107">
                  <c:v>11.665181749751286</c:v>
                </c:pt>
                <c:pt idx="108">
                  <c:v>10.866152566371534</c:v>
                </c:pt>
                <c:pt idx="109">
                  <c:v>10.612180201241973</c:v>
                </c:pt>
                <c:pt idx="110">
                  <c:v>9.4752569935795172</c:v>
                </c:pt>
                <c:pt idx="111">
                  <c:v>8.8736762200462458</c:v>
                </c:pt>
                <c:pt idx="112">
                  <c:v>7.319209274127414</c:v>
                </c:pt>
                <c:pt idx="113">
                  <c:v>5.9203733566394412</c:v>
                </c:pt>
                <c:pt idx="114">
                  <c:v>4.4150142525356317</c:v>
                </c:pt>
                <c:pt idx="115">
                  <c:v>3.7677992959261886</c:v>
                </c:pt>
                <c:pt idx="116">
                  <c:v>3.8438767265251084</c:v>
                </c:pt>
                <c:pt idx="117">
                  <c:v>4.1977107010434001</c:v>
                </c:pt>
                <c:pt idx="118">
                  <c:v>3.5645151867974567</c:v>
                </c:pt>
                <c:pt idx="119">
                  <c:v>2.3622133311548943</c:v>
                </c:pt>
                <c:pt idx="120">
                  <c:v>1.6170302967293271</c:v>
                </c:pt>
                <c:pt idx="121">
                  <c:v>0.80320607371366926</c:v>
                </c:pt>
                <c:pt idx="122">
                  <c:v>0.78936782421992202</c:v>
                </c:pt>
                <c:pt idx="123">
                  <c:v>0.70489735154699584</c:v>
                </c:pt>
                <c:pt idx="124">
                  <c:v>1.1324865084630709</c:v>
                </c:pt>
                <c:pt idx="125">
                  <c:v>1.6498953767983826</c:v>
                </c:pt>
                <c:pt idx="126">
                  <c:v>2.0658348286515915</c:v>
                </c:pt>
                <c:pt idx="127">
                  <c:v>2.2161241704339307</c:v>
                </c:pt>
                <c:pt idx="128">
                  <c:v>1.4867194591653643</c:v>
                </c:pt>
                <c:pt idx="129">
                  <c:v>1.3176707489507056</c:v>
                </c:pt>
                <c:pt idx="130">
                  <c:v>1.2062340652480241</c:v>
                </c:pt>
                <c:pt idx="131">
                  <c:v>1.5836965759025601</c:v>
                </c:pt>
                <c:pt idx="132">
                  <c:v>1.4064070930829509</c:v>
                </c:pt>
                <c:pt idx="133">
                  <c:v>2.322076209385826</c:v>
                </c:pt>
                <c:pt idx="134">
                  <c:v>2.4907323033358519</c:v>
                </c:pt>
                <c:pt idx="135">
                  <c:v>2.6107868980909554</c:v>
                </c:pt>
                <c:pt idx="136">
                  <c:v>2.5660195482499981</c:v>
                </c:pt>
                <c:pt idx="137">
                  <c:v>2.212116921365137</c:v>
                </c:pt>
                <c:pt idx="138">
                  <c:v>1.804996046056484</c:v>
                </c:pt>
                <c:pt idx="139">
                  <c:v>1.2095964444471585</c:v>
                </c:pt>
                <c:pt idx="140">
                  <c:v>1.6731164160949996</c:v>
                </c:pt>
                <c:pt idx="141">
                  <c:v>1.857761166058669</c:v>
                </c:pt>
                <c:pt idx="142">
                  <c:v>2.3305520478286823</c:v>
                </c:pt>
                <c:pt idx="143">
                  <c:v>2.5797392464343538</c:v>
                </c:pt>
                <c:pt idx="144">
                  <c:v>3.0187081796906767</c:v>
                </c:pt>
                <c:pt idx="145">
                  <c:v>2.5506555267118092</c:v>
                </c:pt>
                <c:pt idx="146">
                  <c:v>2.3825606657181808</c:v>
                </c:pt>
                <c:pt idx="147">
                  <c:v>2.2022042069620662</c:v>
                </c:pt>
                <c:pt idx="148">
                  <c:v>2.246642296598611</c:v>
                </c:pt>
                <c:pt idx="149">
                  <c:v>1.9751108387094041</c:v>
                </c:pt>
                <c:pt idx="150">
                  <c:v>2.2995991164647789</c:v>
                </c:pt>
                <c:pt idx="151">
                  <c:v>2.5459586300684789</c:v>
                </c:pt>
                <c:pt idx="152">
                  <c:v>2.6623717256803126</c:v>
                </c:pt>
                <c:pt idx="153">
                  <c:v>3.1667999831139104</c:v>
                </c:pt>
                <c:pt idx="154">
                  <c:v>3.2495887610299645</c:v>
                </c:pt>
                <c:pt idx="155">
                  <c:v>3.3608571574124779</c:v>
                </c:pt>
                <c:pt idx="156">
                  <c:v>3.3056397481561861</c:v>
                </c:pt>
                <c:pt idx="157">
                  <c:v>3.3588112744975973</c:v>
                </c:pt>
                <c:pt idx="158">
                  <c:v>3.6549225394445495</c:v>
                </c:pt>
                <c:pt idx="159">
                  <c:v>3.0688843477849392</c:v>
                </c:pt>
                <c:pt idx="160">
                  <c:v>2.6922796500713275</c:v>
                </c:pt>
                <c:pt idx="161">
                  <c:v>1.8606124720768724</c:v>
                </c:pt>
                <c:pt idx="162">
                  <c:v>1.856339872133228</c:v>
                </c:pt>
                <c:pt idx="163">
                  <c:v>1.8183079881191722</c:v>
                </c:pt>
                <c:pt idx="164">
                  <c:v>2.1434768606296117</c:v>
                </c:pt>
                <c:pt idx="165">
                  <c:v>1.5293958455949053</c:v>
                </c:pt>
                <c:pt idx="166">
                  <c:v>1.3510661868061158</c:v>
                </c:pt>
                <c:pt idx="167">
                  <c:v>1.0086135396265572</c:v>
                </c:pt>
                <c:pt idx="168">
                  <c:v>1.0850712055525458</c:v>
                </c:pt>
                <c:pt idx="169">
                  <c:v>0.38618303930693099</c:v>
                </c:pt>
                <c:pt idx="170">
                  <c:v>0.43369533174921759</c:v>
                </c:pt>
                <c:pt idx="171">
                  <c:v>0.30455913785012445</c:v>
                </c:pt>
                <c:pt idx="172">
                  <c:v>0.91885880590827362</c:v>
                </c:pt>
                <c:pt idx="173">
                  <c:v>1.2277820752207624</c:v>
                </c:pt>
                <c:pt idx="174">
                  <c:v>1.6029630633402014</c:v>
                </c:pt>
                <c:pt idx="175">
                  <c:v>1.2440565811695059</c:v>
                </c:pt>
                <c:pt idx="176">
                  <c:v>1.324977645186709</c:v>
                </c:pt>
                <c:pt idx="177">
                  <c:v>1.2471775796740969</c:v>
                </c:pt>
                <c:pt idx="178">
                  <c:v>1.3419477399414959</c:v>
                </c:pt>
                <c:pt idx="179">
                  <c:v>1.7982817148433972</c:v>
                </c:pt>
                <c:pt idx="180">
                  <c:v>2.5115373356720871</c:v>
                </c:pt>
                <c:pt idx="181">
                  <c:v>3.8437782429965539</c:v>
                </c:pt>
                <c:pt idx="182">
                  <c:v>3.51477715425772</c:v>
                </c:pt>
                <c:pt idx="183">
                  <c:v>4.4701696050156725</c:v>
                </c:pt>
                <c:pt idx="184">
                  <c:v>4.260166678694266</c:v>
                </c:pt>
                <c:pt idx="185">
                  <c:v>5.3478776978312492</c:v>
                </c:pt>
                <c:pt idx="186">
                  <c:v>4.7644788459832776</c:v>
                </c:pt>
                <c:pt idx="187">
                  <c:v>5.4007334212448299</c:v>
                </c:pt>
                <c:pt idx="188">
                  <c:v>5.0301982743994778</c:v>
                </c:pt>
                <c:pt idx="189">
                  <c:v>5.3061544554497742</c:v>
                </c:pt>
                <c:pt idx="190">
                  <c:v>4.9550207904245358</c:v>
                </c:pt>
                <c:pt idx="191">
                  <c:v>5.1842421006385475</c:v>
                </c:pt>
                <c:pt idx="192">
                  <c:v>5.0757608548516409</c:v>
                </c:pt>
                <c:pt idx="193">
                  <c:v>5.4404632514013507</c:v>
                </c:pt>
                <c:pt idx="194">
                  <c:v>5.4097942646142316</c:v>
                </c:pt>
                <c:pt idx="195">
                  <c:v>4.4112832187334083</c:v>
                </c:pt>
                <c:pt idx="196">
                  <c:v>3.9845803685270909</c:v>
                </c:pt>
                <c:pt idx="197">
                  <c:v>3.4630912725831076</c:v>
                </c:pt>
                <c:pt idx="198">
                  <c:v>3.9628733122832882</c:v>
                </c:pt>
                <c:pt idx="199">
                  <c:v>4.0729845502987638</c:v>
                </c:pt>
                <c:pt idx="200">
                  <c:v>4.1504225689576124</c:v>
                </c:pt>
                <c:pt idx="201">
                  <c:v>3.8175152793439082</c:v>
                </c:pt>
                <c:pt idx="202">
                  <c:v>4.0606860766261077</c:v>
                </c:pt>
                <c:pt idx="203">
                  <c:v>2.9352738384834653</c:v>
                </c:pt>
                <c:pt idx="204">
                  <c:v>1.6281389283705039</c:v>
                </c:pt>
                <c:pt idx="205">
                  <c:v>-0.1010915753570707</c:v>
                </c:pt>
                <c:pt idx="206">
                  <c:v>-0.43370855399186281</c:v>
                </c:pt>
                <c:pt idx="207">
                  <c:v>0.43139144497186255</c:v>
                </c:pt>
                <c:pt idx="208">
                  <c:v>0.40355234004667562</c:v>
                </c:pt>
                <c:pt idx="209">
                  <c:v>0.55492106152668086</c:v>
                </c:pt>
                <c:pt idx="210">
                  <c:v>-0.48196494968190118</c:v>
                </c:pt>
                <c:pt idx="211">
                  <c:v>-0.82711863638226246</c:v>
                </c:pt>
                <c:pt idx="212">
                  <c:v>-1.1344326570984831</c:v>
                </c:pt>
                <c:pt idx="213">
                  <c:v>-0.88052881285398676</c:v>
                </c:pt>
                <c:pt idx="214">
                  <c:v>-1.1584265724890352</c:v>
                </c:pt>
                <c:pt idx="215">
                  <c:v>-1.2181003342412344</c:v>
                </c:pt>
                <c:pt idx="216">
                  <c:v>-0.82067366384291907</c:v>
                </c:pt>
                <c:pt idx="217">
                  <c:v>-1.0889947900783348</c:v>
                </c:pt>
                <c:pt idx="218">
                  <c:v>-1.2800132598108083</c:v>
                </c:pt>
                <c:pt idx="219">
                  <c:v>-3.1531329371048966</c:v>
                </c:pt>
                <c:pt idx="220">
                  <c:v>-7.7005446523191416</c:v>
                </c:pt>
                <c:pt idx="221">
                  <c:v>-13.05276053891664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07-40D6-86E8-478BB7CDB743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-5.8261763016283936</c:v>
                </c:pt>
                <c:pt idx="1">
                  <c:v>-6.0841024859946469</c:v>
                </c:pt>
                <c:pt idx="2">
                  <c:v>-5.1029549320163898</c:v>
                </c:pt>
                <c:pt idx="3">
                  <c:v>-3.2031757721315168</c:v>
                </c:pt>
                <c:pt idx="4">
                  <c:v>-1.6094128168594679</c:v>
                </c:pt>
                <c:pt idx="5">
                  <c:v>-0.93222785458800805</c:v>
                </c:pt>
                <c:pt idx="6">
                  <c:v>0.50315609407041162</c:v>
                </c:pt>
                <c:pt idx="7">
                  <c:v>1.5264854453631793</c:v>
                </c:pt>
                <c:pt idx="8">
                  <c:v>2.7028828373451663</c:v>
                </c:pt>
                <c:pt idx="9">
                  <c:v>3.4990467364395039</c:v>
                </c:pt>
                <c:pt idx="10">
                  <c:v>3.8311020767077153</c:v>
                </c:pt>
                <c:pt idx="11">
                  <c:v>4.6579713091873476</c:v>
                </c:pt>
                <c:pt idx="12">
                  <c:v>4.9191223059927847</c:v>
                </c:pt>
                <c:pt idx="13">
                  <c:v>5.4120371398749478</c:v>
                </c:pt>
                <c:pt idx="14">
                  <c:v>4.5223907481979797</c:v>
                </c:pt>
                <c:pt idx="15">
                  <c:v>3.5470496388371631</c:v>
                </c:pt>
                <c:pt idx="16">
                  <c:v>2.7009068901292066</c:v>
                </c:pt>
                <c:pt idx="17">
                  <c:v>2.8497532127804703</c:v>
                </c:pt>
                <c:pt idx="18">
                  <c:v>1.8530037792183318</c:v>
                </c:pt>
                <c:pt idx="19">
                  <c:v>1.9024760698381771</c:v>
                </c:pt>
                <c:pt idx="20">
                  <c:v>0.95598376626546688</c:v>
                </c:pt>
                <c:pt idx="21">
                  <c:v>2.0940110768499443</c:v>
                </c:pt>
                <c:pt idx="22">
                  <c:v>2.8206614121153661</c:v>
                </c:pt>
                <c:pt idx="23">
                  <c:v>3.9918444578313617</c:v>
                </c:pt>
                <c:pt idx="24">
                  <c:v>5.0371097939880149</c:v>
                </c:pt>
                <c:pt idx="25">
                  <c:v>4.7979144774795257</c:v>
                </c:pt>
                <c:pt idx="26">
                  <c:v>5.8943245557764756</c:v>
                </c:pt>
                <c:pt idx="27">
                  <c:v>6.4263589922946007</c:v>
                </c:pt>
                <c:pt idx="28">
                  <c:v>8.296406630716092</c:v>
                </c:pt>
                <c:pt idx="29">
                  <c:v>8.8411538071657461</c:v>
                </c:pt>
                <c:pt idx="30">
                  <c:v>9.755683861276454</c:v>
                </c:pt>
                <c:pt idx="31">
                  <c:v>9.3569507842365507</c:v>
                </c:pt>
                <c:pt idx="32">
                  <c:v>9.5141001445898432</c:v>
                </c:pt>
                <c:pt idx="33">
                  <c:v>8.4125722847980136</c:v>
                </c:pt>
                <c:pt idx="34">
                  <c:v>7.7797005800267272</c:v>
                </c:pt>
                <c:pt idx="35">
                  <c:v>6.8641567137379678</c:v>
                </c:pt>
                <c:pt idx="36">
                  <c:v>6.6223311876333346</c:v>
                </c:pt>
                <c:pt idx="37">
                  <c:v>7.1531174550230725</c:v>
                </c:pt>
                <c:pt idx="38">
                  <c:v>6.3774019155639516</c:v>
                </c:pt>
                <c:pt idx="39">
                  <c:v>5.1144975153729844</c:v>
                </c:pt>
                <c:pt idx="40">
                  <c:v>4.0026796558961575</c:v>
                </c:pt>
                <c:pt idx="41">
                  <c:v>4.1878643237537982</c:v>
                </c:pt>
                <c:pt idx="42">
                  <c:v>4.6091122688111552</c:v>
                </c:pt>
                <c:pt idx="43">
                  <c:v>4.2001080830276871</c:v>
                </c:pt>
                <c:pt idx="44">
                  <c:v>4.4066740569586482</c:v>
                </c:pt>
                <c:pt idx="45">
                  <c:v>4.9054702722016508</c:v>
                </c:pt>
                <c:pt idx="46">
                  <c:v>5.5003334771583257</c:v>
                </c:pt>
                <c:pt idx="47">
                  <c:v>5.6170161922752815</c:v>
                </c:pt>
                <c:pt idx="48">
                  <c:v>6.4372135753066662</c:v>
                </c:pt>
                <c:pt idx="49">
                  <c:v>7.037297094296413</c:v>
                </c:pt>
                <c:pt idx="50">
                  <c:v>8.1736870600386027</c:v>
                </c:pt>
                <c:pt idx="51">
                  <c:v>9.0299020453730847</c:v>
                </c:pt>
                <c:pt idx="52">
                  <c:v>9.340821288735901</c:v>
                </c:pt>
                <c:pt idx="53">
                  <c:v>9.1465375157717475</c:v>
                </c:pt>
                <c:pt idx="54">
                  <c:v>8.3670319620412492</c:v>
                </c:pt>
                <c:pt idx="55">
                  <c:v>8.1966817994963961</c:v>
                </c:pt>
                <c:pt idx="56">
                  <c:v>7.7704531122603671</c:v>
                </c:pt>
                <c:pt idx="57">
                  <c:v>7.5613953560264013</c:v>
                </c:pt>
                <c:pt idx="58">
                  <c:v>7.7250056978731996</c:v>
                </c:pt>
                <c:pt idx="59">
                  <c:v>7.7813768782296844</c:v>
                </c:pt>
                <c:pt idx="60">
                  <c:v>7.123607960095435</c:v>
                </c:pt>
                <c:pt idx="61">
                  <c:v>6.3719091506009962</c:v>
                </c:pt>
                <c:pt idx="62">
                  <c:v>5.6667571398242966</c:v>
                </c:pt>
                <c:pt idx="63">
                  <c:v>5.4287749920791661</c:v>
                </c:pt>
                <c:pt idx="64">
                  <c:v>4.6308773288991523</c:v>
                </c:pt>
                <c:pt idx="65">
                  <c:v>3.985928105190184</c:v>
                </c:pt>
                <c:pt idx="66">
                  <c:v>3.7444395584340207</c:v>
                </c:pt>
                <c:pt idx="67">
                  <c:v>4.5828899936461998</c:v>
                </c:pt>
                <c:pt idx="68">
                  <c:v>5.4358771594188227</c:v>
                </c:pt>
                <c:pt idx="69">
                  <c:v>5.4503041421672949</c:v>
                </c:pt>
                <c:pt idx="70">
                  <c:v>4.6820644266588163</c:v>
                </c:pt>
                <c:pt idx="71">
                  <c:v>3.8536979991750764</c:v>
                </c:pt>
                <c:pt idx="72">
                  <c:v>2.9191760156570989</c:v>
                </c:pt>
                <c:pt idx="73">
                  <c:v>3.4429842630040897</c:v>
                </c:pt>
                <c:pt idx="74">
                  <c:v>3.787685570949062</c:v>
                </c:pt>
                <c:pt idx="75">
                  <c:v>3.9986747199760364</c:v>
                </c:pt>
                <c:pt idx="76">
                  <c:v>3.3354918486843799</c:v>
                </c:pt>
                <c:pt idx="77">
                  <c:v>2.4946000155359416</c:v>
                </c:pt>
                <c:pt idx="78">
                  <c:v>2.1026611803585116</c:v>
                </c:pt>
                <c:pt idx="79">
                  <c:v>1.4918787218859642</c:v>
                </c:pt>
                <c:pt idx="80">
                  <c:v>0.73864360414133134</c:v>
                </c:pt>
                <c:pt idx="81">
                  <c:v>3.3084661599591669E-2</c:v>
                </c:pt>
                <c:pt idx="82">
                  <c:v>-1.1969109022330504</c:v>
                </c:pt>
                <c:pt idx="83">
                  <c:v>-3.6517871860711093</c:v>
                </c:pt>
                <c:pt idx="84">
                  <c:v>-7.4072996870462093</c:v>
                </c:pt>
                <c:pt idx="85">
                  <c:v>-12.884886599030221</c:v>
                </c:pt>
                <c:pt idx="86">
                  <c:v>-16.825351307140156</c:v>
                </c:pt>
                <c:pt idx="87">
                  <c:v>-18.966559606945609</c:v>
                </c:pt>
                <c:pt idx="88">
                  <c:v>-19.265814418892901</c:v>
                </c:pt>
                <c:pt idx="89">
                  <c:v>-19.369252559327578</c:v>
                </c:pt>
                <c:pt idx="90">
                  <c:v>-19.228141037046996</c:v>
                </c:pt>
                <c:pt idx="91">
                  <c:v>-18.171932431167047</c:v>
                </c:pt>
                <c:pt idx="92">
                  <c:v>-16.887276665976504</c:v>
                </c:pt>
                <c:pt idx="93">
                  <c:v>-14.939334907359891</c:v>
                </c:pt>
                <c:pt idx="94">
                  <c:v>-12.971182550227844</c:v>
                </c:pt>
                <c:pt idx="95">
                  <c:v>-9.5825512120537475</c:v>
                </c:pt>
                <c:pt idx="96">
                  <c:v>-5.1074032160250855</c:v>
                </c:pt>
                <c:pt idx="97">
                  <c:v>0.43039267702831285</c:v>
                </c:pt>
                <c:pt idx="98">
                  <c:v>5.2071313871233205</c:v>
                </c:pt>
                <c:pt idx="99">
                  <c:v>8.980438511213773</c:v>
                </c:pt>
                <c:pt idx="100">
                  <c:v>11.236497436960358</c:v>
                </c:pt>
                <c:pt idx="101">
                  <c:v>14.180204972957577</c:v>
                </c:pt>
                <c:pt idx="102">
                  <c:v>15.598252217845875</c:v>
                </c:pt>
                <c:pt idx="103">
                  <c:v>15.664558947044771</c:v>
                </c:pt>
                <c:pt idx="104">
                  <c:v>14.440166277791855</c:v>
                </c:pt>
                <c:pt idx="105">
                  <c:v>12.404187525126043</c:v>
                </c:pt>
                <c:pt idx="106">
                  <c:v>11.728218704401016</c:v>
                </c:pt>
                <c:pt idx="107">
                  <c:v>10.874442881957425</c:v>
                </c:pt>
                <c:pt idx="108">
                  <c:v>10.513219715692568</c:v>
                </c:pt>
                <c:pt idx="109">
                  <c:v>10.51024344335425</c:v>
                </c:pt>
                <c:pt idx="110">
                  <c:v>9.8739838408060887</c:v>
                </c:pt>
                <c:pt idx="111">
                  <c:v>8.8017975946861782</c:v>
                </c:pt>
                <c:pt idx="112">
                  <c:v>7.0233713042303636</c:v>
                </c:pt>
                <c:pt idx="113">
                  <c:v>5.2514482139107033</c:v>
                </c:pt>
                <c:pt idx="114">
                  <c:v>3.7162129435530655</c:v>
                </c:pt>
                <c:pt idx="115">
                  <c:v>3.0536687488979863</c:v>
                </c:pt>
                <c:pt idx="116">
                  <c:v>3.095465122270169</c:v>
                </c:pt>
                <c:pt idx="117">
                  <c:v>3.7705438475609476</c:v>
                </c:pt>
                <c:pt idx="118">
                  <c:v>3.1558888522926098</c:v>
                </c:pt>
                <c:pt idx="119">
                  <c:v>2.273264973199618</c:v>
                </c:pt>
                <c:pt idx="120">
                  <c:v>1.5095470584939097</c:v>
                </c:pt>
                <c:pt idx="121">
                  <c:v>0.77276974262057152</c:v>
                </c:pt>
                <c:pt idx="122">
                  <c:v>0.55407611172513249</c:v>
                </c:pt>
                <c:pt idx="123">
                  <c:v>0.56422784631213752</c:v>
                </c:pt>
                <c:pt idx="124">
                  <c:v>1.0732124072312832</c:v>
                </c:pt>
                <c:pt idx="125">
                  <c:v>1.4791736706027514</c:v>
                </c:pt>
                <c:pt idx="126">
                  <c:v>1.7653406571436658</c:v>
                </c:pt>
                <c:pt idx="127">
                  <c:v>1.7042295207985836</c:v>
                </c:pt>
                <c:pt idx="128">
                  <c:v>1.4072069938559029</c:v>
                </c:pt>
                <c:pt idx="129">
                  <c:v>0.53838956660297033</c:v>
                </c:pt>
                <c:pt idx="130">
                  <c:v>-0.26100659861487685</c:v>
                </c:pt>
                <c:pt idx="131">
                  <c:v>-0.76464918091974088</c:v>
                </c:pt>
                <c:pt idx="132">
                  <c:v>-0.95346974118459826</c:v>
                </c:pt>
                <c:pt idx="133">
                  <c:v>-0.38796088653968441</c:v>
                </c:pt>
                <c:pt idx="134">
                  <c:v>-0.30870560273761338</c:v>
                </c:pt>
                <c:pt idx="135">
                  <c:v>-0.39263268259387418</c:v>
                </c:pt>
                <c:pt idx="136">
                  <c:v>-0.34501866558106498</c:v>
                </c:pt>
                <c:pt idx="137">
                  <c:v>-0.20859805003735632</c:v>
                </c:pt>
                <c:pt idx="138">
                  <c:v>0.24426245246336187</c:v>
                </c:pt>
                <c:pt idx="139">
                  <c:v>0.11992041267356868</c:v>
                </c:pt>
                <c:pt idx="140">
                  <c:v>0.24680690377145709</c:v>
                </c:pt>
                <c:pt idx="141">
                  <c:v>0.54665724105293911</c:v>
                </c:pt>
                <c:pt idx="142">
                  <c:v>1.317713142411292</c:v>
                </c:pt>
                <c:pt idx="143">
                  <c:v>2.269694677874079</c:v>
                </c:pt>
                <c:pt idx="144">
                  <c:v>2.8821012351205821</c:v>
                </c:pt>
                <c:pt idx="145">
                  <c:v>3.0136864114442607</c:v>
                </c:pt>
                <c:pt idx="146">
                  <c:v>2.9105810300924739</c:v>
                </c:pt>
                <c:pt idx="147">
                  <c:v>2.8874177020822067</c:v>
                </c:pt>
                <c:pt idx="148">
                  <c:v>2.81044989304986</c:v>
                </c:pt>
                <c:pt idx="149">
                  <c:v>2.4304603201835917</c:v>
                </c:pt>
                <c:pt idx="150">
                  <c:v>2.211653001889835</c:v>
                </c:pt>
                <c:pt idx="151">
                  <c:v>2.2631144953505045</c:v>
                </c:pt>
                <c:pt idx="152">
                  <c:v>2.3307140277481153</c:v>
                </c:pt>
                <c:pt idx="153">
                  <c:v>2.7271966975604744</c:v>
                </c:pt>
                <c:pt idx="154">
                  <c:v>2.8808396099035516</c:v>
                </c:pt>
                <c:pt idx="155">
                  <c:v>3.0067785632461153</c:v>
                </c:pt>
                <c:pt idx="156">
                  <c:v>3.2591526349005084</c:v>
                </c:pt>
                <c:pt idx="157">
                  <c:v>3.2342187098236774</c:v>
                </c:pt>
                <c:pt idx="158">
                  <c:v>3.6045043558113665</c:v>
                </c:pt>
                <c:pt idx="159">
                  <c:v>3.7286983590789857</c:v>
                </c:pt>
                <c:pt idx="160">
                  <c:v>3.9637090298406008</c:v>
                </c:pt>
                <c:pt idx="161">
                  <c:v>3.7043307719152541</c:v>
                </c:pt>
                <c:pt idx="162">
                  <c:v>3.1883495778034954</c:v>
                </c:pt>
                <c:pt idx="163">
                  <c:v>2.8596252017467627</c:v>
                </c:pt>
                <c:pt idx="164">
                  <c:v>2.8897639499958716</c:v>
                </c:pt>
                <c:pt idx="165">
                  <c:v>2.6424262650328156</c:v>
                </c:pt>
                <c:pt idx="166">
                  <c:v>2.6442732859796036</c:v>
                </c:pt>
                <c:pt idx="167">
                  <c:v>2.3489022029534734</c:v>
                </c:pt>
                <c:pt idx="168">
                  <c:v>1.8326397864582455</c:v>
                </c:pt>
                <c:pt idx="169">
                  <c:v>1.2126164899671332</c:v>
                </c:pt>
                <c:pt idx="170">
                  <c:v>1.6102100343118764</c:v>
                </c:pt>
                <c:pt idx="171">
                  <c:v>1.4759027065831543</c:v>
                </c:pt>
                <c:pt idx="172">
                  <c:v>1.7072725333789895</c:v>
                </c:pt>
                <c:pt idx="173">
                  <c:v>1.131372926451113</c:v>
                </c:pt>
                <c:pt idx="174">
                  <c:v>1.6369559787263954</c:v>
                </c:pt>
                <c:pt idx="175">
                  <c:v>1.346132748446438</c:v>
                </c:pt>
                <c:pt idx="176">
                  <c:v>1.7975826372492953</c:v>
                </c:pt>
                <c:pt idx="177">
                  <c:v>1.7093565878564032</c:v>
                </c:pt>
                <c:pt idx="178">
                  <c:v>1.5836155064518076</c:v>
                </c:pt>
                <c:pt idx="179">
                  <c:v>1.510241498331788</c:v>
                </c:pt>
                <c:pt idx="180">
                  <c:v>1.8445761203078836</c:v>
                </c:pt>
                <c:pt idx="181">
                  <c:v>2.5958540038693689</c:v>
                </c:pt>
                <c:pt idx="182">
                  <c:v>2.0395516384533963</c:v>
                </c:pt>
                <c:pt idx="183">
                  <c:v>2.4181210326713831</c:v>
                </c:pt>
                <c:pt idx="184">
                  <c:v>2.2202242290145335</c:v>
                </c:pt>
                <c:pt idx="185">
                  <c:v>3.8077011365679647</c:v>
                </c:pt>
                <c:pt idx="186">
                  <c:v>3.8115688699584149</c:v>
                </c:pt>
                <c:pt idx="187">
                  <c:v>4.702829864833169</c:v>
                </c:pt>
                <c:pt idx="188">
                  <c:v>4.1916769027606327</c:v>
                </c:pt>
                <c:pt idx="189">
                  <c:v>4.2756031364692859</c:v>
                </c:pt>
                <c:pt idx="190">
                  <c:v>4.1390860390834172</c:v>
                </c:pt>
                <c:pt idx="191">
                  <c:v>4.5007305561095112</c:v>
                </c:pt>
                <c:pt idx="192">
                  <c:v>5.1249158152688601</c:v>
                </c:pt>
                <c:pt idx="193">
                  <c:v>5.3198096875998191</c:v>
                </c:pt>
                <c:pt idx="194">
                  <c:v>4.9724304384231255</c:v>
                </c:pt>
                <c:pt idx="195">
                  <c:v>4.1749075565570948</c:v>
                </c:pt>
                <c:pt idx="196">
                  <c:v>3.960726028866568</c:v>
                </c:pt>
                <c:pt idx="197">
                  <c:v>3.3057647929968459</c:v>
                </c:pt>
                <c:pt idx="198">
                  <c:v>3.2803682232019016</c:v>
                </c:pt>
                <c:pt idx="199">
                  <c:v>2.7046656224776644</c:v>
                </c:pt>
                <c:pt idx="200">
                  <c:v>2.6033947832333926</c:v>
                </c:pt>
                <c:pt idx="201">
                  <c:v>1.9748668232437261</c:v>
                </c:pt>
                <c:pt idx="202">
                  <c:v>2.1327805540616085</c:v>
                </c:pt>
                <c:pt idx="203">
                  <c:v>1.5051066919176348</c:v>
                </c:pt>
                <c:pt idx="204">
                  <c:v>0.80112112998687035</c:v>
                </c:pt>
                <c:pt idx="205">
                  <c:v>9.4657606524917171E-2</c:v>
                </c:pt>
                <c:pt idx="206">
                  <c:v>0.49802555039741847</c:v>
                </c:pt>
                <c:pt idx="207">
                  <c:v>1.1794067205620484</c:v>
                </c:pt>
                <c:pt idx="208">
                  <c:v>0.81965355823321318</c:v>
                </c:pt>
                <c:pt idx="209">
                  <c:v>0.65470247678203197</c:v>
                </c:pt>
                <c:pt idx="210">
                  <c:v>-0.19829766645818037</c:v>
                </c:pt>
                <c:pt idx="211">
                  <c:v>-2.673513562583274E-2</c:v>
                </c:pt>
                <c:pt idx="212">
                  <c:v>-0.2743889676930622</c:v>
                </c:pt>
                <c:pt idx="213">
                  <c:v>0.28866741306505794</c:v>
                </c:pt>
                <c:pt idx="214">
                  <c:v>3.1761670905749995E-2</c:v>
                </c:pt>
                <c:pt idx="215">
                  <c:v>-0.25846537605229702</c:v>
                </c:pt>
                <c:pt idx="216">
                  <c:v>-0.95815524572945288</c:v>
                </c:pt>
                <c:pt idx="217">
                  <c:v>-1.5304422595487588</c:v>
                </c:pt>
                <c:pt idx="218">
                  <c:v>-1.7996032003169016</c:v>
                </c:pt>
                <c:pt idx="219">
                  <c:v>-4.2016260824721989</c:v>
                </c:pt>
                <c:pt idx="220">
                  <c:v>-11.043685951687898</c:v>
                </c:pt>
                <c:pt idx="221">
                  <c:v>-17.447593710780275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07-40D6-86E8-478BB7CDB743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-3.7925620354382183</c:v>
                </c:pt>
                <c:pt idx="1">
                  <c:v>-3.1448070757102875</c:v>
                </c:pt>
                <c:pt idx="2">
                  <c:v>-2.2189570539231762</c:v>
                </c:pt>
                <c:pt idx="3">
                  <c:v>-0.6628997171374551</c:v>
                </c:pt>
                <c:pt idx="4">
                  <c:v>2.0381714659277073</c:v>
                </c:pt>
                <c:pt idx="5">
                  <c:v>4.1198204737100008</c:v>
                </c:pt>
                <c:pt idx="6">
                  <c:v>5.6908153254140448</c:v>
                </c:pt>
                <c:pt idx="7">
                  <c:v>7.6765985112601687</c:v>
                </c:pt>
                <c:pt idx="8">
                  <c:v>9.2372251443810338</c:v>
                </c:pt>
                <c:pt idx="9">
                  <c:v>12.495201351334773</c:v>
                </c:pt>
                <c:pt idx="10">
                  <c:v>12.543079418459335</c:v>
                </c:pt>
                <c:pt idx="11">
                  <c:v>13.892727541181472</c:v>
                </c:pt>
                <c:pt idx="12">
                  <c:v>13.183896080937952</c:v>
                </c:pt>
                <c:pt idx="13">
                  <c:v>13.82643853794816</c:v>
                </c:pt>
                <c:pt idx="14">
                  <c:v>13.744999892893418</c:v>
                </c:pt>
                <c:pt idx="15">
                  <c:v>13.778157536946111</c:v>
                </c:pt>
                <c:pt idx="16">
                  <c:v>12.109970478249243</c:v>
                </c:pt>
                <c:pt idx="17">
                  <c:v>10.981474870664631</c:v>
                </c:pt>
                <c:pt idx="18">
                  <c:v>10.261942525110301</c:v>
                </c:pt>
                <c:pt idx="19">
                  <c:v>9.5237097692186357</c:v>
                </c:pt>
                <c:pt idx="20">
                  <c:v>8.6277133027175203</c:v>
                </c:pt>
                <c:pt idx="21">
                  <c:v>8.410394453039082</c:v>
                </c:pt>
                <c:pt idx="22">
                  <c:v>10.153599071614149</c:v>
                </c:pt>
                <c:pt idx="23">
                  <c:v>11.150667082098821</c:v>
                </c:pt>
                <c:pt idx="24">
                  <c:v>13.733008809155844</c:v>
                </c:pt>
                <c:pt idx="25">
                  <c:v>14.03240322796162</c:v>
                </c:pt>
                <c:pt idx="26">
                  <c:v>15.378663572110041</c:v>
                </c:pt>
                <c:pt idx="27">
                  <c:v>14.685618693595304</c:v>
                </c:pt>
                <c:pt idx="28">
                  <c:v>14.831717251253163</c:v>
                </c:pt>
                <c:pt idx="29">
                  <c:v>15.53976223351723</c:v>
                </c:pt>
                <c:pt idx="30">
                  <c:v>17.116391830854603</c:v>
                </c:pt>
                <c:pt idx="31">
                  <c:v>18.32433791535848</c:v>
                </c:pt>
                <c:pt idx="32">
                  <c:v>18.574559473208851</c:v>
                </c:pt>
                <c:pt idx="33">
                  <c:v>16.342716713391315</c:v>
                </c:pt>
                <c:pt idx="34">
                  <c:v>14.639240224919403</c:v>
                </c:pt>
                <c:pt idx="35">
                  <c:v>13.885477982989425</c:v>
                </c:pt>
                <c:pt idx="36">
                  <c:v>13.329513446278995</c:v>
                </c:pt>
                <c:pt idx="37">
                  <c:v>12.54269730395594</c:v>
                </c:pt>
                <c:pt idx="38">
                  <c:v>10.76396482093649</c:v>
                </c:pt>
                <c:pt idx="39">
                  <c:v>10.187877470138652</c:v>
                </c:pt>
                <c:pt idx="40">
                  <c:v>11.098477282451547</c:v>
                </c:pt>
                <c:pt idx="41">
                  <c:v>11.80872684943466</c:v>
                </c:pt>
                <c:pt idx="42">
                  <c:v>11.295251865368861</c:v>
                </c:pt>
                <c:pt idx="43">
                  <c:v>9.9689017809377454</c:v>
                </c:pt>
                <c:pt idx="44">
                  <c:v>10.029558008590399</c:v>
                </c:pt>
                <c:pt idx="45">
                  <c:v>10.30152103044999</c:v>
                </c:pt>
                <c:pt idx="46">
                  <c:v>10.855996544635227</c:v>
                </c:pt>
                <c:pt idx="47">
                  <c:v>10.055391965067638</c:v>
                </c:pt>
                <c:pt idx="48">
                  <c:v>9.8642276998148315</c:v>
                </c:pt>
                <c:pt idx="49">
                  <c:v>10.011723842024999</c:v>
                </c:pt>
                <c:pt idx="50">
                  <c:v>10.782335512937035</c:v>
                </c:pt>
                <c:pt idx="51">
                  <c:v>11.715415179226852</c:v>
                </c:pt>
                <c:pt idx="52">
                  <c:v>11.006495709723897</c:v>
                </c:pt>
                <c:pt idx="53">
                  <c:v>9.7140708098989226</c:v>
                </c:pt>
                <c:pt idx="54">
                  <c:v>9.2158725694732944</c:v>
                </c:pt>
                <c:pt idx="55">
                  <c:v>9.9466282139070614</c:v>
                </c:pt>
                <c:pt idx="56">
                  <c:v>10.94358616102642</c:v>
                </c:pt>
                <c:pt idx="57">
                  <c:v>11.606406128705338</c:v>
                </c:pt>
                <c:pt idx="58">
                  <c:v>11.042739975785931</c:v>
                </c:pt>
                <c:pt idx="59">
                  <c:v>11.364863307801976</c:v>
                </c:pt>
                <c:pt idx="60">
                  <c:v>10.137099665334048</c:v>
                </c:pt>
                <c:pt idx="61">
                  <c:v>10.654480786833043</c:v>
                </c:pt>
                <c:pt idx="62">
                  <c:v>9.8725711952049267</c:v>
                </c:pt>
                <c:pt idx="63">
                  <c:v>9.1654535756236832</c:v>
                </c:pt>
                <c:pt idx="64">
                  <c:v>8.9102481103814135</c:v>
                </c:pt>
                <c:pt idx="65">
                  <c:v>9.0391952236427819</c:v>
                </c:pt>
                <c:pt idx="66">
                  <c:v>9.5163801833891846</c:v>
                </c:pt>
                <c:pt idx="67">
                  <c:v>9.2583415922536503</c:v>
                </c:pt>
                <c:pt idx="68">
                  <c:v>8.615628188301482</c:v>
                </c:pt>
                <c:pt idx="69">
                  <c:v>7.9220990413484182</c:v>
                </c:pt>
                <c:pt idx="70">
                  <c:v>8.2552613393794836</c:v>
                </c:pt>
                <c:pt idx="71">
                  <c:v>7.915454106289066</c:v>
                </c:pt>
                <c:pt idx="72">
                  <c:v>8.6498322805183001</c:v>
                </c:pt>
                <c:pt idx="73">
                  <c:v>8.1494333709065678</c:v>
                </c:pt>
                <c:pt idx="74">
                  <c:v>8.0856666231637</c:v>
                </c:pt>
                <c:pt idx="75">
                  <c:v>7.2378967922140713</c:v>
                </c:pt>
                <c:pt idx="76">
                  <c:v>6.6557945974154764</c:v>
                </c:pt>
                <c:pt idx="77">
                  <c:v>7.039712648898</c:v>
                </c:pt>
                <c:pt idx="78">
                  <c:v>6.6143576301384899</c:v>
                </c:pt>
                <c:pt idx="79">
                  <c:v>6.5215059355717475</c:v>
                </c:pt>
                <c:pt idx="80">
                  <c:v>5.4222172373781463</c:v>
                </c:pt>
                <c:pt idx="81">
                  <c:v>5.3760465825280157</c:v>
                </c:pt>
                <c:pt idx="82">
                  <c:v>3.3516148204448148</c:v>
                </c:pt>
                <c:pt idx="83">
                  <c:v>-0.79259685955572756</c:v>
                </c:pt>
                <c:pt idx="84">
                  <c:v>-6.8583304518012316</c:v>
                </c:pt>
                <c:pt idx="85">
                  <c:v>-13.763538157137777</c:v>
                </c:pt>
                <c:pt idx="86">
                  <c:v>-16.84717007976937</c:v>
                </c:pt>
                <c:pt idx="87">
                  <c:v>-17.307068094768308</c:v>
                </c:pt>
                <c:pt idx="88">
                  <c:v>-15.773636335609087</c:v>
                </c:pt>
                <c:pt idx="89">
                  <c:v>-15.836478356637318</c:v>
                </c:pt>
                <c:pt idx="90">
                  <c:v>-14.59422984531632</c:v>
                </c:pt>
                <c:pt idx="91">
                  <c:v>-13.764889764655308</c:v>
                </c:pt>
                <c:pt idx="92">
                  <c:v>-12.076011320585</c:v>
                </c:pt>
                <c:pt idx="93">
                  <c:v>-10.618632790779515</c:v>
                </c:pt>
                <c:pt idx="94">
                  <c:v>-7.8834345894558622</c:v>
                </c:pt>
                <c:pt idx="95">
                  <c:v>-2.6955205200065446</c:v>
                </c:pt>
                <c:pt idx="96">
                  <c:v>5.0976032895919454</c:v>
                </c:pt>
                <c:pt idx="97">
                  <c:v>13.994616084065115</c:v>
                </c:pt>
                <c:pt idx="98">
                  <c:v>19.98633459545902</c:v>
                </c:pt>
                <c:pt idx="99">
                  <c:v>21.5923990399302</c:v>
                </c:pt>
                <c:pt idx="100">
                  <c:v>20.815217064841441</c:v>
                </c:pt>
                <c:pt idx="101">
                  <c:v>21.422559077059923</c:v>
                </c:pt>
                <c:pt idx="102">
                  <c:v>20.629710849799277</c:v>
                </c:pt>
                <c:pt idx="103">
                  <c:v>19.986556592989047</c:v>
                </c:pt>
                <c:pt idx="104">
                  <c:v>18.290910698733942</c:v>
                </c:pt>
                <c:pt idx="105">
                  <c:v>15.87986515748241</c:v>
                </c:pt>
                <c:pt idx="106">
                  <c:v>14.05609307447433</c:v>
                </c:pt>
                <c:pt idx="107">
                  <c:v>12.906204412753874</c:v>
                </c:pt>
                <c:pt idx="108">
                  <c:v>11.424806357940742</c:v>
                </c:pt>
                <c:pt idx="109">
                  <c:v>10.806811498063219</c:v>
                </c:pt>
                <c:pt idx="110">
                  <c:v>8.935379563429958</c:v>
                </c:pt>
                <c:pt idx="111">
                  <c:v>8.9991883135017936</c:v>
                </c:pt>
                <c:pt idx="112">
                  <c:v>7.7206115419985455</c:v>
                </c:pt>
                <c:pt idx="113">
                  <c:v>6.8822928662002125</c:v>
                </c:pt>
                <c:pt idx="114">
                  <c:v>5.4580349524369964</c:v>
                </c:pt>
                <c:pt idx="115">
                  <c:v>4.8256220905682934</c:v>
                </c:pt>
                <c:pt idx="116">
                  <c:v>4.9299542309630517</c:v>
                </c:pt>
                <c:pt idx="117">
                  <c:v>4.8202466497565544</c:v>
                </c:pt>
                <c:pt idx="118">
                  <c:v>4.2035854710374965</c:v>
                </c:pt>
                <c:pt idx="119">
                  <c:v>2.5383166674686208</c:v>
                </c:pt>
                <c:pt idx="120">
                  <c:v>1.8258129818915281</c:v>
                </c:pt>
                <c:pt idx="121">
                  <c:v>0.88626535238793824</c:v>
                </c:pt>
                <c:pt idx="122">
                  <c:v>1.1505692511804888</c:v>
                </c:pt>
                <c:pt idx="123">
                  <c:v>0.91417020814230643</c:v>
                </c:pt>
                <c:pt idx="124">
                  <c:v>1.2405609985852717</c:v>
                </c:pt>
                <c:pt idx="125">
                  <c:v>1.953206407543906</c:v>
                </c:pt>
                <c:pt idx="126">
                  <c:v>2.5800300260981013</c:v>
                </c:pt>
                <c:pt idx="127">
                  <c:v>3.0847604390443983</c:v>
                </c:pt>
                <c:pt idx="128">
                  <c:v>1.735140240079236</c:v>
                </c:pt>
                <c:pt idx="129">
                  <c:v>2.5599519734024634</c:v>
                </c:pt>
                <c:pt idx="130">
                  <c:v>3.410042942614</c:v>
                </c:pt>
                <c:pt idx="131">
                  <c:v>5.0790966506086166</c:v>
                </c:pt>
                <c:pt idx="132">
                  <c:v>4.9129900019150075</c:v>
                </c:pt>
                <c:pt idx="133">
                  <c:v>6.3559484938226385</c:v>
                </c:pt>
                <c:pt idx="134">
                  <c:v>6.6356264892082129</c:v>
                </c:pt>
                <c:pt idx="135">
                  <c:v>7.0854026465897002</c:v>
                </c:pt>
                <c:pt idx="136">
                  <c:v>6.9318771437905102</c:v>
                </c:pt>
                <c:pt idx="137">
                  <c:v>5.8663857788431972</c:v>
                </c:pt>
                <c:pt idx="138">
                  <c:v>4.1764472483863058</c:v>
                </c:pt>
                <c:pt idx="139">
                  <c:v>2.8537610819176384</c:v>
                </c:pt>
                <c:pt idx="140">
                  <c:v>3.7715152612534109</c:v>
                </c:pt>
                <c:pt idx="141">
                  <c:v>3.7741083522858432</c:v>
                </c:pt>
                <c:pt idx="142">
                  <c:v>3.7865438122946626</c:v>
                </c:pt>
                <c:pt idx="143">
                  <c:v>3.024096601439541</c:v>
                </c:pt>
                <c:pt idx="144">
                  <c:v>3.2002349504372196</c:v>
                </c:pt>
                <c:pt idx="145">
                  <c:v>1.9101046655326082</c:v>
                </c:pt>
                <c:pt idx="146">
                  <c:v>1.690130574884563</c:v>
                </c:pt>
                <c:pt idx="147">
                  <c:v>1.2557401265494761</c:v>
                </c:pt>
                <c:pt idx="148">
                  <c:v>1.4144736515400158</c:v>
                </c:pt>
                <c:pt idx="149">
                  <c:v>1.2141883156486344</c:v>
                </c:pt>
                <c:pt idx="150">
                  <c:v>2.2927473075134097</c:v>
                </c:pt>
                <c:pt idx="151">
                  <c:v>2.8081622476779033</c:v>
                </c:pt>
                <c:pt idx="152">
                  <c:v>3.021691952859018</c:v>
                </c:pt>
                <c:pt idx="153">
                  <c:v>3.6983824916602126</c:v>
                </c:pt>
                <c:pt idx="154">
                  <c:v>3.7211935192778434</c:v>
                </c:pt>
                <c:pt idx="155">
                  <c:v>3.8451164817079331</c:v>
                </c:pt>
                <c:pt idx="156">
                  <c:v>3.3563286054011598</c:v>
                </c:pt>
                <c:pt idx="157">
                  <c:v>3.4384275086500216</c:v>
                </c:pt>
                <c:pt idx="158">
                  <c:v>3.5243159747872843</c:v>
                </c:pt>
                <c:pt idx="159">
                  <c:v>1.9759671324942385</c:v>
                </c:pt>
                <c:pt idx="160">
                  <c:v>0.82109676346437954</c:v>
                </c:pt>
                <c:pt idx="161">
                  <c:v>-0.73034695740309408</c:v>
                </c:pt>
                <c:pt idx="162">
                  <c:v>-4.2033934787355509E-2</c:v>
                </c:pt>
                <c:pt idx="163">
                  <c:v>0.33688516657088829</c:v>
                </c:pt>
                <c:pt idx="164">
                  <c:v>1.0862991738356476</c:v>
                </c:pt>
                <c:pt idx="165">
                  <c:v>-7.3047879423160378E-2</c:v>
                </c:pt>
                <c:pt idx="166">
                  <c:v>-0.53852757108672211</c:v>
                </c:pt>
                <c:pt idx="167">
                  <c:v>-0.96486188625592995</c:v>
                </c:pt>
                <c:pt idx="168">
                  <c:v>-5.5378690772012185E-2</c:v>
                </c:pt>
                <c:pt idx="169">
                  <c:v>-0.81518270950819982</c:v>
                </c:pt>
                <c:pt idx="170">
                  <c:v>-1.2212328987491472</c:v>
                </c:pt>
                <c:pt idx="171">
                  <c:v>-1.3718279647993215</c:v>
                </c:pt>
                <c:pt idx="172">
                  <c:v>-0.27032176905426031</c:v>
                </c:pt>
                <c:pt idx="173">
                  <c:v>1.2778145698740362</c:v>
                </c:pt>
                <c:pt idx="174">
                  <c:v>1.4630496394433257</c:v>
                </c:pt>
                <c:pt idx="175">
                  <c:v>0.99058224491472835</c:v>
                </c:pt>
                <c:pt idx="176">
                  <c:v>0.54315511647284875</c:v>
                </c:pt>
                <c:pt idx="177">
                  <c:v>0.52170806586220309</c:v>
                </c:pt>
                <c:pt idx="178">
                  <c:v>0.98203813391237738</c:v>
                </c:pt>
                <c:pt idx="179">
                  <c:v>2.2076862964505617</c:v>
                </c:pt>
                <c:pt idx="180">
                  <c:v>3.4782547201999359</c:v>
                </c:pt>
                <c:pt idx="181">
                  <c:v>5.671163131683099</c:v>
                </c:pt>
                <c:pt idx="182">
                  <c:v>5.7528681222239975</c:v>
                </c:pt>
                <c:pt idx="183">
                  <c:v>7.5602096730886803</c:v>
                </c:pt>
                <c:pt idx="184">
                  <c:v>7.3137649522506454</c:v>
                </c:pt>
                <c:pt idx="185">
                  <c:v>7.6245690174182368</c:v>
                </c:pt>
                <c:pt idx="186">
                  <c:v>6.191966620478806</c:v>
                </c:pt>
                <c:pt idx="187">
                  <c:v>6.4730412599014242</c:v>
                </c:pt>
                <c:pt idx="188">
                  <c:v>6.293579124973947</c:v>
                </c:pt>
                <c:pt idx="189">
                  <c:v>6.8251248635029738</c:v>
                </c:pt>
                <c:pt idx="190">
                  <c:v>6.1552510965438678</c:v>
                </c:pt>
                <c:pt idx="191">
                  <c:v>6.1787806276148771</c:v>
                </c:pt>
                <c:pt idx="192">
                  <c:v>5.0215735108276371</c:v>
                </c:pt>
                <c:pt idx="193">
                  <c:v>5.5905218569108905</c:v>
                </c:pt>
                <c:pt idx="194">
                  <c:v>5.9553852398113838</c:v>
                </c:pt>
                <c:pt idx="195">
                  <c:v>4.724598319652773</c:v>
                </c:pt>
                <c:pt idx="196">
                  <c:v>4.0474463859596188</c:v>
                </c:pt>
                <c:pt idx="197">
                  <c:v>3.7690291157269407</c:v>
                </c:pt>
                <c:pt idx="198">
                  <c:v>4.9970466239331879</c:v>
                </c:pt>
                <c:pt idx="199">
                  <c:v>6.0914761043900256</c:v>
                </c:pt>
                <c:pt idx="200">
                  <c:v>6.4295361263558615</c:v>
                </c:pt>
                <c:pt idx="201">
                  <c:v>6.5043648973922341</c:v>
                </c:pt>
                <c:pt idx="202">
                  <c:v>6.8436198639905133</c:v>
                </c:pt>
                <c:pt idx="203">
                  <c:v>4.9628502140492303</c:v>
                </c:pt>
                <c:pt idx="204">
                  <c:v>2.7656516393264496</c:v>
                </c:pt>
                <c:pt idx="205">
                  <c:v>-0.39407060482979928</c:v>
                </c:pt>
                <c:pt idx="206">
                  <c:v>-1.705914857704538</c:v>
                </c:pt>
                <c:pt idx="207">
                  <c:v>-0.58959093312969113</c:v>
                </c:pt>
                <c:pt idx="208">
                  <c:v>-0.14907944759520175</c:v>
                </c:pt>
                <c:pt idx="209">
                  <c:v>0.39252246056158402</c:v>
                </c:pt>
                <c:pt idx="210">
                  <c:v>-0.88451873805885928</c:v>
                </c:pt>
                <c:pt idx="211">
                  <c:v>-1.9738222671515482</c:v>
                </c:pt>
                <c:pt idx="212">
                  <c:v>-2.3593567009569494</c:v>
                </c:pt>
                <c:pt idx="213">
                  <c:v>-2.5006978768322807</c:v>
                </c:pt>
                <c:pt idx="214">
                  <c:v>-2.7896485414145578</c:v>
                </c:pt>
                <c:pt idx="215">
                  <c:v>-2.493140151087736</c:v>
                </c:pt>
                <c:pt idx="216">
                  <c:v>-0.57846009207446203</c:v>
                </c:pt>
                <c:pt idx="217">
                  <c:v>-0.38493491604846275</c:v>
                </c:pt>
                <c:pt idx="218">
                  <c:v>-0.45878401541658009</c:v>
                </c:pt>
                <c:pt idx="219">
                  <c:v>-1.6464760583420057</c:v>
                </c:pt>
                <c:pt idx="220">
                  <c:v>-3.1330672890044542</c:v>
                </c:pt>
                <c:pt idx="221">
                  <c:v>-7.1297273812471857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07-40D6-86E8-478BB7CDB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699328"/>
        <c:axId val="227705216"/>
      </c:lineChart>
      <c:dateAx>
        <c:axId val="227699328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227705216"/>
        <c:crossesAt val="0"/>
        <c:auto val="0"/>
        <c:lblOffset val="100"/>
        <c:baseTimeUnit val="months"/>
      </c:dateAx>
      <c:valAx>
        <c:axId val="227705216"/>
        <c:scaling>
          <c:orientation val="minMax"/>
          <c:max val="10"/>
          <c:min val="-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276993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26: </a:t>
            </a:r>
            <a:r>
              <a:rPr lang="he-IL" sz="2000" dirty="0"/>
              <a:t>מדד מנהלי הרכש הגלובלי
</a:t>
            </a:r>
            <a:r>
              <a:rPr lang="he-IL" sz="2000" b="0" dirty="0"/>
              <a:t>אפריל 2014 עד </a:t>
            </a:r>
            <a:r>
              <a:rPr lang="he-IL" sz="2000" b="0" dirty="0" smtClean="0"/>
              <a:t>יולי 2020</a:t>
            </a:r>
            <a:endParaRPr lang="he-IL" sz="2000" b="0" dirty="0"/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52.4</c:v>
                </c:pt>
                <c:pt idx="49">
                  <c:v>52.2</c:v>
                </c:pt>
                <c:pt idx="50">
                  <c:v>52.4</c:v>
                </c:pt>
                <c:pt idx="51">
                  <c:v>52.5</c:v>
                </c:pt>
                <c:pt idx="52">
                  <c:v>51.8</c:v>
                </c:pt>
                <c:pt idx="53">
                  <c:v>51.6</c:v>
                </c:pt>
                <c:pt idx="54">
                  <c:v>51.3</c:v>
                </c:pt>
                <c:pt idx="55">
                  <c:v>52.6</c:v>
                </c:pt>
                <c:pt idx="56">
                  <c:v>52.5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52.5</c:v>
                </c:pt>
                <c:pt idx="61">
                  <c:v>51.3</c:v>
                </c:pt>
                <c:pt idx="62">
                  <c:v>51</c:v>
                </c:pt>
                <c:pt idx="63">
                  <c:v>51.5</c:v>
                </c:pt>
                <c:pt idx="64">
                  <c:v>51.8</c:v>
                </c:pt>
                <c:pt idx="65">
                  <c:v>51.8</c:v>
                </c:pt>
                <c:pt idx="66">
                  <c:v>51.8</c:v>
                </c:pt>
                <c:pt idx="67">
                  <c:v>52.6</c:v>
                </c:pt>
                <c:pt idx="68">
                  <c:v>52.1</c:v>
                </c:pt>
                <c:pt idx="69">
                  <c:v>52.2</c:v>
                </c:pt>
                <c:pt idx="70">
                  <c:v>38.9</c:v>
                </c:pt>
                <c:pt idx="71">
                  <c:v>44.9</c:v>
                </c:pt>
                <c:pt idx="72">
                  <c:v>34.6</c:v>
                </c:pt>
                <c:pt idx="73">
                  <c:v>42.7</c:v>
                </c:pt>
                <c:pt idx="74">
                  <c:v>49.7</c:v>
                </c:pt>
                <c:pt idx="75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4-4A16-B2A8-30DA05F66D7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54.9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54.4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53.3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52.8</c:v>
                </c:pt>
                <c:pt idx="60">
                  <c:v>52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50.8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33.200000000000003</c:v>
                </c:pt>
                <c:pt idx="74">
                  <c:v>46.9</c:v>
                </c:pt>
                <c:pt idx="75">
                  <c:v>51.1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3: סך הרכישות </a:t>
            </a:r>
            <a:r>
              <a:rPr lang="he-IL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בכרטיסי </a:t>
            </a:r>
            <a:r>
              <a:rPr lang="he-IL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אשראי</a:t>
            </a:r>
            <a:endParaRPr lang="he-IL" sz="1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5547220121109607E-2"/>
          <c:y val="0.13674543508492676"/>
          <c:w val="0.90873288168351674"/>
          <c:h val="0.56799606671132052"/>
        </c:manualLayout>
      </c:layout>
      <c:lineChart>
        <c:grouping val="standard"/>
        <c:varyColors val="0"/>
        <c:ser>
          <c:idx val="0"/>
          <c:order val="0"/>
          <c:tx>
            <c:strRef>
              <c:f>'Research G'!$C$1</c:f>
              <c:strCache>
                <c:ptCount val="1"/>
                <c:pt idx="0">
                  <c:v>רמה חזויה על פי נתונים חודשיים של 2006-2019, מנוכה עונתיות
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'Research G'!$E$2282:$E$2509</c:f>
              <c:strCache>
                <c:ptCount val="228"/>
                <c:pt idx="0">
                  <c:v>2020-01-07</c:v>
                </c:pt>
                <c:pt idx="1">
                  <c:v>2020-01-08</c:v>
                </c:pt>
                <c:pt idx="2">
                  <c:v>2020-01-09</c:v>
                </c:pt>
                <c:pt idx="3">
                  <c:v>2020-01-10</c:v>
                </c:pt>
                <c:pt idx="4">
                  <c:v>2020-01-11</c:v>
                </c:pt>
                <c:pt idx="5">
                  <c:v>2020-01-12</c:v>
                </c:pt>
                <c:pt idx="6">
                  <c:v>2020-01-13</c:v>
                </c:pt>
                <c:pt idx="7">
                  <c:v>2020-01-14</c:v>
                </c:pt>
                <c:pt idx="8">
                  <c:v>2020-01-15</c:v>
                </c:pt>
                <c:pt idx="9">
                  <c:v>2020-01-16</c:v>
                </c:pt>
                <c:pt idx="10">
                  <c:v>2020-01-17</c:v>
                </c:pt>
                <c:pt idx="11">
                  <c:v>2020-01-18</c:v>
                </c:pt>
                <c:pt idx="12">
                  <c:v>2020-01-19</c:v>
                </c:pt>
                <c:pt idx="13">
                  <c:v>2020-01-20</c:v>
                </c:pt>
                <c:pt idx="14">
                  <c:v>2020-01-21</c:v>
                </c:pt>
                <c:pt idx="15">
                  <c:v>2020-01-22</c:v>
                </c:pt>
                <c:pt idx="16">
                  <c:v>2020-01-23</c:v>
                </c:pt>
                <c:pt idx="17">
                  <c:v>2020-01-24</c:v>
                </c:pt>
                <c:pt idx="18">
                  <c:v>2020-01-25</c:v>
                </c:pt>
                <c:pt idx="19">
                  <c:v>2020-01-26</c:v>
                </c:pt>
                <c:pt idx="20">
                  <c:v>2020-01-27</c:v>
                </c:pt>
                <c:pt idx="21">
                  <c:v>2020-01-28</c:v>
                </c:pt>
                <c:pt idx="22">
                  <c:v>2020-01-29</c:v>
                </c:pt>
                <c:pt idx="23">
                  <c:v>2020-01-30</c:v>
                </c:pt>
                <c:pt idx="24">
                  <c:v>2020-01-31</c:v>
                </c:pt>
                <c:pt idx="25">
                  <c:v>2020-02-01</c:v>
                </c:pt>
                <c:pt idx="26">
                  <c:v>2020-02-02</c:v>
                </c:pt>
                <c:pt idx="27">
                  <c:v>2020-02-03</c:v>
                </c:pt>
                <c:pt idx="28">
                  <c:v>2020-02-04</c:v>
                </c:pt>
                <c:pt idx="29">
                  <c:v>2020-02-05</c:v>
                </c:pt>
                <c:pt idx="30">
                  <c:v>2020-02-06</c:v>
                </c:pt>
                <c:pt idx="31">
                  <c:v>2020-02-07</c:v>
                </c:pt>
                <c:pt idx="32">
                  <c:v>2020-02-08</c:v>
                </c:pt>
                <c:pt idx="33">
                  <c:v>2020-02-09</c:v>
                </c:pt>
                <c:pt idx="34">
                  <c:v>2020-02-10</c:v>
                </c:pt>
                <c:pt idx="35">
                  <c:v>2020-02-11</c:v>
                </c:pt>
                <c:pt idx="36">
                  <c:v>2020-02-12</c:v>
                </c:pt>
                <c:pt idx="37">
                  <c:v>2020-02-13</c:v>
                </c:pt>
                <c:pt idx="38">
                  <c:v>2020-02-14</c:v>
                </c:pt>
                <c:pt idx="39">
                  <c:v>2020-02-15</c:v>
                </c:pt>
                <c:pt idx="40">
                  <c:v>2020-02-16</c:v>
                </c:pt>
                <c:pt idx="41">
                  <c:v>2020-02-17</c:v>
                </c:pt>
                <c:pt idx="42">
                  <c:v>2020-02-18</c:v>
                </c:pt>
                <c:pt idx="43">
                  <c:v>2020-02-19</c:v>
                </c:pt>
                <c:pt idx="44">
                  <c:v>2020-02-20</c:v>
                </c:pt>
                <c:pt idx="45">
                  <c:v>2020-02-21</c:v>
                </c:pt>
                <c:pt idx="46">
                  <c:v>2020-02-22</c:v>
                </c:pt>
                <c:pt idx="47">
                  <c:v>2020-02-23</c:v>
                </c:pt>
                <c:pt idx="48">
                  <c:v>2020-02-24</c:v>
                </c:pt>
                <c:pt idx="49">
                  <c:v>2020-02-25</c:v>
                </c:pt>
                <c:pt idx="50">
                  <c:v>2020-02-26</c:v>
                </c:pt>
                <c:pt idx="51">
                  <c:v>2020-02-27</c:v>
                </c:pt>
                <c:pt idx="52">
                  <c:v>2020-02-28</c:v>
                </c:pt>
                <c:pt idx="53">
                  <c:v>2020-02-29</c:v>
                </c:pt>
                <c:pt idx="54">
                  <c:v>2020-03-01</c:v>
                </c:pt>
                <c:pt idx="55">
                  <c:v>2020-03-02</c:v>
                </c:pt>
                <c:pt idx="56">
                  <c:v>2020-03-03</c:v>
                </c:pt>
                <c:pt idx="57">
                  <c:v>2020-03-04</c:v>
                </c:pt>
                <c:pt idx="58">
                  <c:v>2020-03-05</c:v>
                </c:pt>
                <c:pt idx="59">
                  <c:v>2020-03-06</c:v>
                </c:pt>
                <c:pt idx="60">
                  <c:v>2020-03-07</c:v>
                </c:pt>
                <c:pt idx="61">
                  <c:v>2020-03-08</c:v>
                </c:pt>
                <c:pt idx="62">
                  <c:v>2020-03-09</c:v>
                </c:pt>
                <c:pt idx="63">
                  <c:v>2020-03-10</c:v>
                </c:pt>
                <c:pt idx="64">
                  <c:v>2020-03-11</c:v>
                </c:pt>
                <c:pt idx="65">
                  <c:v>2020-03-12</c:v>
                </c:pt>
                <c:pt idx="66">
                  <c:v>2020-03-13</c:v>
                </c:pt>
                <c:pt idx="67">
                  <c:v>2020-03-14</c:v>
                </c:pt>
                <c:pt idx="68">
                  <c:v>2020-03-15</c:v>
                </c:pt>
                <c:pt idx="69">
                  <c:v>2020-03-16</c:v>
                </c:pt>
                <c:pt idx="70">
                  <c:v>2020-03-17</c:v>
                </c:pt>
                <c:pt idx="71">
                  <c:v>2020-03-18</c:v>
                </c:pt>
                <c:pt idx="72">
                  <c:v>2020-03-19</c:v>
                </c:pt>
                <c:pt idx="73">
                  <c:v>2020-03-20</c:v>
                </c:pt>
                <c:pt idx="74">
                  <c:v>2020-03-21</c:v>
                </c:pt>
                <c:pt idx="75">
                  <c:v>2020-03-22</c:v>
                </c:pt>
                <c:pt idx="76">
                  <c:v>2020-03-23</c:v>
                </c:pt>
                <c:pt idx="77">
                  <c:v>2020-03-24</c:v>
                </c:pt>
                <c:pt idx="78">
                  <c:v>2020-03-25</c:v>
                </c:pt>
                <c:pt idx="79">
                  <c:v>2020-03-26</c:v>
                </c:pt>
                <c:pt idx="80">
                  <c:v>2020-03-27</c:v>
                </c:pt>
                <c:pt idx="81">
                  <c:v>2020-03-28</c:v>
                </c:pt>
                <c:pt idx="82">
                  <c:v>2020-03-29</c:v>
                </c:pt>
                <c:pt idx="83">
                  <c:v>2020-03-30</c:v>
                </c:pt>
                <c:pt idx="84">
                  <c:v>2020-03-31</c:v>
                </c:pt>
                <c:pt idx="85">
                  <c:v>2020-04-01</c:v>
                </c:pt>
                <c:pt idx="86">
                  <c:v>2020-04-02</c:v>
                </c:pt>
                <c:pt idx="87">
                  <c:v>2020-04-03</c:v>
                </c:pt>
                <c:pt idx="88">
                  <c:v>2020-04-04</c:v>
                </c:pt>
                <c:pt idx="89">
                  <c:v>2020-04-05</c:v>
                </c:pt>
                <c:pt idx="90">
                  <c:v>2020-04-06</c:v>
                </c:pt>
                <c:pt idx="91">
                  <c:v>2020-04-07</c:v>
                </c:pt>
                <c:pt idx="92">
                  <c:v>2020-04-08</c:v>
                </c:pt>
                <c:pt idx="93">
                  <c:v>2020-04-09</c:v>
                </c:pt>
                <c:pt idx="94">
                  <c:v>2020-04-10</c:v>
                </c:pt>
                <c:pt idx="95">
                  <c:v>2020-04-11</c:v>
                </c:pt>
                <c:pt idx="96">
                  <c:v>2020-04-12</c:v>
                </c:pt>
                <c:pt idx="97">
                  <c:v>2020-04-13</c:v>
                </c:pt>
                <c:pt idx="98">
                  <c:v>2020-04-14</c:v>
                </c:pt>
                <c:pt idx="99">
                  <c:v>2020-04-15</c:v>
                </c:pt>
                <c:pt idx="100">
                  <c:v>2020-04-16</c:v>
                </c:pt>
                <c:pt idx="101">
                  <c:v>2020-04-17</c:v>
                </c:pt>
                <c:pt idx="102">
                  <c:v>2020-04-18</c:v>
                </c:pt>
                <c:pt idx="103">
                  <c:v>2020-04-19</c:v>
                </c:pt>
                <c:pt idx="104">
                  <c:v>2020-04-20</c:v>
                </c:pt>
                <c:pt idx="105">
                  <c:v>2020-04-21</c:v>
                </c:pt>
                <c:pt idx="106">
                  <c:v>2020-04-22</c:v>
                </c:pt>
                <c:pt idx="107">
                  <c:v>2020-04-23</c:v>
                </c:pt>
                <c:pt idx="108">
                  <c:v>2020-04-24</c:v>
                </c:pt>
                <c:pt idx="109">
                  <c:v>2020-04-25</c:v>
                </c:pt>
                <c:pt idx="110">
                  <c:v>2020-04-26</c:v>
                </c:pt>
                <c:pt idx="111">
                  <c:v>2020-04-27</c:v>
                </c:pt>
                <c:pt idx="112">
                  <c:v>2020-04-28</c:v>
                </c:pt>
                <c:pt idx="113">
                  <c:v>2020-04-29</c:v>
                </c:pt>
                <c:pt idx="114">
                  <c:v>2020-04-30</c:v>
                </c:pt>
                <c:pt idx="115">
                  <c:v>2020-05-01</c:v>
                </c:pt>
                <c:pt idx="116">
                  <c:v>2020-05-02</c:v>
                </c:pt>
                <c:pt idx="117">
                  <c:v>2020-05-03</c:v>
                </c:pt>
                <c:pt idx="118">
                  <c:v>2020-05-04</c:v>
                </c:pt>
                <c:pt idx="119">
                  <c:v>2020-05-05</c:v>
                </c:pt>
                <c:pt idx="120">
                  <c:v>2020-05-06</c:v>
                </c:pt>
                <c:pt idx="121">
                  <c:v>2020-05-07</c:v>
                </c:pt>
                <c:pt idx="122">
                  <c:v>2020-05-08</c:v>
                </c:pt>
                <c:pt idx="123">
                  <c:v>2020-05-09</c:v>
                </c:pt>
                <c:pt idx="124">
                  <c:v>2020-05-10</c:v>
                </c:pt>
                <c:pt idx="125">
                  <c:v>2020-05-11</c:v>
                </c:pt>
                <c:pt idx="126">
                  <c:v>2020-05-12</c:v>
                </c:pt>
                <c:pt idx="127">
                  <c:v>2020-05-13</c:v>
                </c:pt>
                <c:pt idx="128">
                  <c:v>2020-05-14</c:v>
                </c:pt>
                <c:pt idx="129">
                  <c:v>2020-05-15</c:v>
                </c:pt>
                <c:pt idx="130">
                  <c:v>2020-05-16</c:v>
                </c:pt>
                <c:pt idx="131">
                  <c:v>2020-05-17</c:v>
                </c:pt>
                <c:pt idx="132">
                  <c:v>2020-05-18</c:v>
                </c:pt>
                <c:pt idx="133">
                  <c:v>2020-05-19</c:v>
                </c:pt>
                <c:pt idx="134">
                  <c:v>2020-05-20</c:v>
                </c:pt>
                <c:pt idx="135">
                  <c:v>2020-05-21</c:v>
                </c:pt>
                <c:pt idx="136">
                  <c:v>2020-05-22</c:v>
                </c:pt>
                <c:pt idx="137">
                  <c:v>2020-05-23</c:v>
                </c:pt>
                <c:pt idx="138">
                  <c:v>2020-05-24</c:v>
                </c:pt>
                <c:pt idx="139">
                  <c:v>2020-05-25</c:v>
                </c:pt>
                <c:pt idx="140">
                  <c:v>2020-05-26</c:v>
                </c:pt>
                <c:pt idx="141">
                  <c:v>2020-05-27</c:v>
                </c:pt>
                <c:pt idx="142">
                  <c:v>2020-05-28</c:v>
                </c:pt>
                <c:pt idx="143">
                  <c:v>2020-05-29</c:v>
                </c:pt>
                <c:pt idx="144">
                  <c:v>2020-05-30</c:v>
                </c:pt>
                <c:pt idx="145">
                  <c:v>2020-05-31</c:v>
                </c:pt>
                <c:pt idx="146">
                  <c:v>2020-06-01</c:v>
                </c:pt>
                <c:pt idx="147">
                  <c:v>2020-06-02</c:v>
                </c:pt>
                <c:pt idx="148">
                  <c:v>2020-06-03</c:v>
                </c:pt>
                <c:pt idx="149">
                  <c:v>2020-06-04</c:v>
                </c:pt>
                <c:pt idx="150">
                  <c:v>2020-06-05</c:v>
                </c:pt>
                <c:pt idx="151">
                  <c:v>2020-06-06</c:v>
                </c:pt>
                <c:pt idx="152">
                  <c:v>2020-06-07</c:v>
                </c:pt>
                <c:pt idx="153">
                  <c:v>2020-06-08</c:v>
                </c:pt>
                <c:pt idx="154">
                  <c:v>2020-06-09</c:v>
                </c:pt>
                <c:pt idx="155">
                  <c:v>2020-06-10</c:v>
                </c:pt>
                <c:pt idx="156">
                  <c:v>2020-06-11</c:v>
                </c:pt>
                <c:pt idx="157">
                  <c:v>2020-06-12</c:v>
                </c:pt>
                <c:pt idx="158">
                  <c:v>2020-06-13</c:v>
                </c:pt>
                <c:pt idx="159">
                  <c:v>2020-06-14</c:v>
                </c:pt>
                <c:pt idx="160">
                  <c:v>2020-06-15</c:v>
                </c:pt>
                <c:pt idx="161">
                  <c:v>2020-06-16</c:v>
                </c:pt>
                <c:pt idx="162">
                  <c:v>2020-06-17</c:v>
                </c:pt>
                <c:pt idx="163">
                  <c:v>2020-06-18</c:v>
                </c:pt>
                <c:pt idx="164">
                  <c:v>2020-06-19</c:v>
                </c:pt>
                <c:pt idx="165">
                  <c:v>2020-06-20</c:v>
                </c:pt>
                <c:pt idx="166">
                  <c:v>2020-06-21</c:v>
                </c:pt>
                <c:pt idx="167">
                  <c:v>2020-06-22</c:v>
                </c:pt>
                <c:pt idx="168">
                  <c:v>2020-06-23</c:v>
                </c:pt>
                <c:pt idx="169">
                  <c:v>2020-06-24</c:v>
                </c:pt>
                <c:pt idx="170">
                  <c:v>2020-06-25</c:v>
                </c:pt>
                <c:pt idx="171">
                  <c:v>2020-06-26</c:v>
                </c:pt>
                <c:pt idx="172">
                  <c:v>2020-06-27</c:v>
                </c:pt>
                <c:pt idx="173">
                  <c:v>2020-06-28</c:v>
                </c:pt>
                <c:pt idx="174">
                  <c:v>2020-06-29</c:v>
                </c:pt>
                <c:pt idx="175">
                  <c:v>2020-06-30</c:v>
                </c:pt>
                <c:pt idx="176">
                  <c:v>2020-07-01</c:v>
                </c:pt>
                <c:pt idx="177">
                  <c:v>2020-07-02</c:v>
                </c:pt>
                <c:pt idx="178">
                  <c:v>2020-07-03</c:v>
                </c:pt>
                <c:pt idx="179">
                  <c:v>2020-07-04</c:v>
                </c:pt>
                <c:pt idx="180">
                  <c:v>2020-07-05</c:v>
                </c:pt>
                <c:pt idx="181">
                  <c:v>2020-07-06</c:v>
                </c:pt>
                <c:pt idx="182">
                  <c:v>2020-07-07</c:v>
                </c:pt>
                <c:pt idx="183">
                  <c:v>2020-07-08</c:v>
                </c:pt>
                <c:pt idx="184">
                  <c:v>2020-07-09</c:v>
                </c:pt>
                <c:pt idx="185">
                  <c:v>2020-07-10</c:v>
                </c:pt>
                <c:pt idx="186">
                  <c:v>2020-07-11</c:v>
                </c:pt>
                <c:pt idx="187">
                  <c:v>2020-07-12</c:v>
                </c:pt>
                <c:pt idx="188">
                  <c:v>2020-07-13</c:v>
                </c:pt>
                <c:pt idx="189">
                  <c:v>2020-07-14</c:v>
                </c:pt>
                <c:pt idx="190">
                  <c:v>2020-07-15</c:v>
                </c:pt>
                <c:pt idx="191">
                  <c:v>2020-07-16</c:v>
                </c:pt>
                <c:pt idx="192">
                  <c:v>2020-07-17</c:v>
                </c:pt>
                <c:pt idx="193">
                  <c:v>2020-07-18</c:v>
                </c:pt>
                <c:pt idx="194">
                  <c:v>2020-07-19</c:v>
                </c:pt>
                <c:pt idx="195">
                  <c:v>2020-07-20</c:v>
                </c:pt>
                <c:pt idx="196">
                  <c:v>2020-07-21</c:v>
                </c:pt>
                <c:pt idx="197">
                  <c:v>2020-07-22</c:v>
                </c:pt>
                <c:pt idx="198">
                  <c:v>2020-07-23</c:v>
                </c:pt>
                <c:pt idx="199">
                  <c:v>2020-07-24</c:v>
                </c:pt>
                <c:pt idx="200">
                  <c:v>2020-07-25</c:v>
                </c:pt>
                <c:pt idx="201">
                  <c:v>2020-07-26</c:v>
                </c:pt>
                <c:pt idx="202">
                  <c:v>2020-07-27</c:v>
                </c:pt>
                <c:pt idx="203">
                  <c:v>2020-07-28</c:v>
                </c:pt>
                <c:pt idx="204">
                  <c:v>2020-07-29</c:v>
                </c:pt>
                <c:pt idx="205">
                  <c:v>2020-07-30</c:v>
                </c:pt>
                <c:pt idx="206">
                  <c:v>2020-07-31</c:v>
                </c:pt>
                <c:pt idx="207">
                  <c:v>2020-08-01</c:v>
                </c:pt>
                <c:pt idx="208">
                  <c:v>2020-08-02</c:v>
                </c:pt>
                <c:pt idx="209">
                  <c:v>2020-08-03</c:v>
                </c:pt>
                <c:pt idx="210">
                  <c:v>2020-08-04</c:v>
                </c:pt>
                <c:pt idx="211">
                  <c:v>2020-08-05</c:v>
                </c:pt>
                <c:pt idx="212">
                  <c:v>2020-08-06</c:v>
                </c:pt>
                <c:pt idx="213">
                  <c:v>2020-08-07</c:v>
                </c:pt>
                <c:pt idx="214">
                  <c:v>2020-08-08</c:v>
                </c:pt>
                <c:pt idx="215">
                  <c:v>2020-08-09</c:v>
                </c:pt>
                <c:pt idx="216">
                  <c:v>2020-08-10</c:v>
                </c:pt>
                <c:pt idx="217">
                  <c:v>2020-08-11</c:v>
                </c:pt>
                <c:pt idx="218">
                  <c:v>2020-08-12</c:v>
                </c:pt>
                <c:pt idx="219">
                  <c:v>2020-08-13</c:v>
                </c:pt>
                <c:pt idx="220">
                  <c:v>2020-08-14</c:v>
                </c:pt>
                <c:pt idx="221">
                  <c:v>2020-08-15</c:v>
                </c:pt>
                <c:pt idx="222">
                  <c:v>2020-08-16</c:v>
                </c:pt>
                <c:pt idx="223">
                  <c:v>2020-08-17</c:v>
                </c:pt>
                <c:pt idx="224">
                  <c:v>2020-08-18</c:v>
                </c:pt>
                <c:pt idx="225">
                  <c:v>2020-08-19</c:v>
                </c:pt>
                <c:pt idx="226">
                  <c:v>2020-08-20</c:v>
                </c:pt>
                <c:pt idx="227">
                  <c:v>2020-08-21</c:v>
                </c:pt>
              </c:strCache>
            </c:strRef>
          </c:cat>
          <c:val>
            <c:numRef>
              <c:f>'Research G'!$C$2282:$C$2509</c:f>
              <c:numCache>
                <c:formatCode>0.00</c:formatCode>
                <c:ptCount val="228"/>
                <c:pt idx="0">
                  <c:v>0.99491520358530861</c:v>
                </c:pt>
                <c:pt idx="1">
                  <c:v>0.99470426604760009</c:v>
                </c:pt>
                <c:pt idx="2">
                  <c:v>0.99457028521833224</c:v>
                </c:pt>
                <c:pt idx="3">
                  <c:v>0.99451947853361367</c:v>
                </c:pt>
                <c:pt idx="4">
                  <c:v>0.99455806342980491</c:v>
                </c:pt>
                <c:pt idx="5">
                  <c:v>0.99469225734225919</c:v>
                </c:pt>
                <c:pt idx="6">
                  <c:v>0.99492827770834402</c:v>
                </c:pt>
                <c:pt idx="7">
                  <c:v>0.99527234196265735</c:v>
                </c:pt>
                <c:pt idx="8">
                  <c:v>0.99573066754256689</c:v>
                </c:pt>
                <c:pt idx="9">
                  <c:v>0.99630942565039271</c:v>
                </c:pt>
                <c:pt idx="10">
                  <c:v>0.99701127380186982</c:v>
                </c:pt>
                <c:pt idx="11">
                  <c:v>0.99782823597860137</c:v>
                </c:pt>
                <c:pt idx="12">
                  <c:v>0.99874882247510177</c:v>
                </c:pt>
                <c:pt idx="13">
                  <c:v>0.99976149735209663</c:v>
                </c:pt>
                <c:pt idx="14">
                  <c:v>1.0008547246713191</c:v>
                </c:pt>
                <c:pt idx="15">
                  <c:v>1.0020169684929916</c:v>
                </c:pt>
                <c:pt idx="16">
                  <c:v>1.0032366928790988</c:v>
                </c:pt>
                <c:pt idx="17">
                  <c:v>1.0045023618903666</c:v>
                </c:pt>
                <c:pt idx="18">
                  <c:v>1.0058024395880245</c:v>
                </c:pt>
                <c:pt idx="19">
                  <c:v>1.0071253900330501</c:v>
                </c:pt>
                <c:pt idx="20">
                  <c:v>1.0084596772871766</c:v>
                </c:pt>
                <c:pt idx="21">
                  <c:v>1.0097937654106262</c:v>
                </c:pt>
                <c:pt idx="22">
                  <c:v>1.0111161184653834</c:v>
                </c:pt>
                <c:pt idx="23">
                  <c:v>1.0124152005119229</c:v>
                </c:pt>
                <c:pt idx="24">
                  <c:v>1.0136794756117256</c:v>
                </c:pt>
                <c:pt idx="25">
                  <c:v>1.0148974078260209</c:v>
                </c:pt>
                <c:pt idx="26">
                  <c:v>1.0160574612157867</c:v>
                </c:pt>
                <c:pt idx="27">
                  <c:v>1.0171480998417486</c:v>
                </c:pt>
                <c:pt idx="28">
                  <c:v>1.0181577877661434</c:v>
                </c:pt>
                <c:pt idx="29">
                  <c:v>1.0190749890489414</c:v>
                </c:pt>
                <c:pt idx="30">
                  <c:v>1.0198881677518761</c:v>
                </c:pt>
                <c:pt idx="31">
                  <c:v>1.0205857879359246</c:v>
                </c:pt>
                <c:pt idx="32">
                  <c:v>1.0211563136625685</c:v>
                </c:pt>
                <c:pt idx="33">
                  <c:v>1.0215882089922819</c:v>
                </c:pt>
                <c:pt idx="34">
                  <c:v>1.0218699379867975</c:v>
                </c:pt>
                <c:pt idx="35">
                  <c:v>1.0219899647068416</c:v>
                </c:pt>
                <c:pt idx="36">
                  <c:v>1.0219367532138952</c:v>
                </c:pt>
                <c:pt idx="37">
                  <c:v>1.021698767568936</c:v>
                </c:pt>
                <c:pt idx="38">
                  <c:v>1.0212644718329416</c:v>
                </c:pt>
                <c:pt idx="39">
                  <c:v>1.020622402920117</c:v>
                </c:pt>
                <c:pt idx="40">
                  <c:v>1.0197666345418359</c:v>
                </c:pt>
                <c:pt idx="41">
                  <c:v>1.0187079965102042</c:v>
                </c:pt>
                <c:pt idx="42">
                  <c:v>1.0174628554357552</c:v>
                </c:pt>
                <c:pt idx="43">
                  <c:v>1.016047650780739</c:v>
                </c:pt>
                <c:pt idx="44">
                  <c:v>1.0144788220081611</c:v>
                </c:pt>
                <c:pt idx="45">
                  <c:v>1.0127728085805232</c:v>
                </c:pt>
                <c:pt idx="46">
                  <c:v>1.0109460499608309</c:v>
                </c:pt>
                <c:pt idx="47">
                  <c:v>1.009014985611334</c:v>
                </c:pt>
                <c:pt idx="48">
                  <c:v>1.0069960549952899</c:v>
                </c:pt>
                <c:pt idx="49">
                  <c:v>1.0049056975754522</c:v>
                </c:pt>
                <c:pt idx="50">
                  <c:v>1.0027603528140707</c:v>
                </c:pt>
                <c:pt idx="51">
                  <c:v>1.0005764601741511</c:v>
                </c:pt>
                <c:pt idx="52">
                  <c:v>0.99837045911844691</c:v>
                </c:pt>
                <c:pt idx="53">
                  <c:v>0.99615878910971167</c:v>
                </c:pt>
                <c:pt idx="54">
                  <c:v>0.99395788961069909</c:v>
                </c:pt>
                <c:pt idx="55">
                  <c:v>0.99178420008391099</c:v>
                </c:pt>
                <c:pt idx="56">
                  <c:v>0.98965415999210082</c:v>
                </c:pt>
                <c:pt idx="57">
                  <c:v>0.98758420879877784</c:v>
                </c:pt>
                <c:pt idx="58">
                  <c:v>0.98559078596518468</c:v>
                </c:pt>
                <c:pt idx="59">
                  <c:v>0.983690330955586</c:v>
                </c:pt>
                <c:pt idx="60">
                  <c:v>0.98189928323197972</c:v>
                </c:pt>
                <c:pt idx="61">
                  <c:v>0.9802340822566159</c:v>
                </c:pt>
                <c:pt idx="62">
                  <c:v>0.9787111674932556</c:v>
                </c:pt>
                <c:pt idx="63">
                  <c:v>0.97734697840414853</c:v>
                </c:pt>
                <c:pt idx="64">
                  <c:v>0.97615795445154496</c:v>
                </c:pt>
                <c:pt idx="65">
                  <c:v>0.97516053509920553</c:v>
                </c:pt>
                <c:pt idx="66">
                  <c:v>0.97437115980912858</c:v>
                </c:pt>
                <c:pt idx="67">
                  <c:v>0.97380626804406767</c:v>
                </c:pt>
                <c:pt idx="68">
                  <c:v>0.97348229926728003</c:v>
                </c:pt>
                <c:pt idx="69">
                  <c:v>0.97341560542210315</c:v>
                </c:pt>
                <c:pt idx="70">
                  <c:v>0.97361588704626278</c:v>
                </c:pt>
                <c:pt idx="71">
                  <c:v>0.97407271541501683</c:v>
                </c:pt>
                <c:pt idx="72">
                  <c:v>0.97476901039901853</c:v>
                </c:pt>
                <c:pt idx="73">
                  <c:v>0.97568760434723878</c:v>
                </c:pt>
                <c:pt idx="74">
                  <c:v>0.97681132961141848</c:v>
                </c:pt>
                <c:pt idx="75">
                  <c:v>0.9781230185412837</c:v>
                </c:pt>
                <c:pt idx="76">
                  <c:v>0.97960550348807196</c:v>
                </c:pt>
                <c:pt idx="77">
                  <c:v>0.98124161680125743</c:v>
                </c:pt>
                <c:pt idx="78">
                  <c:v>0.98301419083258124</c:v>
                </c:pt>
                <c:pt idx="79">
                  <c:v>0.98490605793151775</c:v>
                </c:pt>
                <c:pt idx="80">
                  <c:v>0.98690005044930418</c:v>
                </c:pt>
                <c:pt idx="81">
                  <c:v>0.98897900073617051</c:v>
                </c:pt>
                <c:pt idx="82">
                  <c:v>0.99112574114259844</c:v>
                </c:pt>
                <c:pt idx="83">
                  <c:v>0.99332310401932156</c:v>
                </c:pt>
                <c:pt idx="84">
                  <c:v>0.99555392171656987</c:v>
                </c:pt>
                <c:pt idx="85">
                  <c:v>0.99780102658507686</c:v>
                </c:pt>
                <c:pt idx="86">
                  <c:v>1.0000472509753244</c:v>
                </c:pt>
                <c:pt idx="87">
                  <c:v>1.0022754272377941</c:v>
                </c:pt>
                <c:pt idx="88">
                  <c:v>1.0044683877229676</c:v>
                </c:pt>
                <c:pt idx="89">
                  <c:v>1.0066089647813272</c:v>
                </c:pt>
                <c:pt idx="90">
                  <c:v>1.0086799907638579</c:v>
                </c:pt>
                <c:pt idx="91">
                  <c:v>1.010664298020286</c:v>
                </c:pt>
                <c:pt idx="92">
                  <c:v>1.0125447189021004</c:v>
                </c:pt>
                <c:pt idx="93">
                  <c:v>1.0143040857585242</c:v>
                </c:pt>
                <c:pt idx="94">
                  <c:v>1.0159252309415496</c:v>
                </c:pt>
                <c:pt idx="95">
                  <c:v>1.0173909868006517</c:v>
                </c:pt>
                <c:pt idx="96">
                  <c:v>1.0186841856865634</c:v>
                </c:pt>
                <c:pt idx="97">
                  <c:v>1.0197876599502704</c:v>
                </c:pt>
                <c:pt idx="98">
                  <c:v>1.0206842419417508</c:v>
                </c:pt>
                <c:pt idx="99">
                  <c:v>1.0213567640114862</c:v>
                </c:pt>
                <c:pt idx="100">
                  <c:v>1.0217893721732787</c:v>
                </c:pt>
                <c:pt idx="101">
                  <c:v>1.021980662726871</c:v>
                </c:pt>
                <c:pt idx="102">
                  <c:v>1.0219436822609707</c:v>
                </c:pt>
                <c:pt idx="103">
                  <c:v>1.0216927910263451</c:v>
                </c:pt>
                <c:pt idx="104">
                  <c:v>1.0212423492735105</c:v>
                </c:pt>
                <c:pt idx="105">
                  <c:v>1.0206067172534861</c:v>
                </c:pt>
                <c:pt idx="106">
                  <c:v>1.0198002552170398</c:v>
                </c:pt>
                <c:pt idx="107">
                  <c:v>1.0188373234144359</c:v>
                </c:pt>
                <c:pt idx="108">
                  <c:v>1.0177322820971972</c:v>
                </c:pt>
                <c:pt idx="109">
                  <c:v>1.016499491515588</c:v>
                </c:pt>
                <c:pt idx="110">
                  <c:v>1.0151533119203759</c:v>
                </c:pt>
                <c:pt idx="111">
                  <c:v>1.0137081035628328</c:v>
                </c:pt>
                <c:pt idx="112">
                  <c:v>1.0121782266927184</c:v>
                </c:pt>
                <c:pt idx="113">
                  <c:v>1.0105780415620602</c:v>
                </c:pt>
                <c:pt idx="114">
                  <c:v>1.0089219084203664</c:v>
                </c:pt>
                <c:pt idx="115">
                  <c:v>1.0072241875194123</c:v>
                </c:pt>
                <c:pt idx="116">
                  <c:v>1.0054992391094617</c:v>
                </c:pt>
                <c:pt idx="117">
                  <c:v>1.0037614234410308</c:v>
                </c:pt>
                <c:pt idx="118">
                  <c:v>1.0020251007658947</c:v>
                </c:pt>
                <c:pt idx="119">
                  <c:v>1.0003046313333097</c:v>
                </c:pt>
                <c:pt idx="120">
                  <c:v>0.99861437539555498</c:v>
                </c:pt>
                <c:pt idx="121">
                  <c:v>0.99696869320239079</c:v>
                </c:pt>
                <c:pt idx="122">
                  <c:v>0.99538194500483679</c:v>
                </c:pt>
                <c:pt idx="123">
                  <c:v>0.9938684910536606</c:v>
                </c:pt>
                <c:pt idx="124">
                  <c:v>0.99244269159988174</c:v>
                </c:pt>
                <c:pt idx="125">
                  <c:v>0.99111890689401638</c:v>
                </c:pt>
                <c:pt idx="126">
                  <c:v>0.98991149718658011</c:v>
                </c:pt>
                <c:pt idx="127">
                  <c:v>0.9888348227288446</c:v>
                </c:pt>
                <c:pt idx="128">
                  <c:v>0.98790324377157746</c:v>
                </c:pt>
                <c:pt idx="129">
                  <c:v>0.98713112056479091</c:v>
                </c:pt>
                <c:pt idx="130">
                  <c:v>0.98653274963376958</c:v>
                </c:pt>
                <c:pt idx="131">
                  <c:v>0.98611758431519447</c:v>
                </c:pt>
                <c:pt idx="132">
                  <c:v>0.98588042092871886</c:v>
                </c:pt>
                <c:pt idx="133">
                  <c:v>0.98581121260740701</c:v>
                </c:pt>
                <c:pt idx="134">
                  <c:v>0.98589984875632186</c:v>
                </c:pt>
                <c:pt idx="135">
                  <c:v>0.98613621878254076</c:v>
                </c:pt>
                <c:pt idx="136">
                  <c:v>0.98651021209137857</c:v>
                </c:pt>
                <c:pt idx="137">
                  <c:v>0.98701171808991262</c:v>
                </c:pt>
                <c:pt idx="138">
                  <c:v>0.98763062618320585</c:v>
                </c:pt>
                <c:pt idx="139">
                  <c:v>0.98835682577783224</c:v>
                </c:pt>
                <c:pt idx="140">
                  <c:v>0.98918020628011349</c:v>
                </c:pt>
                <c:pt idx="141">
                  <c:v>0.99009065709536448</c:v>
                </c:pt>
                <c:pt idx="142">
                  <c:v>0.99107806763066275</c:v>
                </c:pt>
                <c:pt idx="143">
                  <c:v>0.99213232729157463</c:v>
                </c:pt>
                <c:pt idx="144">
                  <c:v>0.99324332548391869</c:v>
                </c:pt>
                <c:pt idx="145">
                  <c:v>0.99440095161477227</c:v>
                </c:pt>
                <c:pt idx="146">
                  <c:v>0.99559509508894639</c:v>
                </c:pt>
                <c:pt idx="147">
                  <c:v>0.99681564531351863</c:v>
                </c:pt>
                <c:pt idx="148">
                  <c:v>0.99805249169405541</c:v>
                </c:pt>
                <c:pt idx="149">
                  <c:v>0.9992955236371307</c:v>
                </c:pt>
                <c:pt idx="150">
                  <c:v>1.0005346305485627</c:v>
                </c:pt>
                <c:pt idx="151">
                  <c:v>1.0017597018339182</c:v>
                </c:pt>
                <c:pt idx="152">
                  <c:v>1.002960626900526</c:v>
                </c:pt>
                <c:pt idx="153">
                  <c:v>1.0041272951534495</c:v>
                </c:pt>
                <c:pt idx="154">
                  <c:v>1.0052495959992622</c:v>
                </c:pt>
                <c:pt idx="155">
                  <c:v>1.0063174188435307</c:v>
                </c:pt>
                <c:pt idx="156">
                  <c:v>1.0073206530930807</c:v>
                </c:pt>
                <c:pt idx="157">
                  <c:v>1.0082491881537308</c:v>
                </c:pt>
                <c:pt idx="158">
                  <c:v>1.0090929134312987</c:v>
                </c:pt>
                <c:pt idx="159">
                  <c:v>1.0098417183323589</c:v>
                </c:pt>
                <c:pt idx="160">
                  <c:v>1.0104854922624775</c:v>
                </c:pt>
                <c:pt idx="161">
                  <c:v>1.011014781494137</c:v>
                </c:pt>
                <c:pt idx="162">
                  <c:v>1.0114273578245612</c:v>
                </c:pt>
                <c:pt idx="163">
                  <c:v>1.0117282185764711</c:v>
                </c:pt>
                <c:pt idx="164">
                  <c:v>1.0119230179395031</c:v>
                </c:pt>
                <c:pt idx="165">
                  <c:v>1.0120174101017831</c:v>
                </c:pt>
                <c:pt idx="166">
                  <c:v>1.0120170492519407</c:v>
                </c:pt>
                <c:pt idx="167">
                  <c:v>1.0119275895796123</c:v>
                </c:pt>
                <c:pt idx="168">
                  <c:v>1.0117546852731754</c:v>
                </c:pt>
                <c:pt idx="169">
                  <c:v>1.0115039905215111</c:v>
                </c:pt>
                <c:pt idx="170">
                  <c:v>1.0111811595132492</c:v>
                </c:pt>
                <c:pt idx="171">
                  <c:v>1.0107918464377741</c:v>
                </c:pt>
                <c:pt idx="172">
                  <c:v>1.010341705483212</c:v>
                </c:pt>
                <c:pt idx="173">
                  <c:v>1.009836390839451</c:v>
                </c:pt>
                <c:pt idx="174">
                  <c:v>1.0092815566941131</c:v>
                </c:pt>
                <c:pt idx="175">
                  <c:v>1.0086828572368354</c:v>
                </c:pt>
                <c:pt idx="176">
                  <c:v>1.0080459466559952</c:v>
                </c:pt>
                <c:pt idx="177">
                  <c:v>1.0073764791412292</c:v>
                </c:pt>
                <c:pt idx="178">
                  <c:v>1.0066801088801594</c:v>
                </c:pt>
                <c:pt idx="179">
                  <c:v>1.005962490062926</c:v>
                </c:pt>
                <c:pt idx="180">
                  <c:v>1.0052292768771516</c:v>
                </c:pt>
                <c:pt idx="181">
                  <c:v>1.004486123512724</c:v>
                </c:pt>
                <c:pt idx="182">
                  <c:v>1.0037386841577696</c:v>
                </c:pt>
                <c:pt idx="183">
                  <c:v>1.0029926130014208</c:v>
                </c:pt>
                <c:pt idx="184">
                  <c:v>1.0022535642328112</c:v>
                </c:pt>
                <c:pt idx="185">
                  <c:v>1.0015271920398143</c:v>
                </c:pt>
                <c:pt idx="186">
                  <c:v>1.0008191506125705</c:v>
                </c:pt>
                <c:pt idx="187">
                  <c:v>1.0001350941387019</c:v>
                </c:pt>
                <c:pt idx="188">
                  <c:v>0.99948067680809705</c:v>
                </c:pt>
                <c:pt idx="189">
                  <c:v>0.99886155280888167</c:v>
                </c:pt>
                <c:pt idx="190">
                  <c:v>0.9982833763299368</c:v>
                </c:pt>
                <c:pt idx="191">
                  <c:v>0.99775177960379713</c:v>
                </c:pt>
                <c:pt idx="192">
                  <c:v>0.99727072612046475</c:v>
                </c:pt>
                <c:pt idx="193">
                  <c:v>0.99683912923720586</c:v>
                </c:pt>
                <c:pt idx="194">
                  <c:v>0.99645423356900586</c:v>
                </c:pt>
                <c:pt idx="195">
                  <c:v>0.99611326177450377</c:v>
                </c:pt>
                <c:pt idx="196">
                  <c:v>0.99581343651259036</c:v>
                </c:pt>
                <c:pt idx="197">
                  <c:v>0.99555198044140081</c:v>
                </c:pt>
                <c:pt idx="198">
                  <c:v>0.99532611621957401</c:v>
                </c:pt>
                <c:pt idx="199">
                  <c:v>0.99513306650574895</c:v>
                </c:pt>
                <c:pt idx="200">
                  <c:v>0.99497005395856442</c:v>
                </c:pt>
                <c:pt idx="201">
                  <c:v>0.99483430123615579</c:v>
                </c:pt>
                <c:pt idx="202">
                  <c:v>0.99472303099741377</c:v>
                </c:pt>
                <c:pt idx="203">
                  <c:v>0.99463346590097712</c:v>
                </c:pt>
                <c:pt idx="204">
                  <c:v>0.99456282860498124</c:v>
                </c:pt>
                <c:pt idx="205">
                  <c:v>0.99450834176831682</c:v>
                </c:pt>
                <c:pt idx="206">
                  <c:v>0.99446722804962273</c:v>
                </c:pt>
                <c:pt idx="207">
                  <c:v>0.99443671010678236</c:v>
                </c:pt>
                <c:pt idx="208">
                  <c:v>0.99441401059919021</c:v>
                </c:pt>
                <c:pt idx="209">
                  <c:v>0.99439635218498157</c:v>
                </c:pt>
                <c:pt idx="210">
                  <c:v>0.9943809575222915</c:v>
                </c:pt>
                <c:pt idx="211">
                  <c:v>0.99436504927051439</c:v>
                </c:pt>
                <c:pt idx="212">
                  <c:v>0.99434585008778564</c:v>
                </c:pt>
                <c:pt idx="213">
                  <c:v>0.99432058263249234</c:v>
                </c:pt>
                <c:pt idx="214">
                  <c:v>0.99428646956327327</c:v>
                </c:pt>
                <c:pt idx="215">
                  <c:v>0.9942407335385155</c:v>
                </c:pt>
                <c:pt idx="216">
                  <c:v>0.99418059721761343</c:v>
                </c:pt>
                <c:pt idx="217">
                  <c:v>0.99410328325769515</c:v>
                </c:pt>
                <c:pt idx="218">
                  <c:v>0.99400601431865854</c:v>
                </c:pt>
                <c:pt idx="219">
                  <c:v>0.99388601305838697</c:v>
                </c:pt>
                <c:pt idx="220">
                  <c:v>0.99374050213501586</c:v>
                </c:pt>
                <c:pt idx="221">
                  <c:v>0.99356670420819138</c:v>
                </c:pt>
                <c:pt idx="222">
                  <c:v>0.9933618594000424</c:v>
                </c:pt>
                <c:pt idx="223">
                  <c:v>0.99312453516043642</c:v>
                </c:pt>
                <c:pt idx="224">
                  <c:v>0.9928573158421331</c:v>
                </c:pt>
                <c:pt idx="225">
                  <c:v>0.99256411312512716</c:v>
                </c:pt>
                <c:pt idx="226">
                  <c:v>0.99224885615265135</c:v>
                </c:pt>
                <c:pt idx="227">
                  <c:v>0.99191547406970115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D2-41D0-AC9B-5E72E31C2214}"/>
            </c:ext>
          </c:extLst>
        </c:ser>
        <c:ser>
          <c:idx val="1"/>
          <c:order val="1"/>
          <c:tx>
            <c:strRef>
              <c:f>'Research G'!$B$1</c:f>
              <c:strCache>
                <c:ptCount val="1"/>
                <c:pt idx="0">
                  <c:v>ממוצע נע של 7 ימים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'Research G'!$E$2282:$E$2509</c:f>
              <c:strCache>
                <c:ptCount val="228"/>
                <c:pt idx="0">
                  <c:v>2020-01-07</c:v>
                </c:pt>
                <c:pt idx="1">
                  <c:v>2020-01-08</c:v>
                </c:pt>
                <c:pt idx="2">
                  <c:v>2020-01-09</c:v>
                </c:pt>
                <c:pt idx="3">
                  <c:v>2020-01-10</c:v>
                </c:pt>
                <c:pt idx="4">
                  <c:v>2020-01-11</c:v>
                </c:pt>
                <c:pt idx="5">
                  <c:v>2020-01-12</c:v>
                </c:pt>
                <c:pt idx="6">
                  <c:v>2020-01-13</c:v>
                </c:pt>
                <c:pt idx="7">
                  <c:v>2020-01-14</c:v>
                </c:pt>
                <c:pt idx="8">
                  <c:v>2020-01-15</c:v>
                </c:pt>
                <c:pt idx="9">
                  <c:v>2020-01-16</c:v>
                </c:pt>
                <c:pt idx="10">
                  <c:v>2020-01-17</c:v>
                </c:pt>
                <c:pt idx="11">
                  <c:v>2020-01-18</c:v>
                </c:pt>
                <c:pt idx="12">
                  <c:v>2020-01-19</c:v>
                </c:pt>
                <c:pt idx="13">
                  <c:v>2020-01-20</c:v>
                </c:pt>
                <c:pt idx="14">
                  <c:v>2020-01-21</c:v>
                </c:pt>
                <c:pt idx="15">
                  <c:v>2020-01-22</c:v>
                </c:pt>
                <c:pt idx="16">
                  <c:v>2020-01-23</c:v>
                </c:pt>
                <c:pt idx="17">
                  <c:v>2020-01-24</c:v>
                </c:pt>
                <c:pt idx="18">
                  <c:v>2020-01-25</c:v>
                </c:pt>
                <c:pt idx="19">
                  <c:v>2020-01-26</c:v>
                </c:pt>
                <c:pt idx="20">
                  <c:v>2020-01-27</c:v>
                </c:pt>
                <c:pt idx="21">
                  <c:v>2020-01-28</c:v>
                </c:pt>
                <c:pt idx="22">
                  <c:v>2020-01-29</c:v>
                </c:pt>
                <c:pt idx="23">
                  <c:v>2020-01-30</c:v>
                </c:pt>
                <c:pt idx="24">
                  <c:v>2020-01-31</c:v>
                </c:pt>
                <c:pt idx="25">
                  <c:v>2020-02-01</c:v>
                </c:pt>
                <c:pt idx="26">
                  <c:v>2020-02-02</c:v>
                </c:pt>
                <c:pt idx="27">
                  <c:v>2020-02-03</c:v>
                </c:pt>
                <c:pt idx="28">
                  <c:v>2020-02-04</c:v>
                </c:pt>
                <c:pt idx="29">
                  <c:v>2020-02-05</c:v>
                </c:pt>
                <c:pt idx="30">
                  <c:v>2020-02-06</c:v>
                </c:pt>
                <c:pt idx="31">
                  <c:v>2020-02-07</c:v>
                </c:pt>
                <c:pt idx="32">
                  <c:v>2020-02-08</c:v>
                </c:pt>
                <c:pt idx="33">
                  <c:v>2020-02-09</c:v>
                </c:pt>
                <c:pt idx="34">
                  <c:v>2020-02-10</c:v>
                </c:pt>
                <c:pt idx="35">
                  <c:v>2020-02-11</c:v>
                </c:pt>
                <c:pt idx="36">
                  <c:v>2020-02-12</c:v>
                </c:pt>
                <c:pt idx="37">
                  <c:v>2020-02-13</c:v>
                </c:pt>
                <c:pt idx="38">
                  <c:v>2020-02-14</c:v>
                </c:pt>
                <c:pt idx="39">
                  <c:v>2020-02-15</c:v>
                </c:pt>
                <c:pt idx="40">
                  <c:v>2020-02-16</c:v>
                </c:pt>
                <c:pt idx="41">
                  <c:v>2020-02-17</c:v>
                </c:pt>
                <c:pt idx="42">
                  <c:v>2020-02-18</c:v>
                </c:pt>
                <c:pt idx="43">
                  <c:v>2020-02-19</c:v>
                </c:pt>
                <c:pt idx="44">
                  <c:v>2020-02-20</c:v>
                </c:pt>
                <c:pt idx="45">
                  <c:v>2020-02-21</c:v>
                </c:pt>
                <c:pt idx="46">
                  <c:v>2020-02-22</c:v>
                </c:pt>
                <c:pt idx="47">
                  <c:v>2020-02-23</c:v>
                </c:pt>
                <c:pt idx="48">
                  <c:v>2020-02-24</c:v>
                </c:pt>
                <c:pt idx="49">
                  <c:v>2020-02-25</c:v>
                </c:pt>
                <c:pt idx="50">
                  <c:v>2020-02-26</c:v>
                </c:pt>
                <c:pt idx="51">
                  <c:v>2020-02-27</c:v>
                </c:pt>
                <c:pt idx="52">
                  <c:v>2020-02-28</c:v>
                </c:pt>
                <c:pt idx="53">
                  <c:v>2020-02-29</c:v>
                </c:pt>
                <c:pt idx="54">
                  <c:v>2020-03-01</c:v>
                </c:pt>
                <c:pt idx="55">
                  <c:v>2020-03-02</c:v>
                </c:pt>
                <c:pt idx="56">
                  <c:v>2020-03-03</c:v>
                </c:pt>
                <c:pt idx="57">
                  <c:v>2020-03-04</c:v>
                </c:pt>
                <c:pt idx="58">
                  <c:v>2020-03-05</c:v>
                </c:pt>
                <c:pt idx="59">
                  <c:v>2020-03-06</c:v>
                </c:pt>
                <c:pt idx="60">
                  <c:v>2020-03-07</c:v>
                </c:pt>
                <c:pt idx="61">
                  <c:v>2020-03-08</c:v>
                </c:pt>
                <c:pt idx="62">
                  <c:v>2020-03-09</c:v>
                </c:pt>
                <c:pt idx="63">
                  <c:v>2020-03-10</c:v>
                </c:pt>
                <c:pt idx="64">
                  <c:v>2020-03-11</c:v>
                </c:pt>
                <c:pt idx="65">
                  <c:v>2020-03-12</c:v>
                </c:pt>
                <c:pt idx="66">
                  <c:v>2020-03-13</c:v>
                </c:pt>
                <c:pt idx="67">
                  <c:v>2020-03-14</c:v>
                </c:pt>
                <c:pt idx="68">
                  <c:v>2020-03-15</c:v>
                </c:pt>
                <c:pt idx="69">
                  <c:v>2020-03-16</c:v>
                </c:pt>
                <c:pt idx="70">
                  <c:v>2020-03-17</c:v>
                </c:pt>
                <c:pt idx="71">
                  <c:v>2020-03-18</c:v>
                </c:pt>
                <c:pt idx="72">
                  <c:v>2020-03-19</c:v>
                </c:pt>
                <c:pt idx="73">
                  <c:v>2020-03-20</c:v>
                </c:pt>
                <c:pt idx="74">
                  <c:v>2020-03-21</c:v>
                </c:pt>
                <c:pt idx="75">
                  <c:v>2020-03-22</c:v>
                </c:pt>
                <c:pt idx="76">
                  <c:v>2020-03-23</c:v>
                </c:pt>
                <c:pt idx="77">
                  <c:v>2020-03-24</c:v>
                </c:pt>
                <c:pt idx="78">
                  <c:v>2020-03-25</c:v>
                </c:pt>
                <c:pt idx="79">
                  <c:v>2020-03-26</c:v>
                </c:pt>
                <c:pt idx="80">
                  <c:v>2020-03-27</c:v>
                </c:pt>
                <c:pt idx="81">
                  <c:v>2020-03-28</c:v>
                </c:pt>
                <c:pt idx="82">
                  <c:v>2020-03-29</c:v>
                </c:pt>
                <c:pt idx="83">
                  <c:v>2020-03-30</c:v>
                </c:pt>
                <c:pt idx="84">
                  <c:v>2020-03-31</c:v>
                </c:pt>
                <c:pt idx="85">
                  <c:v>2020-04-01</c:v>
                </c:pt>
                <c:pt idx="86">
                  <c:v>2020-04-02</c:v>
                </c:pt>
                <c:pt idx="87">
                  <c:v>2020-04-03</c:v>
                </c:pt>
                <c:pt idx="88">
                  <c:v>2020-04-04</c:v>
                </c:pt>
                <c:pt idx="89">
                  <c:v>2020-04-05</c:v>
                </c:pt>
                <c:pt idx="90">
                  <c:v>2020-04-06</c:v>
                </c:pt>
                <c:pt idx="91">
                  <c:v>2020-04-07</c:v>
                </c:pt>
                <c:pt idx="92">
                  <c:v>2020-04-08</c:v>
                </c:pt>
                <c:pt idx="93">
                  <c:v>2020-04-09</c:v>
                </c:pt>
                <c:pt idx="94">
                  <c:v>2020-04-10</c:v>
                </c:pt>
                <c:pt idx="95">
                  <c:v>2020-04-11</c:v>
                </c:pt>
                <c:pt idx="96">
                  <c:v>2020-04-12</c:v>
                </c:pt>
                <c:pt idx="97">
                  <c:v>2020-04-13</c:v>
                </c:pt>
                <c:pt idx="98">
                  <c:v>2020-04-14</c:v>
                </c:pt>
                <c:pt idx="99">
                  <c:v>2020-04-15</c:v>
                </c:pt>
                <c:pt idx="100">
                  <c:v>2020-04-16</c:v>
                </c:pt>
                <c:pt idx="101">
                  <c:v>2020-04-17</c:v>
                </c:pt>
                <c:pt idx="102">
                  <c:v>2020-04-18</c:v>
                </c:pt>
                <c:pt idx="103">
                  <c:v>2020-04-19</c:v>
                </c:pt>
                <c:pt idx="104">
                  <c:v>2020-04-20</c:v>
                </c:pt>
                <c:pt idx="105">
                  <c:v>2020-04-21</c:v>
                </c:pt>
                <c:pt idx="106">
                  <c:v>2020-04-22</c:v>
                </c:pt>
                <c:pt idx="107">
                  <c:v>2020-04-23</c:v>
                </c:pt>
                <c:pt idx="108">
                  <c:v>2020-04-24</c:v>
                </c:pt>
                <c:pt idx="109">
                  <c:v>2020-04-25</c:v>
                </c:pt>
                <c:pt idx="110">
                  <c:v>2020-04-26</c:v>
                </c:pt>
                <c:pt idx="111">
                  <c:v>2020-04-27</c:v>
                </c:pt>
                <c:pt idx="112">
                  <c:v>2020-04-28</c:v>
                </c:pt>
                <c:pt idx="113">
                  <c:v>2020-04-29</c:v>
                </c:pt>
                <c:pt idx="114">
                  <c:v>2020-04-30</c:v>
                </c:pt>
                <c:pt idx="115">
                  <c:v>2020-05-01</c:v>
                </c:pt>
                <c:pt idx="116">
                  <c:v>2020-05-02</c:v>
                </c:pt>
                <c:pt idx="117">
                  <c:v>2020-05-03</c:v>
                </c:pt>
                <c:pt idx="118">
                  <c:v>2020-05-04</c:v>
                </c:pt>
                <c:pt idx="119">
                  <c:v>2020-05-05</c:v>
                </c:pt>
                <c:pt idx="120">
                  <c:v>2020-05-06</c:v>
                </c:pt>
                <c:pt idx="121">
                  <c:v>2020-05-07</c:v>
                </c:pt>
                <c:pt idx="122">
                  <c:v>2020-05-08</c:v>
                </c:pt>
                <c:pt idx="123">
                  <c:v>2020-05-09</c:v>
                </c:pt>
                <c:pt idx="124">
                  <c:v>2020-05-10</c:v>
                </c:pt>
                <c:pt idx="125">
                  <c:v>2020-05-11</c:v>
                </c:pt>
                <c:pt idx="126">
                  <c:v>2020-05-12</c:v>
                </c:pt>
                <c:pt idx="127">
                  <c:v>2020-05-13</c:v>
                </c:pt>
                <c:pt idx="128">
                  <c:v>2020-05-14</c:v>
                </c:pt>
                <c:pt idx="129">
                  <c:v>2020-05-15</c:v>
                </c:pt>
                <c:pt idx="130">
                  <c:v>2020-05-16</c:v>
                </c:pt>
                <c:pt idx="131">
                  <c:v>2020-05-17</c:v>
                </c:pt>
                <c:pt idx="132">
                  <c:v>2020-05-18</c:v>
                </c:pt>
                <c:pt idx="133">
                  <c:v>2020-05-19</c:v>
                </c:pt>
                <c:pt idx="134">
                  <c:v>2020-05-20</c:v>
                </c:pt>
                <c:pt idx="135">
                  <c:v>2020-05-21</c:v>
                </c:pt>
                <c:pt idx="136">
                  <c:v>2020-05-22</c:v>
                </c:pt>
                <c:pt idx="137">
                  <c:v>2020-05-23</c:v>
                </c:pt>
                <c:pt idx="138">
                  <c:v>2020-05-24</c:v>
                </c:pt>
                <c:pt idx="139">
                  <c:v>2020-05-25</c:v>
                </c:pt>
                <c:pt idx="140">
                  <c:v>2020-05-26</c:v>
                </c:pt>
                <c:pt idx="141">
                  <c:v>2020-05-27</c:v>
                </c:pt>
                <c:pt idx="142">
                  <c:v>2020-05-28</c:v>
                </c:pt>
                <c:pt idx="143">
                  <c:v>2020-05-29</c:v>
                </c:pt>
                <c:pt idx="144">
                  <c:v>2020-05-30</c:v>
                </c:pt>
                <c:pt idx="145">
                  <c:v>2020-05-31</c:v>
                </c:pt>
                <c:pt idx="146">
                  <c:v>2020-06-01</c:v>
                </c:pt>
                <c:pt idx="147">
                  <c:v>2020-06-02</c:v>
                </c:pt>
                <c:pt idx="148">
                  <c:v>2020-06-03</c:v>
                </c:pt>
                <c:pt idx="149">
                  <c:v>2020-06-04</c:v>
                </c:pt>
                <c:pt idx="150">
                  <c:v>2020-06-05</c:v>
                </c:pt>
                <c:pt idx="151">
                  <c:v>2020-06-06</c:v>
                </c:pt>
                <c:pt idx="152">
                  <c:v>2020-06-07</c:v>
                </c:pt>
                <c:pt idx="153">
                  <c:v>2020-06-08</c:v>
                </c:pt>
                <c:pt idx="154">
                  <c:v>2020-06-09</c:v>
                </c:pt>
                <c:pt idx="155">
                  <c:v>2020-06-10</c:v>
                </c:pt>
                <c:pt idx="156">
                  <c:v>2020-06-11</c:v>
                </c:pt>
                <c:pt idx="157">
                  <c:v>2020-06-12</c:v>
                </c:pt>
                <c:pt idx="158">
                  <c:v>2020-06-13</c:v>
                </c:pt>
                <c:pt idx="159">
                  <c:v>2020-06-14</c:v>
                </c:pt>
                <c:pt idx="160">
                  <c:v>2020-06-15</c:v>
                </c:pt>
                <c:pt idx="161">
                  <c:v>2020-06-16</c:v>
                </c:pt>
                <c:pt idx="162">
                  <c:v>2020-06-17</c:v>
                </c:pt>
                <c:pt idx="163">
                  <c:v>2020-06-18</c:v>
                </c:pt>
                <c:pt idx="164">
                  <c:v>2020-06-19</c:v>
                </c:pt>
                <c:pt idx="165">
                  <c:v>2020-06-20</c:v>
                </c:pt>
                <c:pt idx="166">
                  <c:v>2020-06-21</c:v>
                </c:pt>
                <c:pt idx="167">
                  <c:v>2020-06-22</c:v>
                </c:pt>
                <c:pt idx="168">
                  <c:v>2020-06-23</c:v>
                </c:pt>
                <c:pt idx="169">
                  <c:v>2020-06-24</c:v>
                </c:pt>
                <c:pt idx="170">
                  <c:v>2020-06-25</c:v>
                </c:pt>
                <c:pt idx="171">
                  <c:v>2020-06-26</c:v>
                </c:pt>
                <c:pt idx="172">
                  <c:v>2020-06-27</c:v>
                </c:pt>
                <c:pt idx="173">
                  <c:v>2020-06-28</c:v>
                </c:pt>
                <c:pt idx="174">
                  <c:v>2020-06-29</c:v>
                </c:pt>
                <c:pt idx="175">
                  <c:v>2020-06-30</c:v>
                </c:pt>
                <c:pt idx="176">
                  <c:v>2020-07-01</c:v>
                </c:pt>
                <c:pt idx="177">
                  <c:v>2020-07-02</c:v>
                </c:pt>
                <c:pt idx="178">
                  <c:v>2020-07-03</c:v>
                </c:pt>
                <c:pt idx="179">
                  <c:v>2020-07-04</c:v>
                </c:pt>
                <c:pt idx="180">
                  <c:v>2020-07-05</c:v>
                </c:pt>
                <c:pt idx="181">
                  <c:v>2020-07-06</c:v>
                </c:pt>
                <c:pt idx="182">
                  <c:v>2020-07-07</c:v>
                </c:pt>
                <c:pt idx="183">
                  <c:v>2020-07-08</c:v>
                </c:pt>
                <c:pt idx="184">
                  <c:v>2020-07-09</c:v>
                </c:pt>
                <c:pt idx="185">
                  <c:v>2020-07-10</c:v>
                </c:pt>
                <c:pt idx="186">
                  <c:v>2020-07-11</c:v>
                </c:pt>
                <c:pt idx="187">
                  <c:v>2020-07-12</c:v>
                </c:pt>
                <c:pt idx="188">
                  <c:v>2020-07-13</c:v>
                </c:pt>
                <c:pt idx="189">
                  <c:v>2020-07-14</c:v>
                </c:pt>
                <c:pt idx="190">
                  <c:v>2020-07-15</c:v>
                </c:pt>
                <c:pt idx="191">
                  <c:v>2020-07-16</c:v>
                </c:pt>
                <c:pt idx="192">
                  <c:v>2020-07-17</c:v>
                </c:pt>
                <c:pt idx="193">
                  <c:v>2020-07-18</c:v>
                </c:pt>
                <c:pt idx="194">
                  <c:v>2020-07-19</c:v>
                </c:pt>
                <c:pt idx="195">
                  <c:v>2020-07-20</c:v>
                </c:pt>
                <c:pt idx="196">
                  <c:v>2020-07-21</c:v>
                </c:pt>
                <c:pt idx="197">
                  <c:v>2020-07-22</c:v>
                </c:pt>
                <c:pt idx="198">
                  <c:v>2020-07-23</c:v>
                </c:pt>
                <c:pt idx="199">
                  <c:v>2020-07-24</c:v>
                </c:pt>
                <c:pt idx="200">
                  <c:v>2020-07-25</c:v>
                </c:pt>
                <c:pt idx="201">
                  <c:v>2020-07-26</c:v>
                </c:pt>
                <c:pt idx="202">
                  <c:v>2020-07-27</c:v>
                </c:pt>
                <c:pt idx="203">
                  <c:v>2020-07-28</c:v>
                </c:pt>
                <c:pt idx="204">
                  <c:v>2020-07-29</c:v>
                </c:pt>
                <c:pt idx="205">
                  <c:v>2020-07-30</c:v>
                </c:pt>
                <c:pt idx="206">
                  <c:v>2020-07-31</c:v>
                </c:pt>
                <c:pt idx="207">
                  <c:v>2020-08-01</c:v>
                </c:pt>
                <c:pt idx="208">
                  <c:v>2020-08-02</c:v>
                </c:pt>
                <c:pt idx="209">
                  <c:v>2020-08-03</c:v>
                </c:pt>
                <c:pt idx="210">
                  <c:v>2020-08-04</c:v>
                </c:pt>
                <c:pt idx="211">
                  <c:v>2020-08-05</c:v>
                </c:pt>
                <c:pt idx="212">
                  <c:v>2020-08-06</c:v>
                </c:pt>
                <c:pt idx="213">
                  <c:v>2020-08-07</c:v>
                </c:pt>
                <c:pt idx="214">
                  <c:v>2020-08-08</c:v>
                </c:pt>
                <c:pt idx="215">
                  <c:v>2020-08-09</c:v>
                </c:pt>
                <c:pt idx="216">
                  <c:v>2020-08-10</c:v>
                </c:pt>
                <c:pt idx="217">
                  <c:v>2020-08-11</c:v>
                </c:pt>
                <c:pt idx="218">
                  <c:v>2020-08-12</c:v>
                </c:pt>
                <c:pt idx="219">
                  <c:v>2020-08-13</c:v>
                </c:pt>
                <c:pt idx="220">
                  <c:v>2020-08-14</c:v>
                </c:pt>
                <c:pt idx="221">
                  <c:v>2020-08-15</c:v>
                </c:pt>
                <c:pt idx="222">
                  <c:v>2020-08-16</c:v>
                </c:pt>
                <c:pt idx="223">
                  <c:v>2020-08-17</c:v>
                </c:pt>
                <c:pt idx="224">
                  <c:v>2020-08-18</c:v>
                </c:pt>
                <c:pt idx="225">
                  <c:v>2020-08-19</c:v>
                </c:pt>
                <c:pt idx="226">
                  <c:v>2020-08-20</c:v>
                </c:pt>
                <c:pt idx="227">
                  <c:v>2020-08-21</c:v>
                </c:pt>
              </c:strCache>
            </c:strRef>
          </c:cat>
          <c:val>
            <c:numRef>
              <c:f>'Research G'!$B$2282:$B$2509</c:f>
              <c:numCache>
                <c:formatCode>0.00</c:formatCode>
                <c:ptCount val="228"/>
                <c:pt idx="0">
                  <c:v>0.81150288075756216</c:v>
                </c:pt>
                <c:pt idx="1">
                  <c:v>0.79395159687143557</c:v>
                </c:pt>
                <c:pt idx="2">
                  <c:v>0.84212766057659649</c:v>
                </c:pt>
                <c:pt idx="3">
                  <c:v>0.80576832339571425</c:v>
                </c:pt>
                <c:pt idx="4">
                  <c:v>0.80576832339571425</c:v>
                </c:pt>
                <c:pt idx="5">
                  <c:v>1.074948603526021</c:v>
                </c:pt>
                <c:pt idx="6">
                  <c:v>1.11169008708524</c:v>
                </c:pt>
                <c:pt idx="7">
                  <c:v>1.1624812185014706</c:v>
                </c:pt>
                <c:pt idx="8">
                  <c:v>1.209945391922217</c:v>
                </c:pt>
                <c:pt idx="9">
                  <c:v>1.2298704913351164</c:v>
                </c:pt>
                <c:pt idx="10">
                  <c:v>1.3100622772435675</c:v>
                </c:pt>
                <c:pt idx="11">
                  <c:v>1.3100622772435675</c:v>
                </c:pt>
                <c:pt idx="12">
                  <c:v>1.3680518377616266</c:v>
                </c:pt>
                <c:pt idx="13">
                  <c:v>1.3345518419271729</c:v>
                </c:pt>
                <c:pt idx="14">
                  <c:v>1.3238010158836471</c:v>
                </c:pt>
                <c:pt idx="15">
                  <c:v>1.2965635234007407</c:v>
                </c:pt>
                <c:pt idx="16">
                  <c:v>1.2826352748117014</c:v>
                </c:pt>
                <c:pt idx="17">
                  <c:v>1.2500367662339775</c:v>
                </c:pt>
                <c:pt idx="18">
                  <c:v>1.3405064924878334</c:v>
                </c:pt>
                <c:pt idx="19">
                  <c:v>0.92720340967372816</c:v>
                </c:pt>
                <c:pt idx="20">
                  <c:v>0.92733102965624725</c:v>
                </c:pt>
                <c:pt idx="21">
                  <c:v>0.97561050100676505</c:v>
                </c:pt>
                <c:pt idx="22">
                  <c:v>1.0808619192712354</c:v>
                </c:pt>
                <c:pt idx="23">
                  <c:v>1.1648859289997364</c:v>
                </c:pt>
                <c:pt idx="24">
                  <c:v>1.1319326814426405</c:v>
                </c:pt>
                <c:pt idx="25">
                  <c:v>1.1348896069566146</c:v>
                </c:pt>
                <c:pt idx="26">
                  <c:v>1.1342877452317441</c:v>
                </c:pt>
                <c:pt idx="27">
                  <c:v>1.1390593374075753</c:v>
                </c:pt>
                <c:pt idx="28">
                  <c:v>1.0516797955756976</c:v>
                </c:pt>
                <c:pt idx="29">
                  <c:v>0.93100924812083419</c:v>
                </c:pt>
                <c:pt idx="30">
                  <c:v>0.82916777897632432</c:v>
                </c:pt>
                <c:pt idx="31">
                  <c:v>0.85158087659739123</c:v>
                </c:pt>
                <c:pt idx="32">
                  <c:v>0.75815422482956152</c:v>
                </c:pt>
                <c:pt idx="33">
                  <c:v>0.85758918824715391</c:v>
                </c:pt>
                <c:pt idx="34">
                  <c:v>0.81462033048038074</c:v>
                </c:pt>
                <c:pt idx="35">
                  <c:v>0.84271437478732381</c:v>
                </c:pt>
                <c:pt idx="36">
                  <c:v>0.86348847872663992</c:v>
                </c:pt>
                <c:pt idx="37">
                  <c:v>0.87457613956367408</c:v>
                </c:pt>
                <c:pt idx="38">
                  <c:v>0.90876013935812816</c:v>
                </c:pt>
                <c:pt idx="39">
                  <c:v>0.90876013935812816</c:v>
                </c:pt>
                <c:pt idx="40">
                  <c:v>0.90926872199028141</c:v>
                </c:pt>
                <c:pt idx="41">
                  <c:v>0.98824847912869307</c:v>
                </c:pt>
                <c:pt idx="42">
                  <c:v>0.97150283834172169</c:v>
                </c:pt>
                <c:pt idx="43">
                  <c:v>0.98236449960426964</c:v>
                </c:pt>
                <c:pt idx="44">
                  <c:v>0.94447450295522761</c:v>
                </c:pt>
                <c:pt idx="45">
                  <c:v>0.93447336547913784</c:v>
                </c:pt>
                <c:pt idx="46">
                  <c:v>1.0281210153015878</c:v>
                </c:pt>
                <c:pt idx="47">
                  <c:v>0.94355022121177323</c:v>
                </c:pt>
                <c:pt idx="48">
                  <c:v>0.90582070290297767</c:v>
                </c:pt>
                <c:pt idx="49">
                  <c:v>0.94619599425145506</c:v>
                </c:pt>
                <c:pt idx="50">
                  <c:v>0.99259595746975626</c:v>
                </c:pt>
                <c:pt idx="51">
                  <c:v>1.1052310209395984</c:v>
                </c:pt>
                <c:pt idx="52">
                  <c:v>1.1312242192088047</c:v>
                </c:pt>
                <c:pt idx="53">
                  <c:v>1.1391916952819197</c:v>
                </c:pt>
                <c:pt idx="54">
                  <c:v>1.1507172208783896</c:v>
                </c:pt>
                <c:pt idx="55">
                  <c:v>1.0065023873231522</c:v>
                </c:pt>
                <c:pt idx="56">
                  <c:v>1.062048674527319</c:v>
                </c:pt>
                <c:pt idx="57">
                  <c:v>0.99484546220128756</c:v>
                </c:pt>
                <c:pt idx="58">
                  <c:v>0.90895437965055859</c:v>
                </c:pt>
                <c:pt idx="59">
                  <c:v>0.86761944812948932</c:v>
                </c:pt>
                <c:pt idx="60">
                  <c:v>0.76600432223392467</c:v>
                </c:pt>
                <c:pt idx="61">
                  <c:v>0.83300940545692903</c:v>
                </c:pt>
                <c:pt idx="62">
                  <c:v>1.0111957761433188</c:v>
                </c:pt>
                <c:pt idx="63">
                  <c:v>0.88632806679102516</c:v>
                </c:pt>
                <c:pt idx="64">
                  <c:v>0.88151557399520208</c:v>
                </c:pt>
                <c:pt idx="65">
                  <c:v>0.89998499373347507</c:v>
                </c:pt>
                <c:pt idx="66">
                  <c:v>0.90917604920396355</c:v>
                </c:pt>
                <c:pt idx="67">
                  <c:v>0.90917604920396355</c:v>
                </c:pt>
                <c:pt idx="68">
                  <c:v>0.9677648438844827</c:v>
                </c:pt>
                <c:pt idx="69">
                  <c:v>0.9487684692328674</c:v>
                </c:pt>
                <c:pt idx="70">
                  <c:v>1.0111984055102798</c:v>
                </c:pt>
                <c:pt idx="71">
                  <c:v>1.0045996441554419</c:v>
                </c:pt>
                <c:pt idx="72">
                  <c:v>0.98860200593688119</c:v>
                </c:pt>
                <c:pt idx="73">
                  <c:v>0.92149211645862583</c:v>
                </c:pt>
                <c:pt idx="74">
                  <c:v>0.92149211645862583</c:v>
                </c:pt>
                <c:pt idx="75">
                  <c:v>0.82422731548732808</c:v>
                </c:pt>
                <c:pt idx="76">
                  <c:v>0.78465726171077887</c:v>
                </c:pt>
                <c:pt idx="77">
                  <c:v>0.72672136160458678</c:v>
                </c:pt>
                <c:pt idx="78">
                  <c:v>0.72747481558748339</c:v>
                </c:pt>
                <c:pt idx="79">
                  <c:v>0.72866833220744343</c:v>
                </c:pt>
                <c:pt idx="80">
                  <c:v>0.79021048694308926</c:v>
                </c:pt>
                <c:pt idx="81">
                  <c:v>0.88632632239172193</c:v>
                </c:pt>
                <c:pt idx="82">
                  <c:v>0.82678995250658083</c:v>
                </c:pt>
                <c:pt idx="83">
                  <c:v>0.87125283853848801</c:v>
                </c:pt>
                <c:pt idx="84">
                  <c:v>0.82668507016109571</c:v>
                </c:pt>
                <c:pt idx="85">
                  <c:v>0.80593396809354478</c:v>
                </c:pt>
                <c:pt idx="86">
                  <c:v>0.73850296382992831</c:v>
                </c:pt>
                <c:pt idx="87">
                  <c:v>0.69773519055766575</c:v>
                </c:pt>
                <c:pt idx="88">
                  <c:v>0.60161935510903308</c:v>
                </c:pt>
                <c:pt idx="89">
                  <c:v>0.64840178305293206</c:v>
                </c:pt>
                <c:pt idx="90">
                  <c:v>0.5957152550509297</c:v>
                </c:pt>
                <c:pt idx="91">
                  <c:v>0.65021964060030579</c:v>
                </c:pt>
                <c:pt idx="92">
                  <c:v>0.66273526097127577</c:v>
                </c:pt>
                <c:pt idx="93">
                  <c:v>0.58112700514858884</c:v>
                </c:pt>
                <c:pt idx="94">
                  <c:v>0.51565253701647495</c:v>
                </c:pt>
                <c:pt idx="95">
                  <c:v>0.51565253701647495</c:v>
                </c:pt>
                <c:pt idx="96">
                  <c:v>0.5021333907891592</c:v>
                </c:pt>
                <c:pt idx="97">
                  <c:v>0.49079096950652856</c:v>
                </c:pt>
                <c:pt idx="98">
                  <c:v>0.45755857411257567</c:v>
                </c:pt>
                <c:pt idx="99">
                  <c:v>0.33265176235583244</c:v>
                </c:pt>
                <c:pt idx="100">
                  <c:v>0.360833412992216</c:v>
                </c:pt>
                <c:pt idx="101">
                  <c:v>0.43516429872798645</c:v>
                </c:pt>
                <c:pt idx="102">
                  <c:v>0.43516429872798645</c:v>
                </c:pt>
                <c:pt idx="103">
                  <c:v>0.44844864696250297</c:v>
                </c:pt>
                <c:pt idx="104">
                  <c:v>0.4528956391140857</c:v>
                </c:pt>
                <c:pt idx="105">
                  <c:v>0.49132838928344424</c:v>
                </c:pt>
                <c:pt idx="106">
                  <c:v>0.64830164850807492</c:v>
                </c:pt>
                <c:pt idx="107">
                  <c:v>0.75400213828309659</c:v>
                </c:pt>
                <c:pt idx="108">
                  <c:v>0.7754067985635944</c:v>
                </c:pt>
                <c:pt idx="109">
                  <c:v>0.7754067985635944</c:v>
                </c:pt>
                <c:pt idx="110">
                  <c:v>0.71960832129216623</c:v>
                </c:pt>
                <c:pt idx="111">
                  <c:v>0.77451664111732033</c:v>
                </c:pt>
                <c:pt idx="112">
                  <c:v>0.91416152095104741</c:v>
                </c:pt>
                <c:pt idx="113">
                  <c:v>0.75718826172641696</c:v>
                </c:pt>
                <c:pt idx="114">
                  <c:v>0.76312270809082317</c:v>
                </c:pt>
                <c:pt idx="115">
                  <c:v>0.73001015896358823</c:v>
                </c:pt>
                <c:pt idx="116">
                  <c:v>0.73001015896358823</c:v>
                </c:pt>
                <c:pt idx="117">
                  <c:v>0.79529331042342843</c:v>
                </c:pt>
                <c:pt idx="118">
                  <c:v>0.7645290590733963</c:v>
                </c:pt>
                <c:pt idx="119">
                  <c:v>0.61773345923945633</c:v>
                </c:pt>
                <c:pt idx="120">
                  <c:v>0.74054236462486878</c:v>
                </c:pt>
                <c:pt idx="121">
                  <c:v>0.72581248464435655</c:v>
                </c:pt>
                <c:pt idx="122">
                  <c:v>0.74111311674114222</c:v>
                </c:pt>
                <c:pt idx="123">
                  <c:v>0.74111311674114222</c:v>
                </c:pt>
                <c:pt idx="124">
                  <c:v>0.79323880823549575</c:v>
                </c:pt>
                <c:pt idx="125">
                  <c:v>0.8270169206435749</c:v>
                </c:pt>
                <c:pt idx="126">
                  <c:v>0.85368839701565014</c:v>
                </c:pt>
                <c:pt idx="127">
                  <c:v>0.86602144263287428</c:v>
                </c:pt>
                <c:pt idx="128">
                  <c:v>0.88392600934744392</c:v>
                </c:pt>
                <c:pt idx="129">
                  <c:v>0.88202437647776244</c:v>
                </c:pt>
                <c:pt idx="130">
                  <c:v>0.88202437647776244</c:v>
                </c:pt>
                <c:pt idx="131">
                  <c:v>0.87966770040248821</c:v>
                </c:pt>
                <c:pt idx="132">
                  <c:v>0.90702797128145196</c:v>
                </c:pt>
                <c:pt idx="133">
                  <c:v>0.90882104251197393</c:v>
                </c:pt>
                <c:pt idx="134">
                  <c:v>0.90097229672300239</c:v>
                </c:pt>
                <c:pt idx="135">
                  <c:v>0.92780248136456156</c:v>
                </c:pt>
                <c:pt idx="136">
                  <c:v>0.96539538765088573</c:v>
                </c:pt>
                <c:pt idx="137">
                  <c:v>0.96539538765088573</c:v>
                </c:pt>
                <c:pt idx="138">
                  <c:v>0.97508306002596001</c:v>
                </c:pt>
                <c:pt idx="139">
                  <c:v>0.94360271441243015</c:v>
                </c:pt>
                <c:pt idx="140">
                  <c:v>1.0032818118570894</c:v>
                </c:pt>
                <c:pt idx="141">
                  <c:v>1.1041891715321184</c:v>
                </c:pt>
                <c:pt idx="142">
                  <c:v>1.2110650828497027</c:v>
                </c:pt>
                <c:pt idx="143">
                  <c:v>1.0382599242838193</c:v>
                </c:pt>
                <c:pt idx="144">
                  <c:v>1.0382599242838193</c:v>
                </c:pt>
                <c:pt idx="145">
                  <c:v>0.92209704168383055</c:v>
                </c:pt>
                <c:pt idx="146">
                  <c:v>0.87669324532112969</c:v>
                </c:pt>
                <c:pt idx="147">
                  <c:v>0.77102259570209253</c:v>
                </c:pt>
                <c:pt idx="148">
                  <c:v>0.68773567325189677</c:v>
                </c:pt>
                <c:pt idx="149">
                  <c:v>0.55656360141121619</c:v>
                </c:pt>
                <c:pt idx="150">
                  <c:v>0.71291326791401843</c:v>
                </c:pt>
                <c:pt idx="151">
                  <c:v>0.71291326791401843</c:v>
                </c:pt>
                <c:pt idx="152">
                  <c:v>0.8118595668257782</c:v>
                </c:pt>
                <c:pt idx="153">
                  <c:v>0.8304391251701374</c:v>
                </c:pt>
                <c:pt idx="154">
                  <c:v>0.87140847922447151</c:v>
                </c:pt>
                <c:pt idx="155">
                  <c:v>0.83674489581320655</c:v>
                </c:pt>
                <c:pt idx="156">
                  <c:v>0.86930339928795008</c:v>
                </c:pt>
                <c:pt idx="157">
                  <c:v>0.88890169582129275</c:v>
                </c:pt>
                <c:pt idx="158">
                  <c:v>0.88890169582129275</c:v>
                </c:pt>
                <c:pt idx="159">
                  <c:v>0.89471491719300422</c:v>
                </c:pt>
                <c:pt idx="160">
                  <c:v>0.88828096545802349</c:v>
                </c:pt>
                <c:pt idx="161">
                  <c:v>0.88225064415568744</c:v>
                </c:pt>
                <c:pt idx="162">
                  <c:v>0.93467320314865365</c:v>
                </c:pt>
                <c:pt idx="163">
                  <c:v>0.91074337898550128</c:v>
                </c:pt>
                <c:pt idx="164">
                  <c:v>0.89443115794370165</c:v>
                </c:pt>
                <c:pt idx="165">
                  <c:v>0.89443115794370165</c:v>
                </c:pt>
                <c:pt idx="166">
                  <c:v>0.8005161358117735</c:v>
                </c:pt>
                <c:pt idx="167">
                  <c:v>0.84260259631323942</c:v>
                </c:pt>
                <c:pt idx="168">
                  <c:v>0.85646912452408119</c:v>
                </c:pt>
                <c:pt idx="169">
                  <c:v>0.84372952431226711</c:v>
                </c:pt>
                <c:pt idx="170">
                  <c:v>0.8609950332703965</c:v>
                </c:pt>
                <c:pt idx="171">
                  <c:v>0.92293201585396478</c:v>
                </c:pt>
                <c:pt idx="172">
                  <c:v>0.92293201585396478</c:v>
                </c:pt>
                <c:pt idx="173">
                  <c:v>0.92755357065094102</c:v>
                </c:pt>
                <c:pt idx="174">
                  <c:v>0.99732797641993987</c:v>
                </c:pt>
                <c:pt idx="175">
                  <c:v>0.9593007767546049</c:v>
                </c:pt>
                <c:pt idx="176">
                  <c:v>0.9222417628441647</c:v>
                </c:pt>
                <c:pt idx="177">
                  <c:v>0.87438547516375031</c:v>
                </c:pt>
                <c:pt idx="178">
                  <c:v>0.81449990849009168</c:v>
                </c:pt>
                <c:pt idx="179">
                  <c:v>0.81449990849009168</c:v>
                </c:pt>
                <c:pt idx="180">
                  <c:v>0.89587766987384942</c:v>
                </c:pt>
                <c:pt idx="181">
                  <c:v>0.80932397196249051</c:v>
                </c:pt>
                <c:pt idx="182">
                  <c:v>0.82711088072766148</c:v>
                </c:pt>
                <c:pt idx="183">
                  <c:v>0.85566121768191017</c:v>
                </c:pt>
                <c:pt idx="184">
                  <c:v>0.86830876096141563</c:v>
                </c:pt>
                <c:pt idx="185">
                  <c:v>0.83533475246825328</c:v>
                </c:pt>
                <c:pt idx="186">
                  <c:v>0.83533475246825328</c:v>
                </c:pt>
                <c:pt idx="187">
                  <c:v>0.85771093075220384</c:v>
                </c:pt>
                <c:pt idx="188">
                  <c:v>0.87663512080401096</c:v>
                </c:pt>
                <c:pt idx="189">
                  <c:v>0.89236001198001191</c:v>
                </c:pt>
                <c:pt idx="190">
                  <c:v>0.9010473244013204</c:v>
                </c:pt>
                <c:pt idx="191">
                  <c:v>0.93499734970445381</c:v>
                </c:pt>
                <c:pt idx="192">
                  <c:v>1.0049314084074956</c:v>
                </c:pt>
                <c:pt idx="193">
                  <c:v>1.0049314084074956</c:v>
                </c:pt>
                <c:pt idx="194">
                  <c:v>0.98916308780132034</c:v>
                </c:pt>
                <c:pt idx="195">
                  <c:v>0.95334654112063655</c:v>
                </c:pt>
                <c:pt idx="196">
                  <c:v>0.987057521374064</c:v>
                </c:pt>
                <c:pt idx="197">
                  <c:v>0.99952671914684643</c:v>
                </c:pt>
                <c:pt idx="198">
                  <c:v>0.97643784536377276</c:v>
                </c:pt>
                <c:pt idx="199">
                  <c:v>0.94154722595510221</c:v>
                </c:pt>
                <c:pt idx="200">
                  <c:v>0.94154722595510221</c:v>
                </c:pt>
                <c:pt idx="201">
                  <c:v>0.83186116655719944</c:v>
                </c:pt>
                <c:pt idx="202">
                  <c:v>0.85997599561491422</c:v>
                </c:pt>
                <c:pt idx="203">
                  <c:v>0.91751842605352751</c:v>
                </c:pt>
                <c:pt idx="204">
                  <c:v>0.98243717510530926</c:v>
                </c:pt>
                <c:pt idx="205">
                  <c:v>0.99554202372781064</c:v>
                </c:pt>
                <c:pt idx="206">
                  <c:v>0.94380700332113332</c:v>
                </c:pt>
                <c:pt idx="207">
                  <c:v>0.94380700332113332</c:v>
                </c:pt>
                <c:pt idx="208">
                  <c:v>0.9480379319636002</c:v>
                </c:pt>
                <c:pt idx="209">
                  <c:v>0.90852418343083463</c:v>
                </c:pt>
                <c:pt idx="210">
                  <c:v>0.81134948810696295</c:v>
                </c:pt>
                <c:pt idx="211">
                  <c:v>0.74471206768588483</c:v>
                </c:pt>
                <c:pt idx="212">
                  <c:v>0.7357345081849227</c:v>
                </c:pt>
                <c:pt idx="213">
                  <c:v>0.79314374403879828</c:v>
                </c:pt>
                <c:pt idx="214">
                  <c:v>0.79314374403879828</c:v>
                </c:pt>
                <c:pt idx="215">
                  <c:v>0.89175703958463304</c:v>
                </c:pt>
                <c:pt idx="216">
                  <c:v>0.89067100408441457</c:v>
                </c:pt>
                <c:pt idx="217">
                  <c:v>0.91932816789244265</c:v>
                </c:pt>
                <c:pt idx="218">
                  <c:v>0.93541004120146065</c:v>
                </c:pt>
                <c:pt idx="219">
                  <c:v>0.94758480546296142</c:v>
                </c:pt>
                <c:pt idx="220">
                  <c:v>0.9523945921906668</c:v>
                </c:pt>
                <c:pt idx="221">
                  <c:v>0.9523945921906668</c:v>
                </c:pt>
                <c:pt idx="222">
                  <c:v>0.97537148819911434</c:v>
                </c:pt>
                <c:pt idx="223">
                  <c:v>1.0511218355342704</c:v>
                </c:pt>
                <c:pt idx="224">
                  <c:v>1.0404116054379897</c:v>
                </c:pt>
                <c:pt idx="225">
                  <c:v>1.0205686828330944</c:v>
                </c:pt>
                <c:pt idx="226">
                  <c:v>0.9891143714063787</c:v>
                </c:pt>
                <c:pt idx="227">
                  <c:v>1.0112807385889726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D2-41D0-AC9B-5E72E31C2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629360"/>
        <c:axId val="424626736"/>
      </c:lineChart>
      <c:catAx>
        <c:axId val="4246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24626736"/>
        <c:crosses val="autoZero"/>
        <c:auto val="1"/>
        <c:lblAlgn val="ctr"/>
        <c:lblOffset val="100"/>
        <c:noMultiLvlLbl val="0"/>
      </c:catAx>
      <c:valAx>
        <c:axId val="424626736"/>
        <c:scaling>
          <c:orientation val="minMax"/>
          <c:max val="1.4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200" b="1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מדד, בסיס: רמה חזויה בינואר 2020 (ממוצע) = 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24629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6652759560286"/>
          <c:y val="0.88170108107115963"/>
          <c:w val="0.6493162881146991"/>
          <c:h val="6.4685865315786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1.5208446934020792</c:v>
                </c:pt>
                <c:pt idx="13">
                  <c:v>1.4556761467163115</c:v>
                </c:pt>
                <c:pt idx="14">
                  <c:v>1.5532866357988118</c:v>
                </c:pt>
                <c:pt idx="15">
                  <c:v>1.6498616053776116</c:v>
                </c:pt>
                <c:pt idx="16">
                  <c:v>1.7103132282655809</c:v>
                </c:pt>
                <c:pt idx="17">
                  <c:v>1.6522570659621261</c:v>
                </c:pt>
                <c:pt idx="18">
                  <c:v>1.7062964603948183</c:v>
                </c:pt>
                <c:pt idx="19">
                  <c:v>1.6267039084167711</c:v>
                </c:pt>
                <c:pt idx="20">
                  <c:v>1.6317107912962259</c:v>
                </c:pt>
                <c:pt idx="21">
                  <c:v>1.5117054233167337</c:v>
                </c:pt>
                <c:pt idx="22">
                  <c:v>1.4455449420607724</c:v>
                </c:pt>
                <c:pt idx="23">
                  <c:v>1.3937895240980769</c:v>
                </c:pt>
                <c:pt idx="24">
                  <c:v>1.2822390843660658</c:v>
                </c:pt>
                <c:pt idx="25">
                  <c:v>1.3284010385148592</c:v>
                </c:pt>
                <c:pt idx="26">
                  <c:v>1.2947411491923688</c:v>
                </c:pt>
                <c:pt idx="27">
                  <c:v>1.2895194935280907</c:v>
                </c:pt>
                <c:pt idx="28">
                  <c:v>1.2514563106796217</c:v>
                </c:pt>
                <c:pt idx="29">
                  <c:v>1.2665716253042802</c:v>
                </c:pt>
                <c:pt idx="30">
                  <c:v>1.1800809308989413</c:v>
                </c:pt>
                <c:pt idx="31">
                  <c:v>1.2280803623272663</c:v>
                </c:pt>
                <c:pt idx="32">
                  <c:v>1.2440071141354592</c:v>
                </c:pt>
                <c:pt idx="33">
                  <c:v>1.1791860622331951</c:v>
                </c:pt>
                <c:pt idx="34">
                  <c:v>1.1905106460980308</c:v>
                </c:pt>
                <c:pt idx="35">
                  <c:v>1.1827988085254093</c:v>
                </c:pt>
                <c:pt idx="36">
                  <c:v>1.4222076519592619</c:v>
                </c:pt>
                <c:pt idx="37">
                  <c:v>1.4834079853585758</c:v>
                </c:pt>
                <c:pt idx="38">
                  <c:v>1.4541957201250399</c:v>
                </c:pt>
                <c:pt idx="39">
                  <c:v>1.5236906533531824</c:v>
                </c:pt>
                <c:pt idx="40">
                  <c:v>1.5466635982701815</c:v>
                </c:pt>
                <c:pt idx="41">
                  <c:v>1.5447380266043531</c:v>
                </c:pt>
                <c:pt idx="42">
                  <c:v>1.6274864376130349</c:v>
                </c:pt>
                <c:pt idx="43">
                  <c:v>1.7437691800269661</c:v>
                </c:pt>
                <c:pt idx="44">
                  <c:v>1.7032164440583308</c:v>
                </c:pt>
                <c:pt idx="45">
                  <c:v>1.8393196330905859</c:v>
                </c:pt>
                <c:pt idx="46">
                  <c:v>1.7847779038393741</c:v>
                </c:pt>
                <c:pt idx="47">
                  <c:v>1.8415837811059044</c:v>
                </c:pt>
                <c:pt idx="48">
                  <c:v>1.8871153279397701</c:v>
                </c:pt>
                <c:pt idx="49">
                  <c:v>1.8765127426320527</c:v>
                </c:pt>
                <c:pt idx="50">
                  <c:v>1.6712959890792245</c:v>
                </c:pt>
                <c:pt idx="51">
                  <c:v>1.6540258364698968</c:v>
                </c:pt>
                <c:pt idx="52">
                  <c:v>1.6043134218428401</c:v>
                </c:pt>
                <c:pt idx="53">
                  <c:v>1.6344122529047933</c:v>
                </c:pt>
                <c:pt idx="54">
                  <c:v>1.5279896062814213</c:v>
                </c:pt>
                <c:pt idx="55">
                  <c:v>1.4526661968522481</c:v>
                </c:pt>
                <c:pt idx="56">
                  <c:v>1.5301285120204122</c:v>
                </c:pt>
                <c:pt idx="57">
                  <c:v>1.6533263351266259</c:v>
                </c:pt>
                <c:pt idx="58">
                  <c:v>1.660749913356252</c:v>
                </c:pt>
                <c:pt idx="59">
                  <c:v>1.6801219865852035</c:v>
                </c:pt>
                <c:pt idx="60">
                  <c:v>1.697271675437606</c:v>
                </c:pt>
                <c:pt idx="61">
                  <c:v>1.7422576677971202</c:v>
                </c:pt>
                <c:pt idx="62">
                  <c:v>2.043822843822829</c:v>
                </c:pt>
                <c:pt idx="63">
                  <c:v>1.9983068349908262</c:v>
                </c:pt>
                <c:pt idx="64">
                  <c:v>2.1077871023503558</c:v>
                </c:pt>
                <c:pt idx="65">
                  <c:v>2.0674616062729134</c:v>
                </c:pt>
                <c:pt idx="66">
                  <c:v>2.128133084819317</c:v>
                </c:pt>
                <c:pt idx="67">
                  <c:v>2.0283224199090455</c:v>
                </c:pt>
                <c:pt idx="68" formatCode="0.00">
                  <c:v>2.0747616890261389</c:v>
                </c:pt>
                <c:pt idx="69" formatCode="0.00">
                  <c:v>1.9085729037968679</c:v>
                </c:pt>
                <c:pt idx="70" formatCode="0.00">
                  <c:v>2.0399513507536993</c:v>
                </c:pt>
                <c:pt idx="71" formatCode="0.00">
                  <c:v>2.080170756166444</c:v>
                </c:pt>
                <c:pt idx="72" formatCode="0.00">
                  <c:v>1.8451064766815461</c:v>
                </c:pt>
                <c:pt idx="73" formatCode="0.00">
                  <c:v>1.6876980275086551</c:v>
                </c:pt>
                <c:pt idx="74" formatCode="0.00">
                  <c:v>1.5825734178834594</c:v>
                </c:pt>
                <c:pt idx="75" formatCode="0.00">
                  <c:v>1.6910041134997611</c:v>
                </c:pt>
                <c:pt idx="76" formatCode="0.00">
                  <c:v>1.6046382510080281</c:v>
                </c:pt>
                <c:pt idx="77" formatCode="0.00">
                  <c:v>1.7101088251070484</c:v>
                </c:pt>
                <c:pt idx="78" formatCode="0.00">
                  <c:v>1.7442071620541899</c:v>
                </c:pt>
                <c:pt idx="79" formatCode="0.00">
                  <c:v>1.8654514755675811</c:v>
                </c:pt>
                <c:pt idx="80" formatCode="0.00">
                  <c:v>1.7219046928922843</c:v>
                </c:pt>
                <c:pt idx="81" formatCode="0.00">
                  <c:v>1.7371163867978989</c:v>
                </c:pt>
                <c:pt idx="82" formatCode="0.00">
                  <c:v>1.5847073483466811</c:v>
                </c:pt>
                <c:pt idx="83" formatCode="0.00">
                  <c:v>1.6213926492059771</c:v>
                </c:pt>
                <c:pt idx="84" formatCode="0.00">
                  <c:v>1.7540224500459445</c:v>
                </c:pt>
                <c:pt idx="85" formatCode="0.00">
                  <c:v>1.8695123598541086</c:v>
                </c:pt>
                <c:pt idx="86" formatCode="0.00">
                  <c:v>1.6541637433212797</c:v>
                </c:pt>
                <c:pt idx="87" formatCode="0.00">
                  <c:v>0.93100015247595813</c:v>
                </c:pt>
                <c:pt idx="88" formatCode="0.00">
                  <c:v>0.96119392288949168</c:v>
                </c:pt>
                <c:pt idx="89" formatCode="0.00">
                  <c:v>0.94749450274416169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1-4A91-83B7-45F6C5FE3E9E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21-4A91-83B7-45F6C5FE3E9E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21-4A91-83B7-45F6C5FE3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3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BE-4667-B694-50DC02C04364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BE-4667-B694-50DC02C04364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BE-4667-B694-50DC02C04364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BE-4667-B694-50DC02C04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3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28: </a:t>
            </a:r>
            <a:r>
              <a:rPr lang="he-IL" sz="2000" dirty="0"/>
              <a:t>המדדים למחירי הסחורות 
</a:t>
            </a:r>
            <a:r>
              <a:rPr lang="he-IL" sz="2000" b="0" i="0" u="none" strike="noStrike" baseline="0" dirty="0" smtClean="0">
                <a:effectLst/>
              </a:rPr>
              <a:t>אוגוסט</a:t>
            </a:r>
            <a:r>
              <a:rPr lang="he-IL" sz="2000" b="0" dirty="0" smtClean="0"/>
              <a:t> 2019 </a:t>
            </a:r>
            <a:r>
              <a:rPr lang="he-IL" sz="2000" b="0" dirty="0"/>
              <a:t>עד </a:t>
            </a:r>
            <a:r>
              <a:rPr lang="he-IL" sz="2000" b="0" i="0" u="none" strike="noStrike" baseline="0" dirty="0" smtClean="0">
                <a:effectLst/>
              </a:rPr>
              <a:t>אוגוסט</a:t>
            </a:r>
            <a:r>
              <a:rPr lang="he-IL" sz="2000" b="0" dirty="0" smtClean="0"/>
              <a:t> 2020</a:t>
            </a:r>
            <a:endParaRPr lang="he-IL" sz="2000" b="0" dirty="0"/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30708661419E-2"/>
          <c:y val="0.1209394197916456"/>
          <c:w val="0.90108005249343837"/>
          <c:h val="0.71448360450544135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43697</c:v>
                </c:pt>
                <c:pt idx="1">
                  <c:v>43698</c:v>
                </c:pt>
                <c:pt idx="2">
                  <c:v>43699</c:v>
                </c:pt>
                <c:pt idx="3">
                  <c:v>43700</c:v>
                </c:pt>
                <c:pt idx="4">
                  <c:v>43701</c:v>
                </c:pt>
                <c:pt idx="5">
                  <c:v>43702</c:v>
                </c:pt>
                <c:pt idx="6">
                  <c:v>43703</c:v>
                </c:pt>
                <c:pt idx="7">
                  <c:v>43704</c:v>
                </c:pt>
                <c:pt idx="8">
                  <c:v>43705</c:v>
                </c:pt>
                <c:pt idx="9">
                  <c:v>43706</c:v>
                </c:pt>
                <c:pt idx="10">
                  <c:v>43707</c:v>
                </c:pt>
                <c:pt idx="11">
                  <c:v>43708</c:v>
                </c:pt>
                <c:pt idx="12">
                  <c:v>43709</c:v>
                </c:pt>
                <c:pt idx="13">
                  <c:v>43710</c:v>
                </c:pt>
                <c:pt idx="14">
                  <c:v>43711</c:v>
                </c:pt>
                <c:pt idx="15">
                  <c:v>43712</c:v>
                </c:pt>
                <c:pt idx="16">
                  <c:v>43713</c:v>
                </c:pt>
                <c:pt idx="17">
                  <c:v>43714</c:v>
                </c:pt>
                <c:pt idx="18">
                  <c:v>43715</c:v>
                </c:pt>
                <c:pt idx="19">
                  <c:v>43716</c:v>
                </c:pt>
                <c:pt idx="20">
                  <c:v>43717</c:v>
                </c:pt>
                <c:pt idx="21">
                  <c:v>43718</c:v>
                </c:pt>
                <c:pt idx="22">
                  <c:v>43719</c:v>
                </c:pt>
                <c:pt idx="23">
                  <c:v>43720</c:v>
                </c:pt>
                <c:pt idx="24">
                  <c:v>43721</c:v>
                </c:pt>
                <c:pt idx="25">
                  <c:v>43722</c:v>
                </c:pt>
                <c:pt idx="26">
                  <c:v>43723</c:v>
                </c:pt>
                <c:pt idx="27">
                  <c:v>43724</c:v>
                </c:pt>
                <c:pt idx="28">
                  <c:v>43725</c:v>
                </c:pt>
                <c:pt idx="29">
                  <c:v>43726</c:v>
                </c:pt>
                <c:pt idx="30">
                  <c:v>43727</c:v>
                </c:pt>
                <c:pt idx="31">
                  <c:v>43728</c:v>
                </c:pt>
                <c:pt idx="32">
                  <c:v>43729</c:v>
                </c:pt>
                <c:pt idx="33">
                  <c:v>43730</c:v>
                </c:pt>
                <c:pt idx="34">
                  <c:v>43731</c:v>
                </c:pt>
                <c:pt idx="35">
                  <c:v>43732</c:v>
                </c:pt>
                <c:pt idx="36">
                  <c:v>43733</c:v>
                </c:pt>
                <c:pt idx="37">
                  <c:v>43734</c:v>
                </c:pt>
                <c:pt idx="38">
                  <c:v>43735</c:v>
                </c:pt>
                <c:pt idx="39">
                  <c:v>43736</c:v>
                </c:pt>
                <c:pt idx="40">
                  <c:v>43737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43743</c:v>
                </c:pt>
                <c:pt idx="47">
                  <c:v>43744</c:v>
                </c:pt>
                <c:pt idx="48">
                  <c:v>43745</c:v>
                </c:pt>
                <c:pt idx="49">
                  <c:v>43746</c:v>
                </c:pt>
                <c:pt idx="50">
                  <c:v>43747</c:v>
                </c:pt>
                <c:pt idx="51">
                  <c:v>43748</c:v>
                </c:pt>
                <c:pt idx="52">
                  <c:v>43749</c:v>
                </c:pt>
                <c:pt idx="53">
                  <c:v>43750</c:v>
                </c:pt>
                <c:pt idx="54">
                  <c:v>43751</c:v>
                </c:pt>
                <c:pt idx="55">
                  <c:v>43752</c:v>
                </c:pt>
                <c:pt idx="56">
                  <c:v>43753</c:v>
                </c:pt>
                <c:pt idx="57">
                  <c:v>43754</c:v>
                </c:pt>
                <c:pt idx="58">
                  <c:v>43755</c:v>
                </c:pt>
                <c:pt idx="59">
                  <c:v>43756</c:v>
                </c:pt>
                <c:pt idx="60">
                  <c:v>43757</c:v>
                </c:pt>
                <c:pt idx="61">
                  <c:v>43758</c:v>
                </c:pt>
                <c:pt idx="62">
                  <c:v>43759</c:v>
                </c:pt>
                <c:pt idx="63">
                  <c:v>43760</c:v>
                </c:pt>
                <c:pt idx="64">
                  <c:v>43761</c:v>
                </c:pt>
                <c:pt idx="65">
                  <c:v>43762</c:v>
                </c:pt>
                <c:pt idx="66">
                  <c:v>43763</c:v>
                </c:pt>
                <c:pt idx="67">
                  <c:v>43764</c:v>
                </c:pt>
                <c:pt idx="68">
                  <c:v>43765</c:v>
                </c:pt>
                <c:pt idx="69">
                  <c:v>43766</c:v>
                </c:pt>
                <c:pt idx="70">
                  <c:v>43767</c:v>
                </c:pt>
                <c:pt idx="71">
                  <c:v>43768</c:v>
                </c:pt>
                <c:pt idx="72">
                  <c:v>43769</c:v>
                </c:pt>
                <c:pt idx="73">
                  <c:v>43770</c:v>
                </c:pt>
                <c:pt idx="74">
                  <c:v>43771</c:v>
                </c:pt>
                <c:pt idx="75">
                  <c:v>43772</c:v>
                </c:pt>
                <c:pt idx="76">
                  <c:v>43773</c:v>
                </c:pt>
                <c:pt idx="77">
                  <c:v>43774</c:v>
                </c:pt>
                <c:pt idx="78">
                  <c:v>43775</c:v>
                </c:pt>
                <c:pt idx="79">
                  <c:v>43776</c:v>
                </c:pt>
                <c:pt idx="80">
                  <c:v>43777</c:v>
                </c:pt>
                <c:pt idx="81">
                  <c:v>43778</c:v>
                </c:pt>
                <c:pt idx="82">
                  <c:v>43779</c:v>
                </c:pt>
                <c:pt idx="83">
                  <c:v>43780</c:v>
                </c:pt>
                <c:pt idx="84">
                  <c:v>43781</c:v>
                </c:pt>
                <c:pt idx="85">
                  <c:v>43782</c:v>
                </c:pt>
                <c:pt idx="86">
                  <c:v>43783</c:v>
                </c:pt>
                <c:pt idx="87">
                  <c:v>43784</c:v>
                </c:pt>
                <c:pt idx="88">
                  <c:v>43785</c:v>
                </c:pt>
                <c:pt idx="89">
                  <c:v>43786</c:v>
                </c:pt>
                <c:pt idx="90">
                  <c:v>43787</c:v>
                </c:pt>
                <c:pt idx="91">
                  <c:v>43788</c:v>
                </c:pt>
                <c:pt idx="92">
                  <c:v>43789</c:v>
                </c:pt>
                <c:pt idx="93">
                  <c:v>43790</c:v>
                </c:pt>
                <c:pt idx="94">
                  <c:v>43791</c:v>
                </c:pt>
                <c:pt idx="95">
                  <c:v>43792</c:v>
                </c:pt>
                <c:pt idx="96">
                  <c:v>43793</c:v>
                </c:pt>
                <c:pt idx="97">
                  <c:v>43794</c:v>
                </c:pt>
                <c:pt idx="98">
                  <c:v>43795</c:v>
                </c:pt>
                <c:pt idx="99">
                  <c:v>43796</c:v>
                </c:pt>
                <c:pt idx="100">
                  <c:v>43797</c:v>
                </c:pt>
                <c:pt idx="101">
                  <c:v>43798</c:v>
                </c:pt>
                <c:pt idx="102">
                  <c:v>43799</c:v>
                </c:pt>
                <c:pt idx="103">
                  <c:v>43800</c:v>
                </c:pt>
                <c:pt idx="104">
                  <c:v>43801</c:v>
                </c:pt>
                <c:pt idx="105">
                  <c:v>43802</c:v>
                </c:pt>
                <c:pt idx="106">
                  <c:v>43803</c:v>
                </c:pt>
                <c:pt idx="107">
                  <c:v>43804</c:v>
                </c:pt>
                <c:pt idx="108">
                  <c:v>43805</c:v>
                </c:pt>
                <c:pt idx="109">
                  <c:v>43806</c:v>
                </c:pt>
                <c:pt idx="110">
                  <c:v>43807</c:v>
                </c:pt>
                <c:pt idx="111">
                  <c:v>43808</c:v>
                </c:pt>
                <c:pt idx="112">
                  <c:v>43809</c:v>
                </c:pt>
                <c:pt idx="113">
                  <c:v>43810</c:v>
                </c:pt>
                <c:pt idx="114">
                  <c:v>43811</c:v>
                </c:pt>
                <c:pt idx="115">
                  <c:v>43812</c:v>
                </c:pt>
                <c:pt idx="116">
                  <c:v>43813</c:v>
                </c:pt>
                <c:pt idx="117">
                  <c:v>43814</c:v>
                </c:pt>
                <c:pt idx="118">
                  <c:v>43815</c:v>
                </c:pt>
                <c:pt idx="119">
                  <c:v>43816</c:v>
                </c:pt>
                <c:pt idx="120">
                  <c:v>43817</c:v>
                </c:pt>
                <c:pt idx="121">
                  <c:v>43818</c:v>
                </c:pt>
                <c:pt idx="122">
                  <c:v>43819</c:v>
                </c:pt>
                <c:pt idx="123">
                  <c:v>43820</c:v>
                </c:pt>
                <c:pt idx="124">
                  <c:v>43821</c:v>
                </c:pt>
                <c:pt idx="125">
                  <c:v>43822</c:v>
                </c:pt>
                <c:pt idx="126">
                  <c:v>43823</c:v>
                </c:pt>
                <c:pt idx="127">
                  <c:v>43824</c:v>
                </c:pt>
                <c:pt idx="128">
                  <c:v>43825</c:v>
                </c:pt>
                <c:pt idx="129">
                  <c:v>43826</c:v>
                </c:pt>
                <c:pt idx="130">
                  <c:v>43827</c:v>
                </c:pt>
                <c:pt idx="131">
                  <c:v>43828</c:v>
                </c:pt>
                <c:pt idx="132">
                  <c:v>43829</c:v>
                </c:pt>
                <c:pt idx="133">
                  <c:v>43830</c:v>
                </c:pt>
                <c:pt idx="134">
                  <c:v>43831</c:v>
                </c:pt>
                <c:pt idx="135">
                  <c:v>43832</c:v>
                </c:pt>
                <c:pt idx="136">
                  <c:v>43833</c:v>
                </c:pt>
                <c:pt idx="137">
                  <c:v>43834</c:v>
                </c:pt>
                <c:pt idx="138">
                  <c:v>43835</c:v>
                </c:pt>
                <c:pt idx="139">
                  <c:v>43836</c:v>
                </c:pt>
                <c:pt idx="140">
                  <c:v>43837</c:v>
                </c:pt>
                <c:pt idx="141">
                  <c:v>43838</c:v>
                </c:pt>
                <c:pt idx="142">
                  <c:v>43839</c:v>
                </c:pt>
                <c:pt idx="143">
                  <c:v>43840</c:v>
                </c:pt>
                <c:pt idx="144">
                  <c:v>43841</c:v>
                </c:pt>
                <c:pt idx="145">
                  <c:v>43842</c:v>
                </c:pt>
                <c:pt idx="146">
                  <c:v>43843</c:v>
                </c:pt>
                <c:pt idx="147">
                  <c:v>43844</c:v>
                </c:pt>
                <c:pt idx="148">
                  <c:v>43845</c:v>
                </c:pt>
                <c:pt idx="149">
                  <c:v>43846</c:v>
                </c:pt>
                <c:pt idx="150">
                  <c:v>43847</c:v>
                </c:pt>
                <c:pt idx="151">
                  <c:v>43848</c:v>
                </c:pt>
                <c:pt idx="152">
                  <c:v>43849</c:v>
                </c:pt>
                <c:pt idx="153">
                  <c:v>43850</c:v>
                </c:pt>
                <c:pt idx="154">
                  <c:v>43851</c:v>
                </c:pt>
                <c:pt idx="155">
                  <c:v>43852</c:v>
                </c:pt>
                <c:pt idx="156">
                  <c:v>43853</c:v>
                </c:pt>
                <c:pt idx="157">
                  <c:v>43854</c:v>
                </c:pt>
                <c:pt idx="158">
                  <c:v>43855</c:v>
                </c:pt>
                <c:pt idx="159">
                  <c:v>43856</c:v>
                </c:pt>
                <c:pt idx="160">
                  <c:v>43857</c:v>
                </c:pt>
                <c:pt idx="161">
                  <c:v>43858</c:v>
                </c:pt>
                <c:pt idx="162">
                  <c:v>43859</c:v>
                </c:pt>
                <c:pt idx="163">
                  <c:v>43860</c:v>
                </c:pt>
                <c:pt idx="164">
                  <c:v>43861</c:v>
                </c:pt>
                <c:pt idx="165">
                  <c:v>43862</c:v>
                </c:pt>
                <c:pt idx="166">
                  <c:v>43863</c:v>
                </c:pt>
                <c:pt idx="167">
                  <c:v>43864</c:v>
                </c:pt>
                <c:pt idx="168">
                  <c:v>43865</c:v>
                </c:pt>
                <c:pt idx="169">
                  <c:v>43866</c:v>
                </c:pt>
                <c:pt idx="170">
                  <c:v>43867</c:v>
                </c:pt>
                <c:pt idx="171">
                  <c:v>43868</c:v>
                </c:pt>
                <c:pt idx="172">
                  <c:v>43869</c:v>
                </c:pt>
                <c:pt idx="173">
                  <c:v>43870</c:v>
                </c:pt>
                <c:pt idx="174">
                  <c:v>43871</c:v>
                </c:pt>
                <c:pt idx="175">
                  <c:v>43872</c:v>
                </c:pt>
                <c:pt idx="176">
                  <c:v>43873</c:v>
                </c:pt>
                <c:pt idx="177">
                  <c:v>43874</c:v>
                </c:pt>
                <c:pt idx="178">
                  <c:v>43875</c:v>
                </c:pt>
                <c:pt idx="179">
                  <c:v>43876</c:v>
                </c:pt>
                <c:pt idx="180">
                  <c:v>43877</c:v>
                </c:pt>
                <c:pt idx="181">
                  <c:v>43878</c:v>
                </c:pt>
                <c:pt idx="182">
                  <c:v>43879</c:v>
                </c:pt>
                <c:pt idx="183">
                  <c:v>43880</c:v>
                </c:pt>
                <c:pt idx="184">
                  <c:v>43881</c:v>
                </c:pt>
                <c:pt idx="185">
                  <c:v>43882</c:v>
                </c:pt>
                <c:pt idx="186">
                  <c:v>43883</c:v>
                </c:pt>
                <c:pt idx="187">
                  <c:v>43884</c:v>
                </c:pt>
                <c:pt idx="188">
                  <c:v>43885</c:v>
                </c:pt>
                <c:pt idx="189">
                  <c:v>43886</c:v>
                </c:pt>
                <c:pt idx="190">
                  <c:v>43887</c:v>
                </c:pt>
                <c:pt idx="191">
                  <c:v>43888</c:v>
                </c:pt>
                <c:pt idx="192">
                  <c:v>43889</c:v>
                </c:pt>
                <c:pt idx="193">
                  <c:v>43890</c:v>
                </c:pt>
                <c:pt idx="194">
                  <c:v>43891</c:v>
                </c:pt>
                <c:pt idx="195">
                  <c:v>43892</c:v>
                </c:pt>
                <c:pt idx="196">
                  <c:v>43893</c:v>
                </c:pt>
                <c:pt idx="197">
                  <c:v>43894</c:v>
                </c:pt>
                <c:pt idx="198">
                  <c:v>43895</c:v>
                </c:pt>
                <c:pt idx="199">
                  <c:v>43896</c:v>
                </c:pt>
                <c:pt idx="200">
                  <c:v>43897</c:v>
                </c:pt>
                <c:pt idx="201">
                  <c:v>43898</c:v>
                </c:pt>
                <c:pt idx="202">
                  <c:v>43899</c:v>
                </c:pt>
                <c:pt idx="203">
                  <c:v>43900</c:v>
                </c:pt>
                <c:pt idx="204">
                  <c:v>43901</c:v>
                </c:pt>
                <c:pt idx="205">
                  <c:v>43902</c:v>
                </c:pt>
                <c:pt idx="206">
                  <c:v>43903</c:v>
                </c:pt>
                <c:pt idx="207">
                  <c:v>43904</c:v>
                </c:pt>
                <c:pt idx="208">
                  <c:v>43905</c:v>
                </c:pt>
                <c:pt idx="209">
                  <c:v>43906</c:v>
                </c:pt>
                <c:pt idx="210">
                  <c:v>43907</c:v>
                </c:pt>
                <c:pt idx="211">
                  <c:v>43908</c:v>
                </c:pt>
                <c:pt idx="212">
                  <c:v>43909</c:v>
                </c:pt>
                <c:pt idx="213">
                  <c:v>43910</c:v>
                </c:pt>
                <c:pt idx="214">
                  <c:v>43911</c:v>
                </c:pt>
                <c:pt idx="215">
                  <c:v>43912</c:v>
                </c:pt>
                <c:pt idx="216">
                  <c:v>43913</c:v>
                </c:pt>
                <c:pt idx="217">
                  <c:v>43914</c:v>
                </c:pt>
                <c:pt idx="218">
                  <c:v>43915</c:v>
                </c:pt>
                <c:pt idx="219">
                  <c:v>43916</c:v>
                </c:pt>
                <c:pt idx="220">
                  <c:v>43917</c:v>
                </c:pt>
                <c:pt idx="221">
                  <c:v>43918</c:v>
                </c:pt>
                <c:pt idx="222">
                  <c:v>43919</c:v>
                </c:pt>
                <c:pt idx="223">
                  <c:v>43920</c:v>
                </c:pt>
                <c:pt idx="224">
                  <c:v>43921</c:v>
                </c:pt>
                <c:pt idx="225">
                  <c:v>43922</c:v>
                </c:pt>
                <c:pt idx="226">
                  <c:v>43923</c:v>
                </c:pt>
                <c:pt idx="227">
                  <c:v>43924</c:v>
                </c:pt>
                <c:pt idx="228">
                  <c:v>43925</c:v>
                </c:pt>
                <c:pt idx="229">
                  <c:v>43926</c:v>
                </c:pt>
                <c:pt idx="230">
                  <c:v>43927</c:v>
                </c:pt>
                <c:pt idx="231">
                  <c:v>43928</c:v>
                </c:pt>
                <c:pt idx="232">
                  <c:v>43929</c:v>
                </c:pt>
                <c:pt idx="233">
                  <c:v>43930</c:v>
                </c:pt>
                <c:pt idx="234">
                  <c:v>43931</c:v>
                </c:pt>
                <c:pt idx="235">
                  <c:v>43932</c:v>
                </c:pt>
                <c:pt idx="236">
                  <c:v>43933</c:v>
                </c:pt>
                <c:pt idx="237">
                  <c:v>43934</c:v>
                </c:pt>
                <c:pt idx="238">
                  <c:v>43935</c:v>
                </c:pt>
                <c:pt idx="239">
                  <c:v>43936</c:v>
                </c:pt>
                <c:pt idx="240">
                  <c:v>43937</c:v>
                </c:pt>
                <c:pt idx="241">
                  <c:v>43938</c:v>
                </c:pt>
                <c:pt idx="242">
                  <c:v>43939</c:v>
                </c:pt>
                <c:pt idx="243">
                  <c:v>43940</c:v>
                </c:pt>
                <c:pt idx="244">
                  <c:v>43941</c:v>
                </c:pt>
                <c:pt idx="245">
                  <c:v>43942</c:v>
                </c:pt>
                <c:pt idx="246">
                  <c:v>43943</c:v>
                </c:pt>
                <c:pt idx="247">
                  <c:v>43944</c:v>
                </c:pt>
                <c:pt idx="248">
                  <c:v>43945</c:v>
                </c:pt>
                <c:pt idx="249">
                  <c:v>43946</c:v>
                </c:pt>
                <c:pt idx="250">
                  <c:v>43947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43953</c:v>
                </c:pt>
                <c:pt idx="257">
                  <c:v>43954</c:v>
                </c:pt>
                <c:pt idx="258">
                  <c:v>43955</c:v>
                </c:pt>
                <c:pt idx="259">
                  <c:v>43956</c:v>
                </c:pt>
                <c:pt idx="260">
                  <c:v>43957</c:v>
                </c:pt>
                <c:pt idx="261">
                  <c:v>43958</c:v>
                </c:pt>
                <c:pt idx="262">
                  <c:v>43959</c:v>
                </c:pt>
                <c:pt idx="263">
                  <c:v>43960</c:v>
                </c:pt>
                <c:pt idx="264">
                  <c:v>43961</c:v>
                </c:pt>
                <c:pt idx="265">
                  <c:v>43962</c:v>
                </c:pt>
                <c:pt idx="266">
                  <c:v>43963</c:v>
                </c:pt>
                <c:pt idx="267">
                  <c:v>43964</c:v>
                </c:pt>
                <c:pt idx="268">
                  <c:v>43965</c:v>
                </c:pt>
                <c:pt idx="269">
                  <c:v>43966</c:v>
                </c:pt>
                <c:pt idx="270">
                  <c:v>43967</c:v>
                </c:pt>
                <c:pt idx="271">
                  <c:v>43968</c:v>
                </c:pt>
                <c:pt idx="272">
                  <c:v>43969</c:v>
                </c:pt>
                <c:pt idx="273">
                  <c:v>43970</c:v>
                </c:pt>
                <c:pt idx="274">
                  <c:v>43971</c:v>
                </c:pt>
                <c:pt idx="275">
                  <c:v>43972</c:v>
                </c:pt>
                <c:pt idx="276">
                  <c:v>43973</c:v>
                </c:pt>
                <c:pt idx="277">
                  <c:v>43974</c:v>
                </c:pt>
                <c:pt idx="278">
                  <c:v>43975</c:v>
                </c:pt>
                <c:pt idx="279">
                  <c:v>43976</c:v>
                </c:pt>
                <c:pt idx="280">
                  <c:v>43977</c:v>
                </c:pt>
                <c:pt idx="281">
                  <c:v>43978</c:v>
                </c:pt>
                <c:pt idx="282">
                  <c:v>43979</c:v>
                </c:pt>
                <c:pt idx="283">
                  <c:v>43980</c:v>
                </c:pt>
                <c:pt idx="284">
                  <c:v>43981</c:v>
                </c:pt>
                <c:pt idx="285">
                  <c:v>43982</c:v>
                </c:pt>
                <c:pt idx="286">
                  <c:v>43983</c:v>
                </c:pt>
                <c:pt idx="287">
                  <c:v>43984</c:v>
                </c:pt>
                <c:pt idx="288">
                  <c:v>43985</c:v>
                </c:pt>
                <c:pt idx="289">
                  <c:v>43986</c:v>
                </c:pt>
                <c:pt idx="290">
                  <c:v>43987</c:v>
                </c:pt>
                <c:pt idx="291">
                  <c:v>43988</c:v>
                </c:pt>
                <c:pt idx="292">
                  <c:v>43989</c:v>
                </c:pt>
                <c:pt idx="293">
                  <c:v>43990</c:v>
                </c:pt>
                <c:pt idx="294">
                  <c:v>43991</c:v>
                </c:pt>
                <c:pt idx="295">
                  <c:v>43992</c:v>
                </c:pt>
                <c:pt idx="296">
                  <c:v>43993</c:v>
                </c:pt>
                <c:pt idx="297">
                  <c:v>43994</c:v>
                </c:pt>
                <c:pt idx="298">
                  <c:v>43995</c:v>
                </c:pt>
                <c:pt idx="299">
                  <c:v>43996</c:v>
                </c:pt>
                <c:pt idx="300">
                  <c:v>43997</c:v>
                </c:pt>
                <c:pt idx="301">
                  <c:v>43998</c:v>
                </c:pt>
                <c:pt idx="302">
                  <c:v>43999</c:v>
                </c:pt>
                <c:pt idx="303">
                  <c:v>44000</c:v>
                </c:pt>
                <c:pt idx="304">
                  <c:v>44001</c:v>
                </c:pt>
                <c:pt idx="305">
                  <c:v>44002</c:v>
                </c:pt>
                <c:pt idx="306">
                  <c:v>44003</c:v>
                </c:pt>
                <c:pt idx="307">
                  <c:v>44004</c:v>
                </c:pt>
                <c:pt idx="308">
                  <c:v>44005</c:v>
                </c:pt>
                <c:pt idx="309">
                  <c:v>44006</c:v>
                </c:pt>
                <c:pt idx="310">
                  <c:v>44007</c:v>
                </c:pt>
                <c:pt idx="311">
                  <c:v>44008</c:v>
                </c:pt>
                <c:pt idx="312">
                  <c:v>44009</c:v>
                </c:pt>
                <c:pt idx="313">
                  <c:v>44010</c:v>
                </c:pt>
                <c:pt idx="314">
                  <c:v>44011</c:v>
                </c:pt>
                <c:pt idx="315">
                  <c:v>44012</c:v>
                </c:pt>
                <c:pt idx="316">
                  <c:v>44013</c:v>
                </c:pt>
                <c:pt idx="317">
                  <c:v>44014</c:v>
                </c:pt>
                <c:pt idx="318">
                  <c:v>44015</c:v>
                </c:pt>
                <c:pt idx="319">
                  <c:v>44016</c:v>
                </c:pt>
                <c:pt idx="320">
                  <c:v>44017</c:v>
                </c:pt>
                <c:pt idx="321">
                  <c:v>44018</c:v>
                </c:pt>
                <c:pt idx="322">
                  <c:v>44019</c:v>
                </c:pt>
                <c:pt idx="323">
                  <c:v>44020</c:v>
                </c:pt>
                <c:pt idx="324">
                  <c:v>44021</c:v>
                </c:pt>
                <c:pt idx="325">
                  <c:v>44022</c:v>
                </c:pt>
                <c:pt idx="326">
                  <c:v>44023</c:v>
                </c:pt>
                <c:pt idx="327">
                  <c:v>44024</c:v>
                </c:pt>
                <c:pt idx="328">
                  <c:v>44025</c:v>
                </c:pt>
                <c:pt idx="329">
                  <c:v>44026</c:v>
                </c:pt>
                <c:pt idx="330">
                  <c:v>44027</c:v>
                </c:pt>
                <c:pt idx="331">
                  <c:v>44028</c:v>
                </c:pt>
                <c:pt idx="332">
                  <c:v>44029</c:v>
                </c:pt>
                <c:pt idx="333">
                  <c:v>44030</c:v>
                </c:pt>
                <c:pt idx="334">
                  <c:v>44031</c:v>
                </c:pt>
                <c:pt idx="335">
                  <c:v>44032</c:v>
                </c:pt>
                <c:pt idx="336">
                  <c:v>44033</c:v>
                </c:pt>
                <c:pt idx="337">
                  <c:v>44034</c:v>
                </c:pt>
                <c:pt idx="338">
                  <c:v>44035</c:v>
                </c:pt>
                <c:pt idx="339">
                  <c:v>44036</c:v>
                </c:pt>
                <c:pt idx="340">
                  <c:v>44037</c:v>
                </c:pt>
                <c:pt idx="341">
                  <c:v>44038</c:v>
                </c:pt>
                <c:pt idx="342">
                  <c:v>44039</c:v>
                </c:pt>
                <c:pt idx="343">
                  <c:v>44040</c:v>
                </c:pt>
                <c:pt idx="344">
                  <c:v>44041</c:v>
                </c:pt>
                <c:pt idx="345">
                  <c:v>44042</c:v>
                </c:pt>
                <c:pt idx="346">
                  <c:v>44043</c:v>
                </c:pt>
                <c:pt idx="347">
                  <c:v>44044</c:v>
                </c:pt>
                <c:pt idx="348">
                  <c:v>44045</c:v>
                </c:pt>
                <c:pt idx="349">
                  <c:v>44046</c:v>
                </c:pt>
                <c:pt idx="350">
                  <c:v>44047</c:v>
                </c:pt>
                <c:pt idx="351">
                  <c:v>44048</c:v>
                </c:pt>
                <c:pt idx="352">
                  <c:v>44049</c:v>
                </c:pt>
                <c:pt idx="353">
                  <c:v>44050</c:v>
                </c:pt>
                <c:pt idx="354">
                  <c:v>44051</c:v>
                </c:pt>
                <c:pt idx="355">
                  <c:v>44052</c:v>
                </c:pt>
                <c:pt idx="356">
                  <c:v>44053</c:v>
                </c:pt>
                <c:pt idx="357">
                  <c:v>44054</c:v>
                </c:pt>
                <c:pt idx="358">
                  <c:v>44055</c:v>
                </c:pt>
                <c:pt idx="359">
                  <c:v>44056</c:v>
                </c:pt>
                <c:pt idx="360">
                  <c:v>44057</c:v>
                </c:pt>
                <c:pt idx="361">
                  <c:v>44058</c:v>
                </c:pt>
                <c:pt idx="362">
                  <c:v>44059</c:v>
                </c:pt>
                <c:pt idx="363">
                  <c:v>44060</c:v>
                </c:pt>
                <c:pt idx="364">
                  <c:v>44061</c:v>
                </c:pt>
                <c:pt idx="365">
                  <c:v>44062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100.21340530027246</c:v>
                </c:pt>
                <c:pt idx="2">
                  <c:v>100.00231542821274</c:v>
                </c:pt>
                <c:pt idx="3">
                  <c:v>99.540612610851142</c:v>
                </c:pt>
                <c:pt idx="4">
                  <c:v>99.540612610851142</c:v>
                </c:pt>
                <c:pt idx="5">
                  <c:v>99.540612610851142</c:v>
                </c:pt>
                <c:pt idx="6">
                  <c:v>100.15854251512103</c:v>
                </c:pt>
                <c:pt idx="7">
                  <c:v>100.06116589528604</c:v>
                </c:pt>
                <c:pt idx="8">
                  <c:v>100.22858421855584</c:v>
                </c:pt>
                <c:pt idx="9">
                  <c:v>100.335640614669</c:v>
                </c:pt>
                <c:pt idx="10">
                  <c:v>99.8488539916696</c:v>
                </c:pt>
                <c:pt idx="11">
                  <c:v>99.8488539916696</c:v>
                </c:pt>
                <c:pt idx="12">
                  <c:v>99.8488539916696</c:v>
                </c:pt>
                <c:pt idx="13">
                  <c:v>99.8488539916696</c:v>
                </c:pt>
                <c:pt idx="14">
                  <c:v>99.687738778534438</c:v>
                </c:pt>
                <c:pt idx="15">
                  <c:v>100.47697821182054</c:v>
                </c:pt>
                <c:pt idx="16">
                  <c:v>100.16108305441001</c:v>
                </c:pt>
                <c:pt idx="17">
                  <c:v>99.381169651425154</c:v>
                </c:pt>
                <c:pt idx="18">
                  <c:v>99.381169651425154</c:v>
                </c:pt>
                <c:pt idx="19">
                  <c:v>99.381169651425154</c:v>
                </c:pt>
                <c:pt idx="20">
                  <c:v>99.55569505295901</c:v>
                </c:pt>
                <c:pt idx="21">
                  <c:v>100.63745025045216</c:v>
                </c:pt>
                <c:pt idx="22">
                  <c:v>100.69732979673113</c:v>
                </c:pt>
                <c:pt idx="23">
                  <c:v>102.05230552332537</c:v>
                </c:pt>
                <c:pt idx="24">
                  <c:v>102.83279778336339</c:v>
                </c:pt>
                <c:pt idx="25">
                  <c:v>102.83279778336339</c:v>
                </c:pt>
                <c:pt idx="26">
                  <c:v>102.83279778336339</c:v>
                </c:pt>
                <c:pt idx="27">
                  <c:v>103.27420844513851</c:v>
                </c:pt>
                <c:pt idx="28">
                  <c:v>102.43499435292787</c:v>
                </c:pt>
                <c:pt idx="29">
                  <c:v>102.66566888862019</c:v>
                </c:pt>
                <c:pt idx="30">
                  <c:v>102.71130211964591</c:v>
                </c:pt>
                <c:pt idx="31">
                  <c:v>102.43119962335703</c:v>
                </c:pt>
                <c:pt idx="32">
                  <c:v>102.43119962335703</c:v>
                </c:pt>
                <c:pt idx="33">
                  <c:v>102.43119962335703</c:v>
                </c:pt>
                <c:pt idx="34">
                  <c:v>103.23256289603471</c:v>
                </c:pt>
                <c:pt idx="35">
                  <c:v>103.1618458593712</c:v>
                </c:pt>
                <c:pt idx="36">
                  <c:v>103.21098439144116</c:v>
                </c:pt>
                <c:pt idx="37">
                  <c:v>103.02382061091288</c:v>
                </c:pt>
                <c:pt idx="38">
                  <c:v>103.13071621340015</c:v>
                </c:pt>
                <c:pt idx="39">
                  <c:v>103.13071621340015</c:v>
                </c:pt>
                <c:pt idx="40">
                  <c:v>103.13071621340015</c:v>
                </c:pt>
                <c:pt idx="41">
                  <c:v>103.92198164637236</c:v>
                </c:pt>
                <c:pt idx="42">
                  <c:v>104.08991450924499</c:v>
                </c:pt>
                <c:pt idx="43">
                  <c:v>103.77125370146926</c:v>
                </c:pt>
                <c:pt idx="44">
                  <c:v>103.85473775202793</c:v>
                </c:pt>
                <c:pt idx="45">
                  <c:v>103.64933997432446</c:v>
                </c:pt>
                <c:pt idx="46">
                  <c:v>103.64933997432446</c:v>
                </c:pt>
                <c:pt idx="47">
                  <c:v>103.64933997432446</c:v>
                </c:pt>
                <c:pt idx="48">
                  <c:v>103.56759249492535</c:v>
                </c:pt>
                <c:pt idx="49">
                  <c:v>104.22388775833105</c:v>
                </c:pt>
                <c:pt idx="50">
                  <c:v>104.51151539631125</c:v>
                </c:pt>
                <c:pt idx="51">
                  <c:v>104.05402537194782</c:v>
                </c:pt>
                <c:pt idx="52">
                  <c:v>105.24624579042288</c:v>
                </c:pt>
                <c:pt idx="53">
                  <c:v>105.24624579042288</c:v>
                </c:pt>
                <c:pt idx="54">
                  <c:v>105.24624579042288</c:v>
                </c:pt>
                <c:pt idx="55">
                  <c:v>105.3525303771318</c:v>
                </c:pt>
                <c:pt idx="56">
                  <c:v>105.32657828591422</c:v>
                </c:pt>
                <c:pt idx="57">
                  <c:v>105.17964507058197</c:v>
                </c:pt>
                <c:pt idx="58">
                  <c:v>105.40337332163614</c:v>
                </c:pt>
                <c:pt idx="59">
                  <c:v>105.54850564835849</c:v>
                </c:pt>
                <c:pt idx="60">
                  <c:v>105.54850564835849</c:v>
                </c:pt>
                <c:pt idx="61">
                  <c:v>105.54850564835849</c:v>
                </c:pt>
                <c:pt idx="62">
                  <c:v>105.12687260256703</c:v>
                </c:pt>
                <c:pt idx="63">
                  <c:v>104.84541943982074</c:v>
                </c:pt>
                <c:pt idx="64">
                  <c:v>105.36713043836203</c:v>
                </c:pt>
                <c:pt idx="65">
                  <c:v>105.2040213842659</c:v>
                </c:pt>
                <c:pt idx="66">
                  <c:v>105.52017381147783</c:v>
                </c:pt>
                <c:pt idx="67">
                  <c:v>105.52017381147783</c:v>
                </c:pt>
                <c:pt idx="68">
                  <c:v>105.52017381147783</c:v>
                </c:pt>
                <c:pt idx="69">
                  <c:v>105.44292855360344</c:v>
                </c:pt>
                <c:pt idx="70">
                  <c:v>105.49100584774258</c:v>
                </c:pt>
                <c:pt idx="71">
                  <c:v>105.92019619395056</c:v>
                </c:pt>
                <c:pt idx="72">
                  <c:v>105.6135949081161</c:v>
                </c:pt>
                <c:pt idx="73">
                  <c:v>106.29667838959396</c:v>
                </c:pt>
                <c:pt idx="74">
                  <c:v>106.29667838959396</c:v>
                </c:pt>
                <c:pt idx="75">
                  <c:v>106.29667838959396</c:v>
                </c:pt>
                <c:pt idx="76">
                  <c:v>106.17659770978425</c:v>
                </c:pt>
                <c:pt idx="77">
                  <c:v>106.24213719169431</c:v>
                </c:pt>
                <c:pt idx="78">
                  <c:v>105.72865882679827</c:v>
                </c:pt>
                <c:pt idx="79">
                  <c:v>105.841825380695</c:v>
                </c:pt>
                <c:pt idx="80">
                  <c:v>106.10771372045579</c:v>
                </c:pt>
                <c:pt idx="81">
                  <c:v>106.10771372045579</c:v>
                </c:pt>
                <c:pt idx="82">
                  <c:v>106.10771372045579</c:v>
                </c:pt>
                <c:pt idx="83">
                  <c:v>105.69312343547804</c:v>
                </c:pt>
                <c:pt idx="84">
                  <c:v>106.61858722861254</c:v>
                </c:pt>
                <c:pt idx="85">
                  <c:v>106.32465648049769</c:v>
                </c:pt>
                <c:pt idx="86">
                  <c:v>106.13784644594637</c:v>
                </c:pt>
                <c:pt idx="87">
                  <c:v>105.8068366877028</c:v>
                </c:pt>
                <c:pt idx="88">
                  <c:v>105.8068366877028</c:v>
                </c:pt>
                <c:pt idx="89">
                  <c:v>105.8068366877028</c:v>
                </c:pt>
                <c:pt idx="90">
                  <c:v>105.31307162134003</c:v>
                </c:pt>
                <c:pt idx="91">
                  <c:v>105.46904143844694</c:v>
                </c:pt>
                <c:pt idx="92">
                  <c:v>105.16581681875603</c:v>
                </c:pt>
                <c:pt idx="93">
                  <c:v>104.81499728580364</c:v>
                </c:pt>
                <c:pt idx="94">
                  <c:v>104.95463047052077</c:v>
                </c:pt>
                <c:pt idx="95">
                  <c:v>104.95463047052077</c:v>
                </c:pt>
                <c:pt idx="96">
                  <c:v>104.95463047052077</c:v>
                </c:pt>
                <c:pt idx="97">
                  <c:v>105.44115982371875</c:v>
                </c:pt>
                <c:pt idx="98">
                  <c:v>105.53085050823651</c:v>
                </c:pt>
                <c:pt idx="99">
                  <c:v>105.3120103834092</c:v>
                </c:pt>
                <c:pt idx="100">
                  <c:v>105.3120103834092</c:v>
                </c:pt>
                <c:pt idx="101">
                  <c:v>105.72074778040479</c:v>
                </c:pt>
                <c:pt idx="102">
                  <c:v>105.72074778040479</c:v>
                </c:pt>
                <c:pt idx="103">
                  <c:v>105.72074778040479</c:v>
                </c:pt>
                <c:pt idx="104">
                  <c:v>105.30847292363975</c:v>
                </c:pt>
                <c:pt idx="105">
                  <c:v>105.07172038888903</c:v>
                </c:pt>
                <c:pt idx="106">
                  <c:v>105.056059089728</c:v>
                </c:pt>
                <c:pt idx="107">
                  <c:v>104.9512538043772</c:v>
                </c:pt>
                <c:pt idx="108">
                  <c:v>105.31509762102614</c:v>
                </c:pt>
                <c:pt idx="109">
                  <c:v>105.31509762102614</c:v>
                </c:pt>
                <c:pt idx="110">
                  <c:v>105.31509762102614</c:v>
                </c:pt>
                <c:pt idx="111">
                  <c:v>105.43578931661422</c:v>
                </c:pt>
                <c:pt idx="112">
                  <c:v>105.91701248015808</c:v>
                </c:pt>
                <c:pt idx="113">
                  <c:v>106.0057705616457</c:v>
                </c:pt>
                <c:pt idx="114">
                  <c:v>106.90428534308217</c:v>
                </c:pt>
                <c:pt idx="115">
                  <c:v>107.34305898939277</c:v>
                </c:pt>
                <c:pt idx="116">
                  <c:v>107.34305898939277</c:v>
                </c:pt>
                <c:pt idx="117">
                  <c:v>107.34305898939277</c:v>
                </c:pt>
                <c:pt idx="118">
                  <c:v>108.46346897454831</c:v>
                </c:pt>
                <c:pt idx="119">
                  <c:v>108.32730893215023</c:v>
                </c:pt>
                <c:pt idx="120">
                  <c:v>108.11557588558698</c:v>
                </c:pt>
                <c:pt idx="121">
                  <c:v>108.31785426694832</c:v>
                </c:pt>
                <c:pt idx="122">
                  <c:v>108.39895857184391</c:v>
                </c:pt>
                <c:pt idx="123">
                  <c:v>108.39895857184391</c:v>
                </c:pt>
                <c:pt idx="124">
                  <c:v>108.39895857184391</c:v>
                </c:pt>
                <c:pt idx="125">
                  <c:v>108.27087036946519</c:v>
                </c:pt>
                <c:pt idx="126">
                  <c:v>108.67195398986874</c:v>
                </c:pt>
                <c:pt idx="127">
                  <c:v>108.67195398986874</c:v>
                </c:pt>
                <c:pt idx="128">
                  <c:v>109.12799687159924</c:v>
                </c:pt>
                <c:pt idx="129">
                  <c:v>109.53358271352755</c:v>
                </c:pt>
                <c:pt idx="130">
                  <c:v>109.53358271352755</c:v>
                </c:pt>
                <c:pt idx="131">
                  <c:v>109.53358271352755</c:v>
                </c:pt>
                <c:pt idx="132">
                  <c:v>109.69312214912907</c:v>
                </c:pt>
                <c:pt idx="133">
                  <c:v>109.37278908764415</c:v>
                </c:pt>
                <c:pt idx="134">
                  <c:v>109.37278908764415</c:v>
                </c:pt>
                <c:pt idx="135">
                  <c:v>109.49122967246986</c:v>
                </c:pt>
                <c:pt idx="136">
                  <c:v>108.78750028942858</c:v>
                </c:pt>
                <c:pt idx="137">
                  <c:v>108.78750028942858</c:v>
                </c:pt>
                <c:pt idx="138">
                  <c:v>108.78750028942858</c:v>
                </c:pt>
                <c:pt idx="139">
                  <c:v>109.34529337761808</c:v>
                </c:pt>
                <c:pt idx="140">
                  <c:v>109.26898072277382</c:v>
                </c:pt>
                <c:pt idx="141">
                  <c:v>109.3196307149271</c:v>
                </c:pt>
                <c:pt idx="142">
                  <c:v>109.57291283441864</c:v>
                </c:pt>
                <c:pt idx="143">
                  <c:v>110.30105068986904</c:v>
                </c:pt>
                <c:pt idx="144">
                  <c:v>110.30105068986904</c:v>
                </c:pt>
                <c:pt idx="145">
                  <c:v>110.30105068986904</c:v>
                </c:pt>
                <c:pt idx="146">
                  <c:v>110.30169386437257</c:v>
                </c:pt>
                <c:pt idx="147">
                  <c:v>110.81369292791049</c:v>
                </c:pt>
                <c:pt idx="148">
                  <c:v>110.83523927377887</c:v>
                </c:pt>
                <c:pt idx="149">
                  <c:v>109.88414497667856</c:v>
                </c:pt>
                <c:pt idx="150">
                  <c:v>110.80922286511093</c:v>
                </c:pt>
                <c:pt idx="151">
                  <c:v>110.80922286511093</c:v>
                </c:pt>
                <c:pt idx="152">
                  <c:v>110.80922286511093</c:v>
                </c:pt>
                <c:pt idx="153">
                  <c:v>110.80922286511093</c:v>
                </c:pt>
                <c:pt idx="154">
                  <c:v>110.55079534959113</c:v>
                </c:pt>
                <c:pt idx="155">
                  <c:v>110.304137927486</c:v>
                </c:pt>
                <c:pt idx="156">
                  <c:v>109.80677108390347</c:v>
                </c:pt>
                <c:pt idx="157">
                  <c:v>108.83062513989053</c:v>
                </c:pt>
                <c:pt idx="158">
                  <c:v>108.83062513989053</c:v>
                </c:pt>
                <c:pt idx="159">
                  <c:v>108.83062513989053</c:v>
                </c:pt>
                <c:pt idx="160">
                  <c:v>107.17027015901854</c:v>
                </c:pt>
                <c:pt idx="161">
                  <c:v>107.13184048243241</c:v>
                </c:pt>
                <c:pt idx="162">
                  <c:v>106.24544954038758</c:v>
                </c:pt>
                <c:pt idx="163">
                  <c:v>105.65443648909056</c:v>
                </c:pt>
                <c:pt idx="164">
                  <c:v>105.08963279881252</c:v>
                </c:pt>
                <c:pt idx="165">
                  <c:v>105.08963279881252</c:v>
                </c:pt>
                <c:pt idx="166">
                  <c:v>105.08963279881252</c:v>
                </c:pt>
                <c:pt idx="167">
                  <c:v>104.74476263001779</c:v>
                </c:pt>
                <c:pt idx="168">
                  <c:v>104.86114505643219</c:v>
                </c:pt>
                <c:pt idx="169">
                  <c:v>105.29036756136536</c:v>
                </c:pt>
                <c:pt idx="170">
                  <c:v>105.67376388292175</c:v>
                </c:pt>
                <c:pt idx="171">
                  <c:v>105.81796360661399</c:v>
                </c:pt>
                <c:pt idx="172">
                  <c:v>105.81796360661399</c:v>
                </c:pt>
                <c:pt idx="173">
                  <c:v>105.81796360661399</c:v>
                </c:pt>
                <c:pt idx="174">
                  <c:v>105.57867053257431</c:v>
                </c:pt>
                <c:pt idx="175">
                  <c:v>105.63842144395258</c:v>
                </c:pt>
                <c:pt idx="176">
                  <c:v>106.12028778199995</c:v>
                </c:pt>
                <c:pt idx="177">
                  <c:v>106.36491920441894</c:v>
                </c:pt>
                <c:pt idx="178">
                  <c:v>106.20058811876612</c:v>
                </c:pt>
                <c:pt idx="179">
                  <c:v>106.20058811876612</c:v>
                </c:pt>
                <c:pt idx="180">
                  <c:v>106.20058811876612</c:v>
                </c:pt>
                <c:pt idx="181">
                  <c:v>106.20058811876612</c:v>
                </c:pt>
                <c:pt idx="182">
                  <c:v>107.28279353841174</c:v>
                </c:pt>
                <c:pt idx="183">
                  <c:v>107.52382318361097</c:v>
                </c:pt>
                <c:pt idx="184">
                  <c:v>106.85691554089698</c:v>
                </c:pt>
                <c:pt idx="185">
                  <c:v>106.94538419385802</c:v>
                </c:pt>
                <c:pt idx="186">
                  <c:v>106.94538419385802</c:v>
                </c:pt>
                <c:pt idx="187">
                  <c:v>106.94538419385802</c:v>
                </c:pt>
                <c:pt idx="188">
                  <c:v>105.30663987630476</c:v>
                </c:pt>
                <c:pt idx="189">
                  <c:v>104.88304514827752</c:v>
                </c:pt>
                <c:pt idx="190">
                  <c:v>104.58297208365393</c:v>
                </c:pt>
                <c:pt idx="191">
                  <c:v>103.28070450762426</c:v>
                </c:pt>
                <c:pt idx="192">
                  <c:v>102.21727978348181</c:v>
                </c:pt>
                <c:pt idx="193">
                  <c:v>102.21727978348181</c:v>
                </c:pt>
                <c:pt idx="194">
                  <c:v>102.21727978348181</c:v>
                </c:pt>
                <c:pt idx="195">
                  <c:v>103.51311561447612</c:v>
                </c:pt>
                <c:pt idx="196">
                  <c:v>104.21263220451928</c:v>
                </c:pt>
                <c:pt idx="197">
                  <c:v>104.31724453751903</c:v>
                </c:pt>
                <c:pt idx="198">
                  <c:v>103.95433332390019</c:v>
                </c:pt>
                <c:pt idx="199">
                  <c:v>102.89862669380014</c:v>
                </c:pt>
                <c:pt idx="200">
                  <c:v>102.89862669380014</c:v>
                </c:pt>
                <c:pt idx="201">
                  <c:v>102.89862669380014</c:v>
                </c:pt>
                <c:pt idx="202">
                  <c:v>101.72689138326263</c:v>
                </c:pt>
                <c:pt idx="203">
                  <c:v>102.72538764127336</c:v>
                </c:pt>
                <c:pt idx="204">
                  <c:v>101.60105429164628</c:v>
                </c:pt>
                <c:pt idx="205">
                  <c:v>99.07923138074139</c:v>
                </c:pt>
                <c:pt idx="206">
                  <c:v>97.615623480500318</c:v>
                </c:pt>
                <c:pt idx="207">
                  <c:v>97.615623480500318</c:v>
                </c:pt>
                <c:pt idx="208">
                  <c:v>97.615623480500318</c:v>
                </c:pt>
                <c:pt idx="209">
                  <c:v>94.714520564861658</c:v>
                </c:pt>
                <c:pt idx="210">
                  <c:v>94.754944082408755</c:v>
                </c:pt>
                <c:pt idx="211">
                  <c:v>92.78210276899496</c:v>
                </c:pt>
                <c:pt idx="212">
                  <c:v>94.368653475586484</c:v>
                </c:pt>
                <c:pt idx="213">
                  <c:v>94.659175398832602</c:v>
                </c:pt>
                <c:pt idx="214">
                  <c:v>94.659175398832602</c:v>
                </c:pt>
                <c:pt idx="215">
                  <c:v>94.659175398832602</c:v>
                </c:pt>
                <c:pt idx="216">
                  <c:v>96.148027898337375</c:v>
                </c:pt>
                <c:pt idx="217">
                  <c:v>98.393607359974595</c:v>
                </c:pt>
                <c:pt idx="218">
                  <c:v>98.635537449478747</c:v>
                </c:pt>
                <c:pt idx="219">
                  <c:v>97.771914884859001</c:v>
                </c:pt>
                <c:pt idx="220">
                  <c:v>96.600115256871135</c:v>
                </c:pt>
                <c:pt idx="221">
                  <c:v>96.600115256871135</c:v>
                </c:pt>
                <c:pt idx="222">
                  <c:v>96.600115256871135</c:v>
                </c:pt>
                <c:pt idx="223">
                  <c:v>95.657543021942644</c:v>
                </c:pt>
                <c:pt idx="224">
                  <c:v>96.026210647368103</c:v>
                </c:pt>
                <c:pt idx="225">
                  <c:v>93.48161935903812</c:v>
                </c:pt>
                <c:pt idx="226">
                  <c:v>93.062173106558689</c:v>
                </c:pt>
                <c:pt idx="227">
                  <c:v>92.253606279441428</c:v>
                </c:pt>
                <c:pt idx="228">
                  <c:v>92.253606279441428</c:v>
                </c:pt>
                <c:pt idx="229">
                  <c:v>92.253606279441428</c:v>
                </c:pt>
                <c:pt idx="230">
                  <c:v>93.122792303516761</c:v>
                </c:pt>
                <c:pt idx="231">
                  <c:v>94.373284332011949</c:v>
                </c:pt>
                <c:pt idx="232">
                  <c:v>94.564435794462142</c:v>
                </c:pt>
                <c:pt idx="233">
                  <c:v>95.417253027422532</c:v>
                </c:pt>
                <c:pt idx="234">
                  <c:v>95.417253027422532</c:v>
                </c:pt>
                <c:pt idx="235">
                  <c:v>95.417253027422532</c:v>
                </c:pt>
                <c:pt idx="236">
                  <c:v>95.417253027422532</c:v>
                </c:pt>
                <c:pt idx="237">
                  <c:v>94.58614293395641</c:v>
                </c:pt>
                <c:pt idx="238">
                  <c:v>95.134481356943994</c:v>
                </c:pt>
                <c:pt idx="239">
                  <c:v>94.532309228010661</c:v>
                </c:pt>
                <c:pt idx="240">
                  <c:v>94.338392115195276</c:v>
                </c:pt>
                <c:pt idx="241">
                  <c:v>94.475838506600425</c:v>
                </c:pt>
                <c:pt idx="242">
                  <c:v>94.475838506600425</c:v>
                </c:pt>
                <c:pt idx="243">
                  <c:v>94.475838506600425</c:v>
                </c:pt>
                <c:pt idx="244">
                  <c:v>94.632644450561912</c:v>
                </c:pt>
                <c:pt idx="245">
                  <c:v>93.587389406144283</c:v>
                </c:pt>
                <c:pt idx="246">
                  <c:v>94.674579428192303</c:v>
                </c:pt>
                <c:pt idx="247">
                  <c:v>95.011313439517309</c:v>
                </c:pt>
                <c:pt idx="248">
                  <c:v>94.17685883863281</c:v>
                </c:pt>
                <c:pt idx="249">
                  <c:v>94.17685883863281</c:v>
                </c:pt>
                <c:pt idx="250">
                  <c:v>94.17685883863281</c:v>
                </c:pt>
                <c:pt idx="251">
                  <c:v>93.95814734870622</c:v>
                </c:pt>
                <c:pt idx="252">
                  <c:v>94.241015495360301</c:v>
                </c:pt>
                <c:pt idx="253">
                  <c:v>94.299383581555972</c:v>
                </c:pt>
                <c:pt idx="254">
                  <c:v>95.00137639343771</c:v>
                </c:pt>
                <c:pt idx="255">
                  <c:v>95.079843682868812</c:v>
                </c:pt>
                <c:pt idx="256">
                  <c:v>95.079843682868812</c:v>
                </c:pt>
                <c:pt idx="257">
                  <c:v>95.079843682868812</c:v>
                </c:pt>
                <c:pt idx="258">
                  <c:v>95.050836512759432</c:v>
                </c:pt>
                <c:pt idx="259">
                  <c:v>95.133677388814561</c:v>
                </c:pt>
                <c:pt idx="260">
                  <c:v>95.203397504997611</c:v>
                </c:pt>
                <c:pt idx="261">
                  <c:v>96.595773828972327</c:v>
                </c:pt>
                <c:pt idx="262">
                  <c:v>96.789208560910069</c:v>
                </c:pt>
                <c:pt idx="263">
                  <c:v>96.789208560910069</c:v>
                </c:pt>
                <c:pt idx="264">
                  <c:v>96.789208560910069</c:v>
                </c:pt>
                <c:pt idx="265">
                  <c:v>96.232766139177969</c:v>
                </c:pt>
                <c:pt idx="266">
                  <c:v>96.781297514516595</c:v>
                </c:pt>
                <c:pt idx="267">
                  <c:v>95.822517282099057</c:v>
                </c:pt>
                <c:pt idx="268">
                  <c:v>95.792288080432968</c:v>
                </c:pt>
                <c:pt idx="269">
                  <c:v>95.864773846981194</c:v>
                </c:pt>
                <c:pt idx="270">
                  <c:v>95.864773846981194</c:v>
                </c:pt>
                <c:pt idx="271">
                  <c:v>95.864773846981194</c:v>
                </c:pt>
                <c:pt idx="272">
                  <c:v>96.640281504616837</c:v>
                </c:pt>
                <c:pt idx="273">
                  <c:v>96.84510042526712</c:v>
                </c:pt>
                <c:pt idx="274">
                  <c:v>97.355813139797974</c:v>
                </c:pt>
                <c:pt idx="275">
                  <c:v>96.838443569155558</c:v>
                </c:pt>
                <c:pt idx="276">
                  <c:v>96.208357666768862</c:v>
                </c:pt>
                <c:pt idx="277">
                  <c:v>96.208357666768862</c:v>
                </c:pt>
                <c:pt idx="278">
                  <c:v>96.208357666768862</c:v>
                </c:pt>
                <c:pt idx="279">
                  <c:v>96.208357666768862</c:v>
                </c:pt>
                <c:pt idx="280">
                  <c:v>97.065259057826694</c:v>
                </c:pt>
                <c:pt idx="281">
                  <c:v>96.797119607303543</c:v>
                </c:pt>
                <c:pt idx="282">
                  <c:v>97.259722868970101</c:v>
                </c:pt>
                <c:pt idx="283">
                  <c:v>97.741364095941222</c:v>
                </c:pt>
                <c:pt idx="284">
                  <c:v>97.741364095941222</c:v>
                </c:pt>
                <c:pt idx="285">
                  <c:v>97.741364095941222</c:v>
                </c:pt>
                <c:pt idx="286">
                  <c:v>97.75023990408998</c:v>
                </c:pt>
                <c:pt idx="287">
                  <c:v>97.426272906660117</c:v>
                </c:pt>
                <c:pt idx="288">
                  <c:v>97.601441482697481</c:v>
                </c:pt>
                <c:pt idx="289">
                  <c:v>98.477766743762018</c:v>
                </c:pt>
                <c:pt idx="290">
                  <c:v>98.636984592111759</c:v>
                </c:pt>
                <c:pt idx="291">
                  <c:v>98.636984592111759</c:v>
                </c:pt>
                <c:pt idx="292">
                  <c:v>98.636984592111759</c:v>
                </c:pt>
                <c:pt idx="293">
                  <c:v>99.025269039894994</c:v>
                </c:pt>
                <c:pt idx="294">
                  <c:v>99.201788282389785</c:v>
                </c:pt>
                <c:pt idx="295">
                  <c:v>99.574733018263743</c:v>
                </c:pt>
                <c:pt idx="296">
                  <c:v>99.06218725639782</c:v>
                </c:pt>
                <c:pt idx="297">
                  <c:v>98.798196281422463</c:v>
                </c:pt>
                <c:pt idx="298">
                  <c:v>98.798196281422463</c:v>
                </c:pt>
                <c:pt idx="299">
                  <c:v>98.798196281422463</c:v>
                </c:pt>
                <c:pt idx="300">
                  <c:v>98.527548450335516</c:v>
                </c:pt>
                <c:pt idx="301">
                  <c:v>98.67792264926166</c:v>
                </c:pt>
                <c:pt idx="302">
                  <c:v>98.853509288726343</c:v>
                </c:pt>
                <c:pt idx="303">
                  <c:v>98.654639732233747</c:v>
                </c:pt>
                <c:pt idx="304">
                  <c:v>98.81234612050018</c:v>
                </c:pt>
                <c:pt idx="305">
                  <c:v>98.81234612050018</c:v>
                </c:pt>
                <c:pt idx="306">
                  <c:v>98.81234612050018</c:v>
                </c:pt>
                <c:pt idx="307">
                  <c:v>98.775202792921107</c:v>
                </c:pt>
                <c:pt idx="308">
                  <c:v>98.994525298626058</c:v>
                </c:pt>
                <c:pt idx="309">
                  <c:v>98.266998458954006</c:v>
                </c:pt>
                <c:pt idx="310">
                  <c:v>98.1040180397586</c:v>
                </c:pt>
                <c:pt idx="311">
                  <c:v>97.72483451120037</c:v>
                </c:pt>
                <c:pt idx="312">
                  <c:v>97.72483451120037</c:v>
                </c:pt>
                <c:pt idx="313">
                  <c:v>97.72483451120037</c:v>
                </c:pt>
                <c:pt idx="314">
                  <c:v>98.576075966627101</c:v>
                </c:pt>
                <c:pt idx="315">
                  <c:v>99.776947082174672</c:v>
                </c:pt>
                <c:pt idx="316">
                  <c:v>100.57570549811304</c:v>
                </c:pt>
                <c:pt idx="317">
                  <c:v>100.551489978055</c:v>
                </c:pt>
                <c:pt idx="318">
                  <c:v>100.551489978055</c:v>
                </c:pt>
                <c:pt idx="319">
                  <c:v>100.551489978055</c:v>
                </c:pt>
                <c:pt idx="320">
                  <c:v>100.551489978055</c:v>
                </c:pt>
                <c:pt idx="321">
                  <c:v>101.03052634828683</c:v>
                </c:pt>
                <c:pt idx="322">
                  <c:v>101.28988646683675</c:v>
                </c:pt>
                <c:pt idx="323">
                  <c:v>102.21232733980465</c:v>
                </c:pt>
                <c:pt idx="324">
                  <c:v>102.72673830773083</c:v>
                </c:pt>
                <c:pt idx="325">
                  <c:v>102.94352027414683</c:v>
                </c:pt>
                <c:pt idx="326">
                  <c:v>102.94352027414683</c:v>
                </c:pt>
                <c:pt idx="327">
                  <c:v>102.94352027414683</c:v>
                </c:pt>
                <c:pt idx="328">
                  <c:v>103.05546479648686</c:v>
                </c:pt>
                <c:pt idx="329">
                  <c:v>102.45432174675918</c:v>
                </c:pt>
                <c:pt idx="330">
                  <c:v>103.0725089208305</c:v>
                </c:pt>
                <c:pt idx="331">
                  <c:v>103.37229255692752</c:v>
                </c:pt>
                <c:pt idx="332">
                  <c:v>103.42435753298855</c:v>
                </c:pt>
                <c:pt idx="333">
                  <c:v>103.42435753298855</c:v>
                </c:pt>
                <c:pt idx="334">
                  <c:v>103.42435753298855</c:v>
                </c:pt>
                <c:pt idx="335">
                  <c:v>103.03854930704392</c:v>
                </c:pt>
                <c:pt idx="336">
                  <c:v>103.68474673074411</c:v>
                </c:pt>
                <c:pt idx="337">
                  <c:v>104.23999927964466</c:v>
                </c:pt>
                <c:pt idx="338">
                  <c:v>104.56653897508868</c:v>
                </c:pt>
                <c:pt idx="339">
                  <c:v>104.27884701965809</c:v>
                </c:pt>
                <c:pt idx="340">
                  <c:v>104.27884701965809</c:v>
                </c:pt>
                <c:pt idx="341">
                  <c:v>104.27884701965809</c:v>
                </c:pt>
                <c:pt idx="342">
                  <c:v>104.62780134655026</c:v>
                </c:pt>
                <c:pt idx="343">
                  <c:v>104.61387661854876</c:v>
                </c:pt>
                <c:pt idx="344">
                  <c:v>104.98444160875965</c:v>
                </c:pt>
                <c:pt idx="345">
                  <c:v>104.78894871841061</c:v>
                </c:pt>
                <c:pt idx="346">
                  <c:v>105.56995551805147</c:v>
                </c:pt>
                <c:pt idx="347">
                  <c:v>105.56995551805147</c:v>
                </c:pt>
                <c:pt idx="348">
                  <c:v>105.56995551805147</c:v>
                </c:pt>
                <c:pt idx="349">
                  <c:v>105.85674702917709</c:v>
                </c:pt>
                <c:pt idx="350">
                  <c:v>105.66202594823228</c:v>
                </c:pt>
                <c:pt idx="351">
                  <c:v>106.32880495604557</c:v>
                </c:pt>
                <c:pt idx="352">
                  <c:v>106.47345490189028</c:v>
                </c:pt>
                <c:pt idx="353">
                  <c:v>105.30815133638809</c:v>
                </c:pt>
                <c:pt idx="354">
                  <c:v>105.30815133638809</c:v>
                </c:pt>
                <c:pt idx="355">
                  <c:v>105.30815133638809</c:v>
                </c:pt>
                <c:pt idx="356">
                  <c:v>106.1886572317256</c:v>
                </c:pt>
                <c:pt idx="357">
                  <c:v>105.52885666727565</c:v>
                </c:pt>
                <c:pt idx="358">
                  <c:v>106.05741747427956</c:v>
                </c:pt>
                <c:pt idx="359">
                  <c:v>107.0016941216424</c:v>
                </c:pt>
                <c:pt idx="360">
                  <c:v>106.86756007893047</c:v>
                </c:pt>
                <c:pt idx="361">
                  <c:v>106.86756007893047</c:v>
                </c:pt>
                <c:pt idx="362">
                  <c:v>106.86756007893047</c:v>
                </c:pt>
                <c:pt idx="363">
                  <c:v>108.45192399220997</c:v>
                </c:pt>
                <c:pt idx="364">
                  <c:v>108.52749699637516</c:v>
                </c:pt>
                <c:pt idx="365">
                  <c:v>108.92713347414578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C9-4176-8C77-CE1B54C5A213}"/>
            </c:ext>
          </c:extLst>
        </c:ser>
        <c:ser>
          <c:idx val="2"/>
          <c:order val="2"/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Pt>
            <c:idx val="3954"/>
            <c:bubble3D val="0"/>
            <c:extLst>
              <c:ext xmlns:c16="http://schemas.microsoft.com/office/drawing/2014/chart" uri="{C3380CC4-5D6E-409C-BE32-E72D297353CC}">
                <c16:uniqueId val="{00000004-367A-465E-978B-6421599C60BE}"/>
              </c:ext>
            </c:extLst>
          </c:dPt>
          <c:dPt>
            <c:idx val="3959"/>
            <c:bubble3D val="0"/>
            <c:extLst>
              <c:ext xmlns:c16="http://schemas.microsoft.com/office/drawing/2014/chart" uri="{C3380CC4-5D6E-409C-BE32-E72D297353CC}">
                <c16:uniqueId val="{00000002-35B3-4F40-AB3A-546ED4E1F14A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200</c:v>
                </c:pt>
                <c:pt idx="322">
                  <c:v>-100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7A-465E-978B-6421599C6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43697</c:v>
                </c:pt>
                <c:pt idx="1">
                  <c:v>43698</c:v>
                </c:pt>
                <c:pt idx="2">
                  <c:v>43699</c:v>
                </c:pt>
                <c:pt idx="3">
                  <c:v>43700</c:v>
                </c:pt>
                <c:pt idx="4">
                  <c:v>43701</c:v>
                </c:pt>
                <c:pt idx="5">
                  <c:v>43702</c:v>
                </c:pt>
                <c:pt idx="6">
                  <c:v>43703</c:v>
                </c:pt>
                <c:pt idx="7">
                  <c:v>43704</c:v>
                </c:pt>
                <c:pt idx="8">
                  <c:v>43705</c:v>
                </c:pt>
                <c:pt idx="9">
                  <c:v>43706</c:v>
                </c:pt>
                <c:pt idx="10">
                  <c:v>43707</c:v>
                </c:pt>
                <c:pt idx="11">
                  <c:v>43708</c:v>
                </c:pt>
                <c:pt idx="12">
                  <c:v>43709</c:v>
                </c:pt>
                <c:pt idx="13">
                  <c:v>43710</c:v>
                </c:pt>
                <c:pt idx="14">
                  <c:v>43711</c:v>
                </c:pt>
                <c:pt idx="15">
                  <c:v>43712</c:v>
                </c:pt>
                <c:pt idx="16">
                  <c:v>43713</c:v>
                </c:pt>
                <c:pt idx="17">
                  <c:v>43714</c:v>
                </c:pt>
                <c:pt idx="18">
                  <c:v>43715</c:v>
                </c:pt>
                <c:pt idx="19">
                  <c:v>43716</c:v>
                </c:pt>
                <c:pt idx="20">
                  <c:v>43717</c:v>
                </c:pt>
                <c:pt idx="21">
                  <c:v>43718</c:v>
                </c:pt>
                <c:pt idx="22">
                  <c:v>43719</c:v>
                </c:pt>
                <c:pt idx="23">
                  <c:v>43720</c:v>
                </c:pt>
                <c:pt idx="24">
                  <c:v>43721</c:v>
                </c:pt>
                <c:pt idx="25">
                  <c:v>43722</c:v>
                </c:pt>
                <c:pt idx="26">
                  <c:v>43723</c:v>
                </c:pt>
                <c:pt idx="27">
                  <c:v>43724</c:v>
                </c:pt>
                <c:pt idx="28">
                  <c:v>43725</c:v>
                </c:pt>
                <c:pt idx="29">
                  <c:v>43726</c:v>
                </c:pt>
                <c:pt idx="30">
                  <c:v>43727</c:v>
                </c:pt>
                <c:pt idx="31">
                  <c:v>43728</c:v>
                </c:pt>
                <c:pt idx="32">
                  <c:v>43729</c:v>
                </c:pt>
                <c:pt idx="33">
                  <c:v>43730</c:v>
                </c:pt>
                <c:pt idx="34">
                  <c:v>43731</c:v>
                </c:pt>
                <c:pt idx="35">
                  <c:v>43732</c:v>
                </c:pt>
                <c:pt idx="36">
                  <c:v>43733</c:v>
                </c:pt>
                <c:pt idx="37">
                  <c:v>43734</c:v>
                </c:pt>
                <c:pt idx="38">
                  <c:v>43735</c:v>
                </c:pt>
                <c:pt idx="39">
                  <c:v>43736</c:v>
                </c:pt>
                <c:pt idx="40">
                  <c:v>43737</c:v>
                </c:pt>
                <c:pt idx="41">
                  <c:v>43738</c:v>
                </c:pt>
                <c:pt idx="42">
                  <c:v>43739</c:v>
                </c:pt>
                <c:pt idx="43">
                  <c:v>43740</c:v>
                </c:pt>
                <c:pt idx="44">
                  <c:v>43741</c:v>
                </c:pt>
                <c:pt idx="45">
                  <c:v>43742</c:v>
                </c:pt>
                <c:pt idx="46">
                  <c:v>43743</c:v>
                </c:pt>
                <c:pt idx="47">
                  <c:v>43744</c:v>
                </c:pt>
                <c:pt idx="48">
                  <c:v>43745</c:v>
                </c:pt>
                <c:pt idx="49">
                  <c:v>43746</c:v>
                </c:pt>
                <c:pt idx="50">
                  <c:v>43747</c:v>
                </c:pt>
                <c:pt idx="51">
                  <c:v>43748</c:v>
                </c:pt>
                <c:pt idx="52">
                  <c:v>43749</c:v>
                </c:pt>
                <c:pt idx="53">
                  <c:v>43750</c:v>
                </c:pt>
                <c:pt idx="54">
                  <c:v>43751</c:v>
                </c:pt>
                <c:pt idx="55">
                  <c:v>43752</c:v>
                </c:pt>
                <c:pt idx="56">
                  <c:v>43753</c:v>
                </c:pt>
                <c:pt idx="57">
                  <c:v>43754</c:v>
                </c:pt>
                <c:pt idx="58">
                  <c:v>43755</c:v>
                </c:pt>
                <c:pt idx="59">
                  <c:v>43756</c:v>
                </c:pt>
                <c:pt idx="60">
                  <c:v>43757</c:v>
                </c:pt>
                <c:pt idx="61">
                  <c:v>43758</c:v>
                </c:pt>
                <c:pt idx="62">
                  <c:v>43759</c:v>
                </c:pt>
                <c:pt idx="63">
                  <c:v>43760</c:v>
                </c:pt>
                <c:pt idx="64">
                  <c:v>43761</c:v>
                </c:pt>
                <c:pt idx="65">
                  <c:v>43762</c:v>
                </c:pt>
                <c:pt idx="66">
                  <c:v>43763</c:v>
                </c:pt>
                <c:pt idx="67">
                  <c:v>43764</c:v>
                </c:pt>
                <c:pt idx="68">
                  <c:v>43765</c:v>
                </c:pt>
                <c:pt idx="69">
                  <c:v>43766</c:v>
                </c:pt>
                <c:pt idx="70">
                  <c:v>43767</c:v>
                </c:pt>
                <c:pt idx="71">
                  <c:v>43768</c:v>
                </c:pt>
                <c:pt idx="72">
                  <c:v>43769</c:v>
                </c:pt>
                <c:pt idx="73">
                  <c:v>43770</c:v>
                </c:pt>
                <c:pt idx="74">
                  <c:v>43771</c:v>
                </c:pt>
                <c:pt idx="75">
                  <c:v>43772</c:v>
                </c:pt>
                <c:pt idx="76">
                  <c:v>43773</c:v>
                </c:pt>
                <c:pt idx="77">
                  <c:v>43774</c:v>
                </c:pt>
                <c:pt idx="78">
                  <c:v>43775</c:v>
                </c:pt>
                <c:pt idx="79">
                  <c:v>43776</c:v>
                </c:pt>
                <c:pt idx="80">
                  <c:v>43777</c:v>
                </c:pt>
                <c:pt idx="81">
                  <c:v>43778</c:v>
                </c:pt>
                <c:pt idx="82">
                  <c:v>43779</c:v>
                </c:pt>
                <c:pt idx="83">
                  <c:v>43780</c:v>
                </c:pt>
                <c:pt idx="84">
                  <c:v>43781</c:v>
                </c:pt>
                <c:pt idx="85">
                  <c:v>43782</c:v>
                </c:pt>
                <c:pt idx="86">
                  <c:v>43783</c:v>
                </c:pt>
                <c:pt idx="87">
                  <c:v>43784</c:v>
                </c:pt>
                <c:pt idx="88">
                  <c:v>43785</c:v>
                </c:pt>
                <c:pt idx="89">
                  <c:v>43786</c:v>
                </c:pt>
                <c:pt idx="90">
                  <c:v>43787</c:v>
                </c:pt>
                <c:pt idx="91">
                  <c:v>43788</c:v>
                </c:pt>
                <c:pt idx="92">
                  <c:v>43789</c:v>
                </c:pt>
                <c:pt idx="93">
                  <c:v>43790</c:v>
                </c:pt>
                <c:pt idx="94">
                  <c:v>43791</c:v>
                </c:pt>
                <c:pt idx="95">
                  <c:v>43792</c:v>
                </c:pt>
                <c:pt idx="96">
                  <c:v>43793</c:v>
                </c:pt>
                <c:pt idx="97">
                  <c:v>43794</c:v>
                </c:pt>
                <c:pt idx="98">
                  <c:v>43795</c:v>
                </c:pt>
                <c:pt idx="99">
                  <c:v>43796</c:v>
                </c:pt>
                <c:pt idx="100">
                  <c:v>43797</c:v>
                </c:pt>
                <c:pt idx="101">
                  <c:v>43798</c:v>
                </c:pt>
                <c:pt idx="102">
                  <c:v>43799</c:v>
                </c:pt>
                <c:pt idx="103">
                  <c:v>43800</c:v>
                </c:pt>
                <c:pt idx="104">
                  <c:v>43801</c:v>
                </c:pt>
                <c:pt idx="105">
                  <c:v>43802</c:v>
                </c:pt>
                <c:pt idx="106">
                  <c:v>43803</c:v>
                </c:pt>
                <c:pt idx="107">
                  <c:v>43804</c:v>
                </c:pt>
                <c:pt idx="108">
                  <c:v>43805</c:v>
                </c:pt>
                <c:pt idx="109">
                  <c:v>43806</c:v>
                </c:pt>
                <c:pt idx="110">
                  <c:v>43807</c:v>
                </c:pt>
                <c:pt idx="111">
                  <c:v>43808</c:v>
                </c:pt>
                <c:pt idx="112">
                  <c:v>43809</c:v>
                </c:pt>
                <c:pt idx="113">
                  <c:v>43810</c:v>
                </c:pt>
                <c:pt idx="114">
                  <c:v>43811</c:v>
                </c:pt>
                <c:pt idx="115">
                  <c:v>43812</c:v>
                </c:pt>
                <c:pt idx="116">
                  <c:v>43813</c:v>
                </c:pt>
                <c:pt idx="117">
                  <c:v>43814</c:v>
                </c:pt>
                <c:pt idx="118">
                  <c:v>43815</c:v>
                </c:pt>
                <c:pt idx="119">
                  <c:v>43816</c:v>
                </c:pt>
                <c:pt idx="120">
                  <c:v>43817</c:v>
                </c:pt>
                <c:pt idx="121">
                  <c:v>43818</c:v>
                </c:pt>
                <c:pt idx="122">
                  <c:v>43819</c:v>
                </c:pt>
                <c:pt idx="123">
                  <c:v>43820</c:v>
                </c:pt>
                <c:pt idx="124">
                  <c:v>43821</c:v>
                </c:pt>
                <c:pt idx="125">
                  <c:v>43822</c:v>
                </c:pt>
                <c:pt idx="126">
                  <c:v>43823</c:v>
                </c:pt>
                <c:pt idx="127">
                  <c:v>43824</c:v>
                </c:pt>
                <c:pt idx="128">
                  <c:v>43825</c:v>
                </c:pt>
                <c:pt idx="129">
                  <c:v>43826</c:v>
                </c:pt>
                <c:pt idx="130">
                  <c:v>43827</c:v>
                </c:pt>
                <c:pt idx="131">
                  <c:v>43828</c:v>
                </c:pt>
                <c:pt idx="132">
                  <c:v>43829</c:v>
                </c:pt>
                <c:pt idx="133">
                  <c:v>43830</c:v>
                </c:pt>
                <c:pt idx="134">
                  <c:v>43831</c:v>
                </c:pt>
                <c:pt idx="135">
                  <c:v>43832</c:v>
                </c:pt>
                <c:pt idx="136">
                  <c:v>43833</c:v>
                </c:pt>
                <c:pt idx="137">
                  <c:v>43834</c:v>
                </c:pt>
                <c:pt idx="138">
                  <c:v>43835</c:v>
                </c:pt>
                <c:pt idx="139">
                  <c:v>43836</c:v>
                </c:pt>
                <c:pt idx="140">
                  <c:v>43837</c:v>
                </c:pt>
                <c:pt idx="141">
                  <c:v>43838</c:v>
                </c:pt>
                <c:pt idx="142">
                  <c:v>43839</c:v>
                </c:pt>
                <c:pt idx="143">
                  <c:v>43840</c:v>
                </c:pt>
                <c:pt idx="144">
                  <c:v>43841</c:v>
                </c:pt>
                <c:pt idx="145">
                  <c:v>43842</c:v>
                </c:pt>
                <c:pt idx="146">
                  <c:v>43843</c:v>
                </c:pt>
                <c:pt idx="147">
                  <c:v>43844</c:v>
                </c:pt>
                <c:pt idx="148">
                  <c:v>43845</c:v>
                </c:pt>
                <c:pt idx="149">
                  <c:v>43846</c:v>
                </c:pt>
                <c:pt idx="150">
                  <c:v>43847</c:v>
                </c:pt>
                <c:pt idx="151">
                  <c:v>43848</c:v>
                </c:pt>
                <c:pt idx="152">
                  <c:v>43849</c:v>
                </c:pt>
                <c:pt idx="153">
                  <c:v>43850</c:v>
                </c:pt>
                <c:pt idx="154">
                  <c:v>43851</c:v>
                </c:pt>
                <c:pt idx="155">
                  <c:v>43852</c:v>
                </c:pt>
                <c:pt idx="156">
                  <c:v>43853</c:v>
                </c:pt>
                <c:pt idx="157">
                  <c:v>43854</c:v>
                </c:pt>
                <c:pt idx="158">
                  <c:v>43855</c:v>
                </c:pt>
                <c:pt idx="159">
                  <c:v>43856</c:v>
                </c:pt>
                <c:pt idx="160">
                  <c:v>43857</c:v>
                </c:pt>
                <c:pt idx="161">
                  <c:v>43858</c:v>
                </c:pt>
                <c:pt idx="162">
                  <c:v>43859</c:v>
                </c:pt>
                <c:pt idx="163">
                  <c:v>43860</c:v>
                </c:pt>
                <c:pt idx="164">
                  <c:v>43861</c:v>
                </c:pt>
                <c:pt idx="165">
                  <c:v>43862</c:v>
                </c:pt>
                <c:pt idx="166">
                  <c:v>43863</c:v>
                </c:pt>
                <c:pt idx="167">
                  <c:v>43864</c:v>
                </c:pt>
                <c:pt idx="168">
                  <c:v>43865</c:v>
                </c:pt>
                <c:pt idx="169">
                  <c:v>43866</c:v>
                </c:pt>
                <c:pt idx="170">
                  <c:v>43867</c:v>
                </c:pt>
                <c:pt idx="171">
                  <c:v>43868</c:v>
                </c:pt>
                <c:pt idx="172">
                  <c:v>43869</c:v>
                </c:pt>
                <c:pt idx="173">
                  <c:v>43870</c:v>
                </c:pt>
                <c:pt idx="174">
                  <c:v>43871</c:v>
                </c:pt>
                <c:pt idx="175">
                  <c:v>43872</c:v>
                </c:pt>
                <c:pt idx="176">
                  <c:v>43873</c:v>
                </c:pt>
                <c:pt idx="177">
                  <c:v>43874</c:v>
                </c:pt>
                <c:pt idx="178">
                  <c:v>43875</c:v>
                </c:pt>
                <c:pt idx="179">
                  <c:v>43876</c:v>
                </c:pt>
                <c:pt idx="180">
                  <c:v>43877</c:v>
                </c:pt>
                <c:pt idx="181">
                  <c:v>43878</c:v>
                </c:pt>
                <c:pt idx="182">
                  <c:v>43879</c:v>
                </c:pt>
                <c:pt idx="183">
                  <c:v>43880</c:v>
                </c:pt>
                <c:pt idx="184">
                  <c:v>43881</c:v>
                </c:pt>
                <c:pt idx="185">
                  <c:v>43882</c:v>
                </c:pt>
                <c:pt idx="186">
                  <c:v>43883</c:v>
                </c:pt>
                <c:pt idx="187">
                  <c:v>43884</c:v>
                </c:pt>
                <c:pt idx="188">
                  <c:v>43885</c:v>
                </c:pt>
                <c:pt idx="189">
                  <c:v>43886</c:v>
                </c:pt>
                <c:pt idx="190">
                  <c:v>43887</c:v>
                </c:pt>
                <c:pt idx="191">
                  <c:v>43888</c:v>
                </c:pt>
                <c:pt idx="192">
                  <c:v>43889</c:v>
                </c:pt>
                <c:pt idx="193">
                  <c:v>43890</c:v>
                </c:pt>
                <c:pt idx="194">
                  <c:v>43891</c:v>
                </c:pt>
                <c:pt idx="195">
                  <c:v>43892</c:v>
                </c:pt>
                <c:pt idx="196">
                  <c:v>43893</c:v>
                </c:pt>
                <c:pt idx="197">
                  <c:v>43894</c:v>
                </c:pt>
                <c:pt idx="198">
                  <c:v>43895</c:v>
                </c:pt>
                <c:pt idx="199">
                  <c:v>43896</c:v>
                </c:pt>
                <c:pt idx="200">
                  <c:v>43897</c:v>
                </c:pt>
                <c:pt idx="201">
                  <c:v>43898</c:v>
                </c:pt>
                <c:pt idx="202">
                  <c:v>43899</c:v>
                </c:pt>
                <c:pt idx="203">
                  <c:v>43900</c:v>
                </c:pt>
                <c:pt idx="204">
                  <c:v>43901</c:v>
                </c:pt>
                <c:pt idx="205">
                  <c:v>43902</c:v>
                </c:pt>
                <c:pt idx="206">
                  <c:v>43903</c:v>
                </c:pt>
                <c:pt idx="207">
                  <c:v>43904</c:v>
                </c:pt>
                <c:pt idx="208">
                  <c:v>43905</c:v>
                </c:pt>
                <c:pt idx="209">
                  <c:v>43906</c:v>
                </c:pt>
                <c:pt idx="210">
                  <c:v>43907</c:v>
                </c:pt>
                <c:pt idx="211">
                  <c:v>43908</c:v>
                </c:pt>
                <c:pt idx="212">
                  <c:v>43909</c:v>
                </c:pt>
                <c:pt idx="213">
                  <c:v>43910</c:v>
                </c:pt>
                <c:pt idx="214">
                  <c:v>43911</c:v>
                </c:pt>
                <c:pt idx="215">
                  <c:v>43912</c:v>
                </c:pt>
                <c:pt idx="216">
                  <c:v>43913</c:v>
                </c:pt>
                <c:pt idx="217">
                  <c:v>43914</c:v>
                </c:pt>
                <c:pt idx="218">
                  <c:v>43915</c:v>
                </c:pt>
                <c:pt idx="219">
                  <c:v>43916</c:v>
                </c:pt>
                <c:pt idx="220">
                  <c:v>43917</c:v>
                </c:pt>
                <c:pt idx="221">
                  <c:v>43918</c:v>
                </c:pt>
                <c:pt idx="222">
                  <c:v>43919</c:v>
                </c:pt>
                <c:pt idx="223">
                  <c:v>43920</c:v>
                </c:pt>
                <c:pt idx="224">
                  <c:v>43921</c:v>
                </c:pt>
                <c:pt idx="225">
                  <c:v>43922</c:v>
                </c:pt>
                <c:pt idx="226">
                  <c:v>43923</c:v>
                </c:pt>
                <c:pt idx="227">
                  <c:v>43924</c:v>
                </c:pt>
                <c:pt idx="228">
                  <c:v>43925</c:v>
                </c:pt>
                <c:pt idx="229">
                  <c:v>43926</c:v>
                </c:pt>
                <c:pt idx="230">
                  <c:v>43927</c:v>
                </c:pt>
                <c:pt idx="231">
                  <c:v>43928</c:v>
                </c:pt>
                <c:pt idx="232">
                  <c:v>43929</c:v>
                </c:pt>
                <c:pt idx="233">
                  <c:v>43930</c:v>
                </c:pt>
                <c:pt idx="234">
                  <c:v>43931</c:v>
                </c:pt>
                <c:pt idx="235">
                  <c:v>43932</c:v>
                </c:pt>
                <c:pt idx="236">
                  <c:v>43933</c:v>
                </c:pt>
                <c:pt idx="237">
                  <c:v>43934</c:v>
                </c:pt>
                <c:pt idx="238">
                  <c:v>43935</c:v>
                </c:pt>
                <c:pt idx="239">
                  <c:v>43936</c:v>
                </c:pt>
                <c:pt idx="240">
                  <c:v>43937</c:v>
                </c:pt>
                <c:pt idx="241">
                  <c:v>43938</c:v>
                </c:pt>
                <c:pt idx="242">
                  <c:v>43939</c:v>
                </c:pt>
                <c:pt idx="243">
                  <c:v>43940</c:v>
                </c:pt>
                <c:pt idx="244">
                  <c:v>43941</c:v>
                </c:pt>
                <c:pt idx="245">
                  <c:v>43942</c:v>
                </c:pt>
                <c:pt idx="246">
                  <c:v>43943</c:v>
                </c:pt>
                <c:pt idx="247">
                  <c:v>43944</c:v>
                </c:pt>
                <c:pt idx="248">
                  <c:v>43945</c:v>
                </c:pt>
                <c:pt idx="249">
                  <c:v>43946</c:v>
                </c:pt>
                <c:pt idx="250">
                  <c:v>43947</c:v>
                </c:pt>
                <c:pt idx="251">
                  <c:v>43948</c:v>
                </c:pt>
                <c:pt idx="252">
                  <c:v>43949</c:v>
                </c:pt>
                <c:pt idx="253">
                  <c:v>43950</c:v>
                </c:pt>
                <c:pt idx="254">
                  <c:v>43951</c:v>
                </c:pt>
                <c:pt idx="255">
                  <c:v>43952</c:v>
                </c:pt>
                <c:pt idx="256">
                  <c:v>43953</c:v>
                </c:pt>
                <c:pt idx="257">
                  <c:v>43954</c:v>
                </c:pt>
                <c:pt idx="258">
                  <c:v>43955</c:v>
                </c:pt>
                <c:pt idx="259">
                  <c:v>43956</c:v>
                </c:pt>
                <c:pt idx="260">
                  <c:v>43957</c:v>
                </c:pt>
                <c:pt idx="261">
                  <c:v>43958</c:v>
                </c:pt>
                <c:pt idx="262">
                  <c:v>43959</c:v>
                </c:pt>
                <c:pt idx="263">
                  <c:v>43960</c:v>
                </c:pt>
                <c:pt idx="264">
                  <c:v>43961</c:v>
                </c:pt>
                <c:pt idx="265">
                  <c:v>43962</c:v>
                </c:pt>
                <c:pt idx="266">
                  <c:v>43963</c:v>
                </c:pt>
                <c:pt idx="267">
                  <c:v>43964</c:v>
                </c:pt>
                <c:pt idx="268">
                  <c:v>43965</c:v>
                </c:pt>
                <c:pt idx="269">
                  <c:v>43966</c:v>
                </c:pt>
                <c:pt idx="270">
                  <c:v>43967</c:v>
                </c:pt>
                <c:pt idx="271">
                  <c:v>43968</c:v>
                </c:pt>
                <c:pt idx="272">
                  <c:v>43969</c:v>
                </c:pt>
                <c:pt idx="273">
                  <c:v>43970</c:v>
                </c:pt>
                <c:pt idx="274">
                  <c:v>43971</c:v>
                </c:pt>
                <c:pt idx="275">
                  <c:v>43972</c:v>
                </c:pt>
                <c:pt idx="276">
                  <c:v>43973</c:v>
                </c:pt>
                <c:pt idx="277">
                  <c:v>43974</c:v>
                </c:pt>
                <c:pt idx="278">
                  <c:v>43975</c:v>
                </c:pt>
                <c:pt idx="279">
                  <c:v>43976</c:v>
                </c:pt>
                <c:pt idx="280">
                  <c:v>43977</c:v>
                </c:pt>
                <c:pt idx="281">
                  <c:v>43978</c:v>
                </c:pt>
                <c:pt idx="282">
                  <c:v>43979</c:v>
                </c:pt>
                <c:pt idx="283">
                  <c:v>43980</c:v>
                </c:pt>
                <c:pt idx="284">
                  <c:v>43981</c:v>
                </c:pt>
                <c:pt idx="285">
                  <c:v>43982</c:v>
                </c:pt>
                <c:pt idx="286">
                  <c:v>43983</c:v>
                </c:pt>
                <c:pt idx="287">
                  <c:v>43984</c:v>
                </c:pt>
                <c:pt idx="288">
                  <c:v>43985</c:v>
                </c:pt>
                <c:pt idx="289">
                  <c:v>43986</c:v>
                </c:pt>
                <c:pt idx="290">
                  <c:v>43987</c:v>
                </c:pt>
                <c:pt idx="291">
                  <c:v>43988</c:v>
                </c:pt>
                <c:pt idx="292">
                  <c:v>43989</c:v>
                </c:pt>
                <c:pt idx="293">
                  <c:v>43990</c:v>
                </c:pt>
                <c:pt idx="294">
                  <c:v>43991</c:v>
                </c:pt>
                <c:pt idx="295">
                  <c:v>43992</c:v>
                </c:pt>
                <c:pt idx="296">
                  <c:v>43993</c:v>
                </c:pt>
                <c:pt idx="297">
                  <c:v>43994</c:v>
                </c:pt>
                <c:pt idx="298">
                  <c:v>43995</c:v>
                </c:pt>
                <c:pt idx="299">
                  <c:v>43996</c:v>
                </c:pt>
                <c:pt idx="300">
                  <c:v>43997</c:v>
                </c:pt>
                <c:pt idx="301">
                  <c:v>43998</c:v>
                </c:pt>
                <c:pt idx="302">
                  <c:v>43999</c:v>
                </c:pt>
                <c:pt idx="303">
                  <c:v>44000</c:v>
                </c:pt>
                <c:pt idx="304">
                  <c:v>44001</c:v>
                </c:pt>
                <c:pt idx="305">
                  <c:v>44002</c:v>
                </c:pt>
                <c:pt idx="306">
                  <c:v>44003</c:v>
                </c:pt>
                <c:pt idx="307">
                  <c:v>44004</c:v>
                </c:pt>
                <c:pt idx="308">
                  <c:v>44005</c:v>
                </c:pt>
                <c:pt idx="309">
                  <c:v>44006</c:v>
                </c:pt>
                <c:pt idx="310">
                  <c:v>44007</c:v>
                </c:pt>
                <c:pt idx="311">
                  <c:v>44008</c:v>
                </c:pt>
                <c:pt idx="312">
                  <c:v>44009</c:v>
                </c:pt>
                <c:pt idx="313">
                  <c:v>44010</c:v>
                </c:pt>
                <c:pt idx="314">
                  <c:v>44011</c:v>
                </c:pt>
                <c:pt idx="315">
                  <c:v>44012</c:v>
                </c:pt>
                <c:pt idx="316">
                  <c:v>44013</c:v>
                </c:pt>
                <c:pt idx="317">
                  <c:v>44014</c:v>
                </c:pt>
                <c:pt idx="318">
                  <c:v>44015</c:v>
                </c:pt>
                <c:pt idx="319">
                  <c:v>44016</c:v>
                </c:pt>
                <c:pt idx="320">
                  <c:v>44017</c:v>
                </c:pt>
                <c:pt idx="321">
                  <c:v>44018</c:v>
                </c:pt>
                <c:pt idx="322">
                  <c:v>44019</c:v>
                </c:pt>
                <c:pt idx="323">
                  <c:v>44020</c:v>
                </c:pt>
                <c:pt idx="324">
                  <c:v>44021</c:v>
                </c:pt>
                <c:pt idx="325">
                  <c:v>44022</c:v>
                </c:pt>
                <c:pt idx="326">
                  <c:v>44023</c:v>
                </c:pt>
                <c:pt idx="327">
                  <c:v>44024</c:v>
                </c:pt>
                <c:pt idx="328">
                  <c:v>44025</c:v>
                </c:pt>
                <c:pt idx="329">
                  <c:v>44026</c:v>
                </c:pt>
                <c:pt idx="330">
                  <c:v>44027</c:v>
                </c:pt>
                <c:pt idx="331">
                  <c:v>44028</c:v>
                </c:pt>
                <c:pt idx="332">
                  <c:v>44029</c:v>
                </c:pt>
                <c:pt idx="333">
                  <c:v>44030</c:v>
                </c:pt>
                <c:pt idx="334">
                  <c:v>44031</c:v>
                </c:pt>
                <c:pt idx="335">
                  <c:v>44032</c:v>
                </c:pt>
                <c:pt idx="336">
                  <c:v>44033</c:v>
                </c:pt>
                <c:pt idx="337">
                  <c:v>44034</c:v>
                </c:pt>
                <c:pt idx="338">
                  <c:v>44035</c:v>
                </c:pt>
                <c:pt idx="339">
                  <c:v>44036</c:v>
                </c:pt>
                <c:pt idx="340">
                  <c:v>44037</c:v>
                </c:pt>
                <c:pt idx="341">
                  <c:v>44038</c:v>
                </c:pt>
                <c:pt idx="342">
                  <c:v>44039</c:v>
                </c:pt>
                <c:pt idx="343">
                  <c:v>44040</c:v>
                </c:pt>
                <c:pt idx="344">
                  <c:v>44041</c:v>
                </c:pt>
                <c:pt idx="345">
                  <c:v>44042</c:v>
                </c:pt>
                <c:pt idx="346">
                  <c:v>44043</c:v>
                </c:pt>
                <c:pt idx="347">
                  <c:v>44044</c:v>
                </c:pt>
                <c:pt idx="348">
                  <c:v>44045</c:v>
                </c:pt>
                <c:pt idx="349">
                  <c:v>44046</c:v>
                </c:pt>
                <c:pt idx="350">
                  <c:v>44047</c:v>
                </c:pt>
                <c:pt idx="351">
                  <c:v>44048</c:v>
                </c:pt>
                <c:pt idx="352">
                  <c:v>44049</c:v>
                </c:pt>
                <c:pt idx="353">
                  <c:v>44050</c:v>
                </c:pt>
                <c:pt idx="354">
                  <c:v>44051</c:v>
                </c:pt>
                <c:pt idx="355">
                  <c:v>44052</c:v>
                </c:pt>
                <c:pt idx="356">
                  <c:v>44053</c:v>
                </c:pt>
                <c:pt idx="357">
                  <c:v>44054</c:v>
                </c:pt>
                <c:pt idx="358">
                  <c:v>44055</c:v>
                </c:pt>
                <c:pt idx="359">
                  <c:v>44056</c:v>
                </c:pt>
                <c:pt idx="360">
                  <c:v>44057</c:v>
                </c:pt>
                <c:pt idx="361">
                  <c:v>44058</c:v>
                </c:pt>
                <c:pt idx="362">
                  <c:v>44059</c:v>
                </c:pt>
                <c:pt idx="363">
                  <c:v>44060</c:v>
                </c:pt>
                <c:pt idx="364">
                  <c:v>44061</c:v>
                </c:pt>
                <c:pt idx="365">
                  <c:v>44062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60.03</c:v>
                </c:pt>
                <c:pt idx="1">
                  <c:v>60.3</c:v>
                </c:pt>
                <c:pt idx="2">
                  <c:v>59.92</c:v>
                </c:pt>
                <c:pt idx="3">
                  <c:v>59.34</c:v>
                </c:pt>
                <c:pt idx="4">
                  <c:v>59.34</c:v>
                </c:pt>
                <c:pt idx="5">
                  <c:v>59.34</c:v>
                </c:pt>
                <c:pt idx="6">
                  <c:v>58.7</c:v>
                </c:pt>
                <c:pt idx="7">
                  <c:v>59.51</c:v>
                </c:pt>
                <c:pt idx="8">
                  <c:v>60.49</c:v>
                </c:pt>
                <c:pt idx="9">
                  <c:v>61.08</c:v>
                </c:pt>
                <c:pt idx="10">
                  <c:v>60.43</c:v>
                </c:pt>
                <c:pt idx="11">
                  <c:v>60.43</c:v>
                </c:pt>
                <c:pt idx="12">
                  <c:v>60.43</c:v>
                </c:pt>
                <c:pt idx="13">
                  <c:v>58.66</c:v>
                </c:pt>
                <c:pt idx="14">
                  <c:v>58.26</c:v>
                </c:pt>
                <c:pt idx="15">
                  <c:v>60.7</c:v>
                </c:pt>
                <c:pt idx="16">
                  <c:v>60.95</c:v>
                </c:pt>
                <c:pt idx="17">
                  <c:v>61.54</c:v>
                </c:pt>
                <c:pt idx="18">
                  <c:v>61.54</c:v>
                </c:pt>
                <c:pt idx="19">
                  <c:v>61.54</c:v>
                </c:pt>
                <c:pt idx="20">
                  <c:v>62.59</c:v>
                </c:pt>
                <c:pt idx="21">
                  <c:v>62.38</c:v>
                </c:pt>
                <c:pt idx="22">
                  <c:v>60.81</c:v>
                </c:pt>
                <c:pt idx="23">
                  <c:v>60.38</c:v>
                </c:pt>
                <c:pt idx="24">
                  <c:v>60.22</c:v>
                </c:pt>
                <c:pt idx="25">
                  <c:v>60.22</c:v>
                </c:pt>
                <c:pt idx="26">
                  <c:v>60.22</c:v>
                </c:pt>
                <c:pt idx="27">
                  <c:v>69.02</c:v>
                </c:pt>
                <c:pt idx="28">
                  <c:v>64.55</c:v>
                </c:pt>
                <c:pt idx="29">
                  <c:v>63.6</c:v>
                </c:pt>
                <c:pt idx="30">
                  <c:v>64.400000000000006</c:v>
                </c:pt>
                <c:pt idx="31">
                  <c:v>64.28</c:v>
                </c:pt>
                <c:pt idx="32">
                  <c:v>64.28</c:v>
                </c:pt>
                <c:pt idx="33">
                  <c:v>64.28</c:v>
                </c:pt>
                <c:pt idx="34">
                  <c:v>64.77</c:v>
                </c:pt>
                <c:pt idx="35">
                  <c:v>63.1</c:v>
                </c:pt>
                <c:pt idx="36">
                  <c:v>62.39</c:v>
                </c:pt>
                <c:pt idx="37">
                  <c:v>62.74</c:v>
                </c:pt>
                <c:pt idx="38">
                  <c:v>61.91</c:v>
                </c:pt>
                <c:pt idx="39">
                  <c:v>61.91</c:v>
                </c:pt>
                <c:pt idx="40">
                  <c:v>61.91</c:v>
                </c:pt>
                <c:pt idx="41">
                  <c:v>60.78</c:v>
                </c:pt>
                <c:pt idx="42">
                  <c:v>58.89</c:v>
                </c:pt>
                <c:pt idx="43">
                  <c:v>57.69</c:v>
                </c:pt>
                <c:pt idx="44">
                  <c:v>57.71</c:v>
                </c:pt>
                <c:pt idx="45">
                  <c:v>58.37</c:v>
                </c:pt>
                <c:pt idx="46">
                  <c:v>58.37</c:v>
                </c:pt>
                <c:pt idx="47">
                  <c:v>58.37</c:v>
                </c:pt>
                <c:pt idx="48">
                  <c:v>58.35</c:v>
                </c:pt>
                <c:pt idx="49">
                  <c:v>58.24</c:v>
                </c:pt>
                <c:pt idx="50">
                  <c:v>58.32</c:v>
                </c:pt>
                <c:pt idx="51">
                  <c:v>59.1</c:v>
                </c:pt>
                <c:pt idx="52">
                  <c:v>60.51</c:v>
                </c:pt>
                <c:pt idx="53">
                  <c:v>60.51</c:v>
                </c:pt>
                <c:pt idx="54">
                  <c:v>60.51</c:v>
                </c:pt>
                <c:pt idx="55">
                  <c:v>59.35</c:v>
                </c:pt>
                <c:pt idx="56">
                  <c:v>58.74</c:v>
                </c:pt>
                <c:pt idx="57">
                  <c:v>59.42</c:v>
                </c:pt>
                <c:pt idx="58">
                  <c:v>59.91</c:v>
                </c:pt>
                <c:pt idx="59">
                  <c:v>59.42</c:v>
                </c:pt>
                <c:pt idx="60">
                  <c:v>59.42</c:v>
                </c:pt>
                <c:pt idx="61">
                  <c:v>59.42</c:v>
                </c:pt>
                <c:pt idx="62">
                  <c:v>58.96</c:v>
                </c:pt>
                <c:pt idx="63">
                  <c:v>59.7</c:v>
                </c:pt>
                <c:pt idx="64">
                  <c:v>61.17</c:v>
                </c:pt>
                <c:pt idx="65">
                  <c:v>61.67</c:v>
                </c:pt>
                <c:pt idx="66">
                  <c:v>62.02</c:v>
                </c:pt>
                <c:pt idx="67">
                  <c:v>62.02</c:v>
                </c:pt>
                <c:pt idx="68">
                  <c:v>62.02</c:v>
                </c:pt>
                <c:pt idx="69">
                  <c:v>61.57</c:v>
                </c:pt>
                <c:pt idx="70">
                  <c:v>61.59</c:v>
                </c:pt>
                <c:pt idx="71">
                  <c:v>60.61</c:v>
                </c:pt>
                <c:pt idx="72">
                  <c:v>60.23</c:v>
                </c:pt>
                <c:pt idx="73">
                  <c:v>61.69</c:v>
                </c:pt>
                <c:pt idx="74">
                  <c:v>61.69</c:v>
                </c:pt>
                <c:pt idx="75">
                  <c:v>61.69</c:v>
                </c:pt>
                <c:pt idx="76">
                  <c:v>62.13</c:v>
                </c:pt>
                <c:pt idx="77">
                  <c:v>62.96</c:v>
                </c:pt>
                <c:pt idx="78">
                  <c:v>61.74</c:v>
                </c:pt>
                <c:pt idx="79">
                  <c:v>62.29</c:v>
                </c:pt>
                <c:pt idx="80">
                  <c:v>62.51</c:v>
                </c:pt>
                <c:pt idx="81">
                  <c:v>62.51</c:v>
                </c:pt>
                <c:pt idx="82">
                  <c:v>62.51</c:v>
                </c:pt>
                <c:pt idx="83">
                  <c:v>62.18</c:v>
                </c:pt>
                <c:pt idx="84">
                  <c:v>62.06</c:v>
                </c:pt>
                <c:pt idx="85">
                  <c:v>62.37</c:v>
                </c:pt>
                <c:pt idx="86">
                  <c:v>62.28</c:v>
                </c:pt>
                <c:pt idx="87">
                  <c:v>63.3</c:v>
                </c:pt>
                <c:pt idx="88">
                  <c:v>63.3</c:v>
                </c:pt>
                <c:pt idx="89">
                  <c:v>63.3</c:v>
                </c:pt>
                <c:pt idx="90">
                  <c:v>62.44</c:v>
                </c:pt>
                <c:pt idx="91">
                  <c:v>60.91</c:v>
                </c:pt>
                <c:pt idx="92">
                  <c:v>62.4</c:v>
                </c:pt>
                <c:pt idx="93">
                  <c:v>63.97</c:v>
                </c:pt>
                <c:pt idx="94">
                  <c:v>63.39</c:v>
                </c:pt>
                <c:pt idx="95">
                  <c:v>63.39</c:v>
                </c:pt>
                <c:pt idx="96">
                  <c:v>63.39</c:v>
                </c:pt>
                <c:pt idx="97">
                  <c:v>63.65</c:v>
                </c:pt>
                <c:pt idx="98">
                  <c:v>64.27</c:v>
                </c:pt>
                <c:pt idx="99">
                  <c:v>64.06</c:v>
                </c:pt>
                <c:pt idx="100">
                  <c:v>63.87</c:v>
                </c:pt>
                <c:pt idx="101">
                  <c:v>62.43</c:v>
                </c:pt>
                <c:pt idx="102">
                  <c:v>62.43</c:v>
                </c:pt>
                <c:pt idx="103">
                  <c:v>62.43</c:v>
                </c:pt>
                <c:pt idx="104">
                  <c:v>60.92</c:v>
                </c:pt>
                <c:pt idx="105">
                  <c:v>60.82</c:v>
                </c:pt>
                <c:pt idx="106">
                  <c:v>63</c:v>
                </c:pt>
                <c:pt idx="107">
                  <c:v>63.39</c:v>
                </c:pt>
                <c:pt idx="108">
                  <c:v>64.39</c:v>
                </c:pt>
                <c:pt idx="109">
                  <c:v>64.39</c:v>
                </c:pt>
                <c:pt idx="110">
                  <c:v>64.39</c:v>
                </c:pt>
                <c:pt idx="111">
                  <c:v>64.25</c:v>
                </c:pt>
                <c:pt idx="112">
                  <c:v>64.34</c:v>
                </c:pt>
                <c:pt idx="113">
                  <c:v>63.72</c:v>
                </c:pt>
                <c:pt idx="114">
                  <c:v>64.2</c:v>
                </c:pt>
                <c:pt idx="115">
                  <c:v>65.22</c:v>
                </c:pt>
                <c:pt idx="116">
                  <c:v>65.22</c:v>
                </c:pt>
                <c:pt idx="117">
                  <c:v>65.22</c:v>
                </c:pt>
                <c:pt idx="118">
                  <c:v>65.34</c:v>
                </c:pt>
                <c:pt idx="119">
                  <c:v>66.099999999999994</c:v>
                </c:pt>
                <c:pt idx="120">
                  <c:v>66.17</c:v>
                </c:pt>
                <c:pt idx="121">
                  <c:v>66.540000000000006</c:v>
                </c:pt>
                <c:pt idx="122">
                  <c:v>66.14</c:v>
                </c:pt>
                <c:pt idx="123">
                  <c:v>66.14</c:v>
                </c:pt>
                <c:pt idx="124">
                  <c:v>66.14</c:v>
                </c:pt>
                <c:pt idx="125">
                  <c:v>66.39</c:v>
                </c:pt>
                <c:pt idx="126">
                  <c:v>67.2</c:v>
                </c:pt>
                <c:pt idx="127">
                  <c:v>67.2</c:v>
                </c:pt>
                <c:pt idx="128">
                  <c:v>67.92</c:v>
                </c:pt>
                <c:pt idx="129">
                  <c:v>68.16</c:v>
                </c:pt>
                <c:pt idx="130">
                  <c:v>68.16</c:v>
                </c:pt>
                <c:pt idx="131">
                  <c:v>68.16</c:v>
                </c:pt>
                <c:pt idx="132">
                  <c:v>68.44</c:v>
                </c:pt>
                <c:pt idx="133">
                  <c:v>66</c:v>
                </c:pt>
                <c:pt idx="134">
                  <c:v>66</c:v>
                </c:pt>
                <c:pt idx="135">
                  <c:v>66.25</c:v>
                </c:pt>
                <c:pt idx="136">
                  <c:v>68.599999999999994</c:v>
                </c:pt>
                <c:pt idx="137">
                  <c:v>68.599999999999994</c:v>
                </c:pt>
                <c:pt idx="138">
                  <c:v>68.599999999999994</c:v>
                </c:pt>
                <c:pt idx="139">
                  <c:v>68.91</c:v>
                </c:pt>
                <c:pt idx="140">
                  <c:v>68.27</c:v>
                </c:pt>
                <c:pt idx="141">
                  <c:v>65.44</c:v>
                </c:pt>
                <c:pt idx="142">
                  <c:v>65.37</c:v>
                </c:pt>
                <c:pt idx="143">
                  <c:v>64.98</c:v>
                </c:pt>
                <c:pt idx="144">
                  <c:v>64.98</c:v>
                </c:pt>
                <c:pt idx="145">
                  <c:v>64.98</c:v>
                </c:pt>
                <c:pt idx="146">
                  <c:v>64.2</c:v>
                </c:pt>
                <c:pt idx="147">
                  <c:v>64.489999999999995</c:v>
                </c:pt>
                <c:pt idx="148">
                  <c:v>64</c:v>
                </c:pt>
                <c:pt idx="149">
                  <c:v>64.62</c:v>
                </c:pt>
                <c:pt idx="150">
                  <c:v>64.849999999999994</c:v>
                </c:pt>
                <c:pt idx="151">
                  <c:v>64.849999999999994</c:v>
                </c:pt>
                <c:pt idx="152">
                  <c:v>64.849999999999994</c:v>
                </c:pt>
                <c:pt idx="153">
                  <c:v>65.2</c:v>
                </c:pt>
                <c:pt idx="154">
                  <c:v>64.59</c:v>
                </c:pt>
                <c:pt idx="155">
                  <c:v>63.21</c:v>
                </c:pt>
                <c:pt idx="156">
                  <c:v>62.04</c:v>
                </c:pt>
                <c:pt idx="157">
                  <c:v>60.69</c:v>
                </c:pt>
                <c:pt idx="158">
                  <c:v>60.69</c:v>
                </c:pt>
                <c:pt idx="159">
                  <c:v>60.69</c:v>
                </c:pt>
                <c:pt idx="160">
                  <c:v>59.32</c:v>
                </c:pt>
                <c:pt idx="161">
                  <c:v>59.51</c:v>
                </c:pt>
                <c:pt idx="162">
                  <c:v>59.81</c:v>
                </c:pt>
                <c:pt idx="163">
                  <c:v>58.29</c:v>
                </c:pt>
                <c:pt idx="164">
                  <c:v>58.16</c:v>
                </c:pt>
                <c:pt idx="165">
                  <c:v>58.16</c:v>
                </c:pt>
                <c:pt idx="166">
                  <c:v>58.16</c:v>
                </c:pt>
                <c:pt idx="167">
                  <c:v>54.45</c:v>
                </c:pt>
                <c:pt idx="168">
                  <c:v>53.96</c:v>
                </c:pt>
                <c:pt idx="169">
                  <c:v>55.28</c:v>
                </c:pt>
                <c:pt idx="170">
                  <c:v>54.93</c:v>
                </c:pt>
                <c:pt idx="171">
                  <c:v>54.47</c:v>
                </c:pt>
                <c:pt idx="172">
                  <c:v>54.47</c:v>
                </c:pt>
                <c:pt idx="173">
                  <c:v>54.47</c:v>
                </c:pt>
                <c:pt idx="174">
                  <c:v>53.27</c:v>
                </c:pt>
                <c:pt idx="175">
                  <c:v>54.01</c:v>
                </c:pt>
                <c:pt idx="176">
                  <c:v>55.79</c:v>
                </c:pt>
                <c:pt idx="177">
                  <c:v>56.34</c:v>
                </c:pt>
                <c:pt idx="178">
                  <c:v>57.32</c:v>
                </c:pt>
                <c:pt idx="179">
                  <c:v>57.32</c:v>
                </c:pt>
                <c:pt idx="180">
                  <c:v>57.32</c:v>
                </c:pt>
                <c:pt idx="181">
                  <c:v>57.67</c:v>
                </c:pt>
                <c:pt idx="182">
                  <c:v>57.75</c:v>
                </c:pt>
                <c:pt idx="183">
                  <c:v>59.12</c:v>
                </c:pt>
                <c:pt idx="184">
                  <c:v>59.31</c:v>
                </c:pt>
                <c:pt idx="185">
                  <c:v>58.5</c:v>
                </c:pt>
                <c:pt idx="186">
                  <c:v>58.5</c:v>
                </c:pt>
                <c:pt idx="187">
                  <c:v>58.5</c:v>
                </c:pt>
                <c:pt idx="188">
                  <c:v>56.3</c:v>
                </c:pt>
                <c:pt idx="189">
                  <c:v>54.95</c:v>
                </c:pt>
                <c:pt idx="190">
                  <c:v>53.43</c:v>
                </c:pt>
                <c:pt idx="191">
                  <c:v>52.18</c:v>
                </c:pt>
                <c:pt idx="192">
                  <c:v>50.52</c:v>
                </c:pt>
                <c:pt idx="193">
                  <c:v>50.52</c:v>
                </c:pt>
                <c:pt idx="194">
                  <c:v>50.52</c:v>
                </c:pt>
                <c:pt idx="195">
                  <c:v>51.9</c:v>
                </c:pt>
                <c:pt idx="196">
                  <c:v>51.86</c:v>
                </c:pt>
                <c:pt idx="197">
                  <c:v>51.13</c:v>
                </c:pt>
                <c:pt idx="198">
                  <c:v>49.99</c:v>
                </c:pt>
                <c:pt idx="199">
                  <c:v>45.27</c:v>
                </c:pt>
                <c:pt idx="200">
                  <c:v>45.27</c:v>
                </c:pt>
                <c:pt idx="201">
                  <c:v>45.27</c:v>
                </c:pt>
                <c:pt idx="202">
                  <c:v>34.36</c:v>
                </c:pt>
                <c:pt idx="203">
                  <c:v>37.22</c:v>
                </c:pt>
                <c:pt idx="204">
                  <c:v>35.79</c:v>
                </c:pt>
                <c:pt idx="205">
                  <c:v>33.22</c:v>
                </c:pt>
                <c:pt idx="206">
                  <c:v>33.85</c:v>
                </c:pt>
                <c:pt idx="207">
                  <c:v>33.85</c:v>
                </c:pt>
                <c:pt idx="208">
                  <c:v>33.85</c:v>
                </c:pt>
                <c:pt idx="209">
                  <c:v>30.05</c:v>
                </c:pt>
                <c:pt idx="210">
                  <c:v>28.73</c:v>
                </c:pt>
                <c:pt idx="211">
                  <c:v>24.88</c:v>
                </c:pt>
                <c:pt idx="212">
                  <c:v>28.47</c:v>
                </c:pt>
                <c:pt idx="213">
                  <c:v>26.98</c:v>
                </c:pt>
                <c:pt idx="214">
                  <c:v>26.98</c:v>
                </c:pt>
                <c:pt idx="215">
                  <c:v>26.98</c:v>
                </c:pt>
                <c:pt idx="216">
                  <c:v>27.03</c:v>
                </c:pt>
                <c:pt idx="217">
                  <c:v>27.15</c:v>
                </c:pt>
                <c:pt idx="218">
                  <c:v>27.39</c:v>
                </c:pt>
                <c:pt idx="219">
                  <c:v>26.34</c:v>
                </c:pt>
                <c:pt idx="220">
                  <c:v>24.93</c:v>
                </c:pt>
                <c:pt idx="221">
                  <c:v>24.93</c:v>
                </c:pt>
                <c:pt idx="222">
                  <c:v>24.93</c:v>
                </c:pt>
                <c:pt idx="223">
                  <c:v>22.76</c:v>
                </c:pt>
                <c:pt idx="224">
                  <c:v>22.74</c:v>
                </c:pt>
                <c:pt idx="225">
                  <c:v>24.74</c:v>
                </c:pt>
                <c:pt idx="226">
                  <c:v>29.94</c:v>
                </c:pt>
                <c:pt idx="227">
                  <c:v>34.11</c:v>
                </c:pt>
                <c:pt idx="228">
                  <c:v>34.11</c:v>
                </c:pt>
                <c:pt idx="229">
                  <c:v>34.11</c:v>
                </c:pt>
                <c:pt idx="230">
                  <c:v>33.049999999999997</c:v>
                </c:pt>
                <c:pt idx="231">
                  <c:v>31.87</c:v>
                </c:pt>
                <c:pt idx="232">
                  <c:v>32.840000000000003</c:v>
                </c:pt>
                <c:pt idx="233">
                  <c:v>31.48</c:v>
                </c:pt>
                <c:pt idx="234">
                  <c:v>31.48</c:v>
                </c:pt>
                <c:pt idx="235">
                  <c:v>31.48</c:v>
                </c:pt>
                <c:pt idx="236">
                  <c:v>31.48</c:v>
                </c:pt>
                <c:pt idx="237">
                  <c:v>31.74</c:v>
                </c:pt>
                <c:pt idx="238">
                  <c:v>29.6</c:v>
                </c:pt>
                <c:pt idx="239">
                  <c:v>27.69</c:v>
                </c:pt>
                <c:pt idx="240">
                  <c:v>27.82</c:v>
                </c:pt>
                <c:pt idx="241">
                  <c:v>28.08</c:v>
                </c:pt>
                <c:pt idx="242">
                  <c:v>28.08</c:v>
                </c:pt>
                <c:pt idx="243">
                  <c:v>28.08</c:v>
                </c:pt>
                <c:pt idx="244">
                  <c:v>25.57</c:v>
                </c:pt>
                <c:pt idx="245">
                  <c:v>19.329999999999998</c:v>
                </c:pt>
                <c:pt idx="246">
                  <c:v>20.37</c:v>
                </c:pt>
                <c:pt idx="247">
                  <c:v>21.33</c:v>
                </c:pt>
                <c:pt idx="248">
                  <c:v>21.44</c:v>
                </c:pt>
                <c:pt idx="249">
                  <c:v>21.44</c:v>
                </c:pt>
                <c:pt idx="250">
                  <c:v>21.44</c:v>
                </c:pt>
                <c:pt idx="251">
                  <c:v>19.989999999999998</c:v>
                </c:pt>
                <c:pt idx="252">
                  <c:v>20.46</c:v>
                </c:pt>
                <c:pt idx="253">
                  <c:v>22.54</c:v>
                </c:pt>
                <c:pt idx="254">
                  <c:v>25.27</c:v>
                </c:pt>
                <c:pt idx="255">
                  <c:v>26.44</c:v>
                </c:pt>
                <c:pt idx="256">
                  <c:v>26.44</c:v>
                </c:pt>
                <c:pt idx="257">
                  <c:v>26.44</c:v>
                </c:pt>
                <c:pt idx="258">
                  <c:v>27.2</c:v>
                </c:pt>
                <c:pt idx="259">
                  <c:v>30.97</c:v>
                </c:pt>
                <c:pt idx="260">
                  <c:v>29.72</c:v>
                </c:pt>
                <c:pt idx="261">
                  <c:v>29.46</c:v>
                </c:pt>
                <c:pt idx="262">
                  <c:v>30.97</c:v>
                </c:pt>
                <c:pt idx="263">
                  <c:v>30.97</c:v>
                </c:pt>
                <c:pt idx="264">
                  <c:v>30.97</c:v>
                </c:pt>
                <c:pt idx="265">
                  <c:v>29.63</c:v>
                </c:pt>
                <c:pt idx="266">
                  <c:v>29.98</c:v>
                </c:pt>
                <c:pt idx="267">
                  <c:v>29.19</c:v>
                </c:pt>
                <c:pt idx="268">
                  <c:v>31.13</c:v>
                </c:pt>
                <c:pt idx="269">
                  <c:v>32.5</c:v>
                </c:pt>
                <c:pt idx="270">
                  <c:v>32.5</c:v>
                </c:pt>
                <c:pt idx="271">
                  <c:v>32.5</c:v>
                </c:pt>
                <c:pt idx="272">
                  <c:v>34.81</c:v>
                </c:pt>
                <c:pt idx="273">
                  <c:v>34.65</c:v>
                </c:pt>
                <c:pt idx="274">
                  <c:v>35.75</c:v>
                </c:pt>
                <c:pt idx="275">
                  <c:v>36.06</c:v>
                </c:pt>
                <c:pt idx="276">
                  <c:v>35.130000000000003</c:v>
                </c:pt>
                <c:pt idx="277">
                  <c:v>35.130000000000003</c:v>
                </c:pt>
                <c:pt idx="278">
                  <c:v>35.130000000000003</c:v>
                </c:pt>
                <c:pt idx="279">
                  <c:v>35.53</c:v>
                </c:pt>
                <c:pt idx="280">
                  <c:v>36.17</c:v>
                </c:pt>
                <c:pt idx="281">
                  <c:v>34.74</c:v>
                </c:pt>
                <c:pt idx="282">
                  <c:v>35.29</c:v>
                </c:pt>
                <c:pt idx="283">
                  <c:v>35.33</c:v>
                </c:pt>
                <c:pt idx="284">
                  <c:v>35.33</c:v>
                </c:pt>
                <c:pt idx="285">
                  <c:v>35.33</c:v>
                </c:pt>
                <c:pt idx="286">
                  <c:v>38.32</c:v>
                </c:pt>
                <c:pt idx="287">
                  <c:v>39.57</c:v>
                </c:pt>
                <c:pt idx="288">
                  <c:v>39.79</c:v>
                </c:pt>
                <c:pt idx="289">
                  <c:v>39.99</c:v>
                </c:pt>
                <c:pt idx="290">
                  <c:v>42.3</c:v>
                </c:pt>
                <c:pt idx="291">
                  <c:v>42.3</c:v>
                </c:pt>
                <c:pt idx="292">
                  <c:v>42.3</c:v>
                </c:pt>
                <c:pt idx="293">
                  <c:v>40.799999999999997</c:v>
                </c:pt>
                <c:pt idx="294">
                  <c:v>41.18</c:v>
                </c:pt>
                <c:pt idx="295">
                  <c:v>41.73</c:v>
                </c:pt>
                <c:pt idx="296">
                  <c:v>38.549999999999997</c:v>
                </c:pt>
                <c:pt idx="297">
                  <c:v>38.729999999999997</c:v>
                </c:pt>
                <c:pt idx="298">
                  <c:v>38.729999999999997</c:v>
                </c:pt>
                <c:pt idx="299">
                  <c:v>38.729999999999997</c:v>
                </c:pt>
                <c:pt idx="300">
                  <c:v>39.72</c:v>
                </c:pt>
                <c:pt idx="301">
                  <c:v>40.96</c:v>
                </c:pt>
                <c:pt idx="302">
                  <c:v>40.71</c:v>
                </c:pt>
                <c:pt idx="303">
                  <c:v>41.51</c:v>
                </c:pt>
                <c:pt idx="304">
                  <c:v>42.19</c:v>
                </c:pt>
                <c:pt idx="305">
                  <c:v>42.19</c:v>
                </c:pt>
                <c:pt idx="306">
                  <c:v>42.19</c:v>
                </c:pt>
                <c:pt idx="307">
                  <c:v>43.08</c:v>
                </c:pt>
                <c:pt idx="308">
                  <c:v>42.63</c:v>
                </c:pt>
                <c:pt idx="309">
                  <c:v>40.31</c:v>
                </c:pt>
                <c:pt idx="310">
                  <c:v>41.05</c:v>
                </c:pt>
                <c:pt idx="311">
                  <c:v>41.02</c:v>
                </c:pt>
                <c:pt idx="312">
                  <c:v>41.02</c:v>
                </c:pt>
                <c:pt idx="313">
                  <c:v>41.02</c:v>
                </c:pt>
                <c:pt idx="314">
                  <c:v>41.71</c:v>
                </c:pt>
                <c:pt idx="315">
                  <c:v>41.15</c:v>
                </c:pt>
                <c:pt idx="316">
                  <c:v>42.03</c:v>
                </c:pt>
                <c:pt idx="317">
                  <c:v>43.14</c:v>
                </c:pt>
                <c:pt idx="318">
                  <c:v>42.8</c:v>
                </c:pt>
                <c:pt idx="319">
                  <c:v>42.8</c:v>
                </c:pt>
                <c:pt idx="320">
                  <c:v>42.8</c:v>
                </c:pt>
                <c:pt idx="321">
                  <c:v>43.1</c:v>
                </c:pt>
                <c:pt idx="322">
                  <c:v>43.08</c:v>
                </c:pt>
                <c:pt idx="323">
                  <c:v>43.29</c:v>
                </c:pt>
                <c:pt idx="324">
                  <c:v>42.35</c:v>
                </c:pt>
                <c:pt idx="325">
                  <c:v>43.24</c:v>
                </c:pt>
                <c:pt idx="326">
                  <c:v>43.24</c:v>
                </c:pt>
                <c:pt idx="327">
                  <c:v>43.24</c:v>
                </c:pt>
                <c:pt idx="328">
                  <c:v>42.72</c:v>
                </c:pt>
                <c:pt idx="329">
                  <c:v>42.9</c:v>
                </c:pt>
                <c:pt idx="330">
                  <c:v>43.79</c:v>
                </c:pt>
                <c:pt idx="331">
                  <c:v>43.37</c:v>
                </c:pt>
                <c:pt idx="332">
                  <c:v>43.14</c:v>
                </c:pt>
                <c:pt idx="333">
                  <c:v>43.14</c:v>
                </c:pt>
                <c:pt idx="334">
                  <c:v>43.14</c:v>
                </c:pt>
                <c:pt idx="335">
                  <c:v>43.28</c:v>
                </c:pt>
                <c:pt idx="336">
                  <c:v>44.32</c:v>
                </c:pt>
                <c:pt idx="337">
                  <c:v>44.29</c:v>
                </c:pt>
                <c:pt idx="338">
                  <c:v>43.31</c:v>
                </c:pt>
                <c:pt idx="339">
                  <c:v>43.34</c:v>
                </c:pt>
                <c:pt idx="340">
                  <c:v>43.34</c:v>
                </c:pt>
                <c:pt idx="341">
                  <c:v>43.34</c:v>
                </c:pt>
                <c:pt idx="342">
                  <c:v>43.41</c:v>
                </c:pt>
                <c:pt idx="343">
                  <c:v>43.22</c:v>
                </c:pt>
                <c:pt idx="344">
                  <c:v>43.75</c:v>
                </c:pt>
                <c:pt idx="345">
                  <c:v>42.94</c:v>
                </c:pt>
                <c:pt idx="346">
                  <c:v>43.3</c:v>
                </c:pt>
                <c:pt idx="347">
                  <c:v>43.3</c:v>
                </c:pt>
                <c:pt idx="348">
                  <c:v>43.3</c:v>
                </c:pt>
                <c:pt idx="349">
                  <c:v>44.15</c:v>
                </c:pt>
                <c:pt idx="350">
                  <c:v>44.43</c:v>
                </c:pt>
                <c:pt idx="351">
                  <c:v>45.17</c:v>
                </c:pt>
                <c:pt idx="352">
                  <c:v>45.09</c:v>
                </c:pt>
                <c:pt idx="353">
                  <c:v>44.4</c:v>
                </c:pt>
                <c:pt idx="354">
                  <c:v>44.4</c:v>
                </c:pt>
                <c:pt idx="355">
                  <c:v>44.4</c:v>
                </c:pt>
                <c:pt idx="356">
                  <c:v>44.99</c:v>
                </c:pt>
                <c:pt idx="357">
                  <c:v>44.5</c:v>
                </c:pt>
                <c:pt idx="358">
                  <c:v>45.43</c:v>
                </c:pt>
                <c:pt idx="359">
                  <c:v>44.96</c:v>
                </c:pt>
                <c:pt idx="360">
                  <c:v>44.8</c:v>
                </c:pt>
                <c:pt idx="361">
                  <c:v>44.8</c:v>
                </c:pt>
                <c:pt idx="362">
                  <c:v>44.8</c:v>
                </c:pt>
                <c:pt idx="363">
                  <c:v>45.37</c:v>
                </c:pt>
                <c:pt idx="364">
                  <c:v>45.46</c:v>
                </c:pt>
                <c:pt idx="365">
                  <c:v>45.37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C9-4176-8C77-CE1B54C5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899920"/>
        <c:axId val="555898936"/>
      </c:lineChart>
      <c:dateAx>
        <c:axId val="228747136"/>
        <c:scaling>
          <c:orientation val="minMax"/>
          <c:min val="43692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15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8747136"/>
        <c:crosses val="autoZero"/>
        <c:crossBetween val="between"/>
        <c:majorUnit val="5"/>
      </c:valAx>
      <c:valAx>
        <c:axId val="555898936"/>
        <c:scaling>
          <c:orientation val="minMax"/>
          <c:min val="18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USD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5277077865266846"/>
              <c:y val="5.68986159161981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55899920"/>
        <c:crosses val="max"/>
        <c:crossBetween val="between"/>
      </c:valAx>
      <c:dateAx>
        <c:axId val="555899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898936"/>
        <c:crosses val="autoZero"/>
        <c:auto val="1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3039107611548557"/>
          <c:y val="0.92965127180731832"/>
          <c:w val="0.5144416010498688"/>
          <c:h val="4.95897578554267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29: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יולי 2020</a:t>
            </a:r>
            <a:endParaRPr lang="he-IL" sz="20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30: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אוגוסט 2019 עד אוגוסט 2020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2736987245777323E-2"/>
          <c:y val="0.16947639120867469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43699</c:v>
                </c:pt>
                <c:pt idx="1">
                  <c:v>43700</c:v>
                </c:pt>
                <c:pt idx="2">
                  <c:v>43701</c:v>
                </c:pt>
                <c:pt idx="3">
                  <c:v>43702</c:v>
                </c:pt>
                <c:pt idx="4">
                  <c:v>43703</c:v>
                </c:pt>
                <c:pt idx="5">
                  <c:v>43704</c:v>
                </c:pt>
                <c:pt idx="6">
                  <c:v>43705</c:v>
                </c:pt>
                <c:pt idx="7">
                  <c:v>43706</c:v>
                </c:pt>
                <c:pt idx="8">
                  <c:v>43707</c:v>
                </c:pt>
                <c:pt idx="9">
                  <c:v>43708</c:v>
                </c:pt>
                <c:pt idx="10">
                  <c:v>43709</c:v>
                </c:pt>
                <c:pt idx="11">
                  <c:v>43710</c:v>
                </c:pt>
                <c:pt idx="12">
                  <c:v>43711</c:v>
                </c:pt>
                <c:pt idx="13">
                  <c:v>43712</c:v>
                </c:pt>
                <c:pt idx="14">
                  <c:v>43713</c:v>
                </c:pt>
                <c:pt idx="15">
                  <c:v>43714</c:v>
                </c:pt>
                <c:pt idx="16">
                  <c:v>43715</c:v>
                </c:pt>
                <c:pt idx="17">
                  <c:v>43716</c:v>
                </c:pt>
                <c:pt idx="18">
                  <c:v>43717</c:v>
                </c:pt>
                <c:pt idx="19">
                  <c:v>43718</c:v>
                </c:pt>
                <c:pt idx="20">
                  <c:v>43719</c:v>
                </c:pt>
                <c:pt idx="21">
                  <c:v>43720</c:v>
                </c:pt>
                <c:pt idx="22">
                  <c:v>43721</c:v>
                </c:pt>
                <c:pt idx="23">
                  <c:v>43722</c:v>
                </c:pt>
                <c:pt idx="24">
                  <c:v>43723</c:v>
                </c:pt>
                <c:pt idx="25">
                  <c:v>43724</c:v>
                </c:pt>
                <c:pt idx="26">
                  <c:v>43725</c:v>
                </c:pt>
                <c:pt idx="27">
                  <c:v>43726</c:v>
                </c:pt>
                <c:pt idx="28">
                  <c:v>43727</c:v>
                </c:pt>
                <c:pt idx="29">
                  <c:v>43728</c:v>
                </c:pt>
                <c:pt idx="30">
                  <c:v>43729</c:v>
                </c:pt>
                <c:pt idx="31">
                  <c:v>43730</c:v>
                </c:pt>
                <c:pt idx="32">
                  <c:v>43731</c:v>
                </c:pt>
                <c:pt idx="33">
                  <c:v>43732</c:v>
                </c:pt>
                <c:pt idx="34">
                  <c:v>43733</c:v>
                </c:pt>
                <c:pt idx="35">
                  <c:v>43734</c:v>
                </c:pt>
                <c:pt idx="36">
                  <c:v>43735</c:v>
                </c:pt>
                <c:pt idx="37">
                  <c:v>43736</c:v>
                </c:pt>
                <c:pt idx="38">
                  <c:v>43737</c:v>
                </c:pt>
                <c:pt idx="39">
                  <c:v>43738</c:v>
                </c:pt>
                <c:pt idx="40">
                  <c:v>43739</c:v>
                </c:pt>
                <c:pt idx="41">
                  <c:v>43740</c:v>
                </c:pt>
                <c:pt idx="42">
                  <c:v>43741</c:v>
                </c:pt>
                <c:pt idx="43">
                  <c:v>43742</c:v>
                </c:pt>
                <c:pt idx="44">
                  <c:v>43743</c:v>
                </c:pt>
                <c:pt idx="45">
                  <c:v>43744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43750</c:v>
                </c:pt>
                <c:pt idx="52">
                  <c:v>43751</c:v>
                </c:pt>
                <c:pt idx="53">
                  <c:v>43752</c:v>
                </c:pt>
                <c:pt idx="54">
                  <c:v>43753</c:v>
                </c:pt>
                <c:pt idx="55">
                  <c:v>43754</c:v>
                </c:pt>
                <c:pt idx="56">
                  <c:v>43755</c:v>
                </c:pt>
                <c:pt idx="57">
                  <c:v>43756</c:v>
                </c:pt>
                <c:pt idx="58">
                  <c:v>43757</c:v>
                </c:pt>
                <c:pt idx="59">
                  <c:v>43758</c:v>
                </c:pt>
                <c:pt idx="60">
                  <c:v>43759</c:v>
                </c:pt>
                <c:pt idx="61">
                  <c:v>43760</c:v>
                </c:pt>
                <c:pt idx="62">
                  <c:v>43761</c:v>
                </c:pt>
                <c:pt idx="63">
                  <c:v>43762</c:v>
                </c:pt>
                <c:pt idx="64">
                  <c:v>43763</c:v>
                </c:pt>
                <c:pt idx="65">
                  <c:v>43764</c:v>
                </c:pt>
                <c:pt idx="66">
                  <c:v>43765</c:v>
                </c:pt>
                <c:pt idx="67">
                  <c:v>43766</c:v>
                </c:pt>
                <c:pt idx="68">
                  <c:v>43767</c:v>
                </c:pt>
                <c:pt idx="69">
                  <c:v>43768</c:v>
                </c:pt>
                <c:pt idx="70">
                  <c:v>43769</c:v>
                </c:pt>
                <c:pt idx="71">
                  <c:v>43770</c:v>
                </c:pt>
                <c:pt idx="72">
                  <c:v>43771</c:v>
                </c:pt>
                <c:pt idx="73">
                  <c:v>43772</c:v>
                </c:pt>
                <c:pt idx="74">
                  <c:v>43773</c:v>
                </c:pt>
                <c:pt idx="75">
                  <c:v>43774</c:v>
                </c:pt>
                <c:pt idx="76">
                  <c:v>43775</c:v>
                </c:pt>
                <c:pt idx="77">
                  <c:v>43776</c:v>
                </c:pt>
                <c:pt idx="78">
                  <c:v>43777</c:v>
                </c:pt>
                <c:pt idx="79">
                  <c:v>43778</c:v>
                </c:pt>
                <c:pt idx="80">
                  <c:v>43779</c:v>
                </c:pt>
                <c:pt idx="81">
                  <c:v>43780</c:v>
                </c:pt>
                <c:pt idx="82">
                  <c:v>43781</c:v>
                </c:pt>
                <c:pt idx="83">
                  <c:v>43782</c:v>
                </c:pt>
                <c:pt idx="84">
                  <c:v>43783</c:v>
                </c:pt>
                <c:pt idx="85">
                  <c:v>43784</c:v>
                </c:pt>
                <c:pt idx="86">
                  <c:v>43785</c:v>
                </c:pt>
                <c:pt idx="87">
                  <c:v>43786</c:v>
                </c:pt>
                <c:pt idx="88">
                  <c:v>43787</c:v>
                </c:pt>
                <c:pt idx="89">
                  <c:v>43788</c:v>
                </c:pt>
                <c:pt idx="90">
                  <c:v>43789</c:v>
                </c:pt>
                <c:pt idx="91">
                  <c:v>43790</c:v>
                </c:pt>
                <c:pt idx="92">
                  <c:v>43791</c:v>
                </c:pt>
                <c:pt idx="93">
                  <c:v>43792</c:v>
                </c:pt>
                <c:pt idx="94">
                  <c:v>43793</c:v>
                </c:pt>
                <c:pt idx="95">
                  <c:v>43794</c:v>
                </c:pt>
                <c:pt idx="96">
                  <c:v>43795</c:v>
                </c:pt>
                <c:pt idx="97">
                  <c:v>43796</c:v>
                </c:pt>
                <c:pt idx="98">
                  <c:v>43797</c:v>
                </c:pt>
                <c:pt idx="99">
                  <c:v>43798</c:v>
                </c:pt>
                <c:pt idx="100">
                  <c:v>43799</c:v>
                </c:pt>
                <c:pt idx="101">
                  <c:v>43800</c:v>
                </c:pt>
                <c:pt idx="102">
                  <c:v>43801</c:v>
                </c:pt>
                <c:pt idx="103">
                  <c:v>43802</c:v>
                </c:pt>
                <c:pt idx="104">
                  <c:v>43803</c:v>
                </c:pt>
                <c:pt idx="105">
                  <c:v>43804</c:v>
                </c:pt>
                <c:pt idx="106">
                  <c:v>43805</c:v>
                </c:pt>
                <c:pt idx="107">
                  <c:v>43806</c:v>
                </c:pt>
                <c:pt idx="108">
                  <c:v>43807</c:v>
                </c:pt>
                <c:pt idx="109">
                  <c:v>43808</c:v>
                </c:pt>
                <c:pt idx="110">
                  <c:v>43809</c:v>
                </c:pt>
                <c:pt idx="111">
                  <c:v>43810</c:v>
                </c:pt>
                <c:pt idx="112">
                  <c:v>43811</c:v>
                </c:pt>
                <c:pt idx="113">
                  <c:v>43812</c:v>
                </c:pt>
                <c:pt idx="114">
                  <c:v>43813</c:v>
                </c:pt>
                <c:pt idx="115">
                  <c:v>43814</c:v>
                </c:pt>
                <c:pt idx="116">
                  <c:v>43815</c:v>
                </c:pt>
                <c:pt idx="117">
                  <c:v>43816</c:v>
                </c:pt>
                <c:pt idx="118">
                  <c:v>43817</c:v>
                </c:pt>
                <c:pt idx="119">
                  <c:v>43818</c:v>
                </c:pt>
                <c:pt idx="120">
                  <c:v>43819</c:v>
                </c:pt>
                <c:pt idx="121">
                  <c:v>43820</c:v>
                </c:pt>
                <c:pt idx="122">
                  <c:v>43821</c:v>
                </c:pt>
                <c:pt idx="123">
                  <c:v>43822</c:v>
                </c:pt>
                <c:pt idx="124">
                  <c:v>43823</c:v>
                </c:pt>
                <c:pt idx="125">
                  <c:v>43824</c:v>
                </c:pt>
                <c:pt idx="126">
                  <c:v>43825</c:v>
                </c:pt>
                <c:pt idx="127">
                  <c:v>43826</c:v>
                </c:pt>
                <c:pt idx="128">
                  <c:v>43827</c:v>
                </c:pt>
                <c:pt idx="129">
                  <c:v>43828</c:v>
                </c:pt>
                <c:pt idx="130">
                  <c:v>43829</c:v>
                </c:pt>
                <c:pt idx="131">
                  <c:v>43830</c:v>
                </c:pt>
                <c:pt idx="132">
                  <c:v>43831</c:v>
                </c:pt>
                <c:pt idx="133">
                  <c:v>43832</c:v>
                </c:pt>
                <c:pt idx="134">
                  <c:v>43833</c:v>
                </c:pt>
                <c:pt idx="135">
                  <c:v>43834</c:v>
                </c:pt>
                <c:pt idx="136">
                  <c:v>43835</c:v>
                </c:pt>
                <c:pt idx="137">
                  <c:v>43836</c:v>
                </c:pt>
                <c:pt idx="138">
                  <c:v>43837</c:v>
                </c:pt>
                <c:pt idx="139">
                  <c:v>43838</c:v>
                </c:pt>
                <c:pt idx="140">
                  <c:v>43839</c:v>
                </c:pt>
                <c:pt idx="141">
                  <c:v>43840</c:v>
                </c:pt>
                <c:pt idx="142">
                  <c:v>43841</c:v>
                </c:pt>
                <c:pt idx="143">
                  <c:v>43842</c:v>
                </c:pt>
                <c:pt idx="144">
                  <c:v>43843</c:v>
                </c:pt>
                <c:pt idx="145">
                  <c:v>43844</c:v>
                </c:pt>
                <c:pt idx="146">
                  <c:v>43845</c:v>
                </c:pt>
                <c:pt idx="147">
                  <c:v>43846</c:v>
                </c:pt>
                <c:pt idx="148">
                  <c:v>43847</c:v>
                </c:pt>
                <c:pt idx="149">
                  <c:v>43848</c:v>
                </c:pt>
                <c:pt idx="150">
                  <c:v>43849</c:v>
                </c:pt>
                <c:pt idx="151">
                  <c:v>43850</c:v>
                </c:pt>
                <c:pt idx="152">
                  <c:v>43851</c:v>
                </c:pt>
                <c:pt idx="153">
                  <c:v>43852</c:v>
                </c:pt>
                <c:pt idx="154">
                  <c:v>43853</c:v>
                </c:pt>
                <c:pt idx="155">
                  <c:v>43854</c:v>
                </c:pt>
                <c:pt idx="156">
                  <c:v>43855</c:v>
                </c:pt>
                <c:pt idx="157">
                  <c:v>43856</c:v>
                </c:pt>
                <c:pt idx="158">
                  <c:v>43857</c:v>
                </c:pt>
                <c:pt idx="159">
                  <c:v>43858</c:v>
                </c:pt>
                <c:pt idx="160">
                  <c:v>43859</c:v>
                </c:pt>
                <c:pt idx="161">
                  <c:v>43860</c:v>
                </c:pt>
                <c:pt idx="162">
                  <c:v>43861</c:v>
                </c:pt>
                <c:pt idx="163">
                  <c:v>43862</c:v>
                </c:pt>
                <c:pt idx="164">
                  <c:v>43863</c:v>
                </c:pt>
                <c:pt idx="165">
                  <c:v>43864</c:v>
                </c:pt>
                <c:pt idx="166">
                  <c:v>43865</c:v>
                </c:pt>
                <c:pt idx="167">
                  <c:v>43866</c:v>
                </c:pt>
                <c:pt idx="168">
                  <c:v>43867</c:v>
                </c:pt>
                <c:pt idx="169">
                  <c:v>43868</c:v>
                </c:pt>
                <c:pt idx="170">
                  <c:v>43869</c:v>
                </c:pt>
                <c:pt idx="171">
                  <c:v>43870</c:v>
                </c:pt>
                <c:pt idx="172">
                  <c:v>43871</c:v>
                </c:pt>
                <c:pt idx="173">
                  <c:v>43872</c:v>
                </c:pt>
                <c:pt idx="174">
                  <c:v>43873</c:v>
                </c:pt>
                <c:pt idx="175">
                  <c:v>43874</c:v>
                </c:pt>
                <c:pt idx="176">
                  <c:v>43875</c:v>
                </c:pt>
                <c:pt idx="177">
                  <c:v>43876</c:v>
                </c:pt>
                <c:pt idx="178">
                  <c:v>43877</c:v>
                </c:pt>
                <c:pt idx="179">
                  <c:v>43878</c:v>
                </c:pt>
                <c:pt idx="180">
                  <c:v>43879</c:v>
                </c:pt>
                <c:pt idx="181">
                  <c:v>43880</c:v>
                </c:pt>
                <c:pt idx="182">
                  <c:v>43881</c:v>
                </c:pt>
                <c:pt idx="183">
                  <c:v>43882</c:v>
                </c:pt>
                <c:pt idx="184">
                  <c:v>43883</c:v>
                </c:pt>
                <c:pt idx="185">
                  <c:v>43884</c:v>
                </c:pt>
                <c:pt idx="186">
                  <c:v>43885</c:v>
                </c:pt>
                <c:pt idx="187">
                  <c:v>43886</c:v>
                </c:pt>
                <c:pt idx="188">
                  <c:v>43887</c:v>
                </c:pt>
                <c:pt idx="189">
                  <c:v>43888</c:v>
                </c:pt>
                <c:pt idx="190">
                  <c:v>43889</c:v>
                </c:pt>
                <c:pt idx="191">
                  <c:v>43890</c:v>
                </c:pt>
                <c:pt idx="192">
                  <c:v>43891</c:v>
                </c:pt>
                <c:pt idx="193">
                  <c:v>43892</c:v>
                </c:pt>
                <c:pt idx="194">
                  <c:v>43893</c:v>
                </c:pt>
                <c:pt idx="195">
                  <c:v>43894</c:v>
                </c:pt>
                <c:pt idx="196">
                  <c:v>43895</c:v>
                </c:pt>
                <c:pt idx="197">
                  <c:v>43896</c:v>
                </c:pt>
                <c:pt idx="198">
                  <c:v>43897</c:v>
                </c:pt>
                <c:pt idx="199">
                  <c:v>43898</c:v>
                </c:pt>
                <c:pt idx="200">
                  <c:v>43899</c:v>
                </c:pt>
                <c:pt idx="201">
                  <c:v>43900</c:v>
                </c:pt>
                <c:pt idx="202">
                  <c:v>43901</c:v>
                </c:pt>
                <c:pt idx="203">
                  <c:v>43902</c:v>
                </c:pt>
                <c:pt idx="204">
                  <c:v>43903</c:v>
                </c:pt>
                <c:pt idx="205">
                  <c:v>43904</c:v>
                </c:pt>
                <c:pt idx="206">
                  <c:v>43905</c:v>
                </c:pt>
                <c:pt idx="207">
                  <c:v>43906</c:v>
                </c:pt>
                <c:pt idx="208">
                  <c:v>43907</c:v>
                </c:pt>
                <c:pt idx="209">
                  <c:v>43908</c:v>
                </c:pt>
                <c:pt idx="210">
                  <c:v>43909</c:v>
                </c:pt>
                <c:pt idx="211">
                  <c:v>43910</c:v>
                </c:pt>
                <c:pt idx="212">
                  <c:v>43911</c:v>
                </c:pt>
                <c:pt idx="213">
                  <c:v>43912</c:v>
                </c:pt>
                <c:pt idx="214">
                  <c:v>43913</c:v>
                </c:pt>
                <c:pt idx="215">
                  <c:v>43914</c:v>
                </c:pt>
                <c:pt idx="216">
                  <c:v>43915</c:v>
                </c:pt>
                <c:pt idx="217">
                  <c:v>43916</c:v>
                </c:pt>
                <c:pt idx="218">
                  <c:v>43917</c:v>
                </c:pt>
                <c:pt idx="219">
                  <c:v>43918</c:v>
                </c:pt>
                <c:pt idx="220">
                  <c:v>43919</c:v>
                </c:pt>
                <c:pt idx="221">
                  <c:v>43920</c:v>
                </c:pt>
                <c:pt idx="222">
                  <c:v>43921</c:v>
                </c:pt>
                <c:pt idx="223">
                  <c:v>43922</c:v>
                </c:pt>
                <c:pt idx="224">
                  <c:v>43923</c:v>
                </c:pt>
                <c:pt idx="225">
                  <c:v>43924</c:v>
                </c:pt>
                <c:pt idx="226">
                  <c:v>43925</c:v>
                </c:pt>
                <c:pt idx="227">
                  <c:v>43926</c:v>
                </c:pt>
                <c:pt idx="228">
                  <c:v>43927</c:v>
                </c:pt>
                <c:pt idx="229">
                  <c:v>43928</c:v>
                </c:pt>
                <c:pt idx="230">
                  <c:v>43929</c:v>
                </c:pt>
                <c:pt idx="231">
                  <c:v>43930</c:v>
                </c:pt>
                <c:pt idx="232">
                  <c:v>43931</c:v>
                </c:pt>
                <c:pt idx="233">
                  <c:v>43932</c:v>
                </c:pt>
                <c:pt idx="234">
                  <c:v>43933</c:v>
                </c:pt>
                <c:pt idx="235">
                  <c:v>43934</c:v>
                </c:pt>
                <c:pt idx="236">
                  <c:v>43935</c:v>
                </c:pt>
                <c:pt idx="237">
                  <c:v>43936</c:v>
                </c:pt>
                <c:pt idx="238">
                  <c:v>43937</c:v>
                </c:pt>
                <c:pt idx="239">
                  <c:v>43938</c:v>
                </c:pt>
                <c:pt idx="240">
                  <c:v>43939</c:v>
                </c:pt>
                <c:pt idx="241">
                  <c:v>43940</c:v>
                </c:pt>
                <c:pt idx="242">
                  <c:v>43941</c:v>
                </c:pt>
                <c:pt idx="243">
                  <c:v>43942</c:v>
                </c:pt>
                <c:pt idx="244">
                  <c:v>43943</c:v>
                </c:pt>
                <c:pt idx="245">
                  <c:v>43944</c:v>
                </c:pt>
                <c:pt idx="246">
                  <c:v>43945</c:v>
                </c:pt>
                <c:pt idx="247">
                  <c:v>43946</c:v>
                </c:pt>
                <c:pt idx="248">
                  <c:v>43947</c:v>
                </c:pt>
                <c:pt idx="249">
                  <c:v>43948</c:v>
                </c:pt>
                <c:pt idx="250">
                  <c:v>43949</c:v>
                </c:pt>
                <c:pt idx="251">
                  <c:v>43950</c:v>
                </c:pt>
                <c:pt idx="252">
                  <c:v>43951</c:v>
                </c:pt>
                <c:pt idx="253">
                  <c:v>43952</c:v>
                </c:pt>
                <c:pt idx="254">
                  <c:v>43953</c:v>
                </c:pt>
                <c:pt idx="255">
                  <c:v>43954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43960</c:v>
                </c:pt>
                <c:pt idx="262">
                  <c:v>43961</c:v>
                </c:pt>
                <c:pt idx="263">
                  <c:v>43962</c:v>
                </c:pt>
                <c:pt idx="264">
                  <c:v>43963</c:v>
                </c:pt>
                <c:pt idx="265">
                  <c:v>43964</c:v>
                </c:pt>
                <c:pt idx="266">
                  <c:v>43965</c:v>
                </c:pt>
                <c:pt idx="267">
                  <c:v>43966</c:v>
                </c:pt>
                <c:pt idx="268">
                  <c:v>43967</c:v>
                </c:pt>
                <c:pt idx="269">
                  <c:v>43968</c:v>
                </c:pt>
                <c:pt idx="270">
                  <c:v>43969</c:v>
                </c:pt>
                <c:pt idx="271">
                  <c:v>43970</c:v>
                </c:pt>
                <c:pt idx="272">
                  <c:v>43971</c:v>
                </c:pt>
                <c:pt idx="273">
                  <c:v>43972</c:v>
                </c:pt>
                <c:pt idx="274">
                  <c:v>43973</c:v>
                </c:pt>
                <c:pt idx="275">
                  <c:v>43974</c:v>
                </c:pt>
                <c:pt idx="276">
                  <c:v>43975</c:v>
                </c:pt>
                <c:pt idx="277">
                  <c:v>43976</c:v>
                </c:pt>
                <c:pt idx="278">
                  <c:v>43977</c:v>
                </c:pt>
                <c:pt idx="279">
                  <c:v>43978</c:v>
                </c:pt>
                <c:pt idx="280">
                  <c:v>43979</c:v>
                </c:pt>
                <c:pt idx="281">
                  <c:v>43980</c:v>
                </c:pt>
                <c:pt idx="282">
                  <c:v>43981</c:v>
                </c:pt>
                <c:pt idx="283">
                  <c:v>43982</c:v>
                </c:pt>
                <c:pt idx="284">
                  <c:v>43983</c:v>
                </c:pt>
                <c:pt idx="285">
                  <c:v>43984</c:v>
                </c:pt>
                <c:pt idx="286">
                  <c:v>43985</c:v>
                </c:pt>
                <c:pt idx="287">
                  <c:v>43986</c:v>
                </c:pt>
                <c:pt idx="288">
                  <c:v>43987</c:v>
                </c:pt>
                <c:pt idx="289">
                  <c:v>43988</c:v>
                </c:pt>
                <c:pt idx="290">
                  <c:v>43989</c:v>
                </c:pt>
                <c:pt idx="291">
                  <c:v>43990</c:v>
                </c:pt>
                <c:pt idx="292">
                  <c:v>43991</c:v>
                </c:pt>
                <c:pt idx="293">
                  <c:v>43992</c:v>
                </c:pt>
                <c:pt idx="294">
                  <c:v>43993</c:v>
                </c:pt>
                <c:pt idx="295">
                  <c:v>43994</c:v>
                </c:pt>
                <c:pt idx="296">
                  <c:v>43995</c:v>
                </c:pt>
                <c:pt idx="297">
                  <c:v>43996</c:v>
                </c:pt>
                <c:pt idx="298">
                  <c:v>43997</c:v>
                </c:pt>
                <c:pt idx="299">
                  <c:v>43998</c:v>
                </c:pt>
                <c:pt idx="300">
                  <c:v>43999</c:v>
                </c:pt>
                <c:pt idx="301">
                  <c:v>44000</c:v>
                </c:pt>
                <c:pt idx="302">
                  <c:v>44001</c:v>
                </c:pt>
                <c:pt idx="303">
                  <c:v>44002</c:v>
                </c:pt>
                <c:pt idx="304">
                  <c:v>44003</c:v>
                </c:pt>
                <c:pt idx="305">
                  <c:v>44004</c:v>
                </c:pt>
                <c:pt idx="306">
                  <c:v>44005</c:v>
                </c:pt>
                <c:pt idx="307">
                  <c:v>44006</c:v>
                </c:pt>
                <c:pt idx="308">
                  <c:v>44007</c:v>
                </c:pt>
                <c:pt idx="309">
                  <c:v>44008</c:v>
                </c:pt>
                <c:pt idx="310">
                  <c:v>44009</c:v>
                </c:pt>
                <c:pt idx="311">
                  <c:v>44010</c:v>
                </c:pt>
                <c:pt idx="312">
                  <c:v>44011</c:v>
                </c:pt>
                <c:pt idx="313">
                  <c:v>44012</c:v>
                </c:pt>
                <c:pt idx="314">
                  <c:v>44013</c:v>
                </c:pt>
                <c:pt idx="315">
                  <c:v>44014</c:v>
                </c:pt>
                <c:pt idx="316">
                  <c:v>44015</c:v>
                </c:pt>
                <c:pt idx="317">
                  <c:v>44016</c:v>
                </c:pt>
                <c:pt idx="318">
                  <c:v>44017</c:v>
                </c:pt>
                <c:pt idx="319">
                  <c:v>44018</c:v>
                </c:pt>
                <c:pt idx="320">
                  <c:v>44019</c:v>
                </c:pt>
                <c:pt idx="321">
                  <c:v>44020</c:v>
                </c:pt>
                <c:pt idx="322">
                  <c:v>44021</c:v>
                </c:pt>
                <c:pt idx="323">
                  <c:v>44022</c:v>
                </c:pt>
                <c:pt idx="324">
                  <c:v>44023</c:v>
                </c:pt>
                <c:pt idx="325">
                  <c:v>44024</c:v>
                </c:pt>
                <c:pt idx="326">
                  <c:v>44025</c:v>
                </c:pt>
                <c:pt idx="327">
                  <c:v>44026</c:v>
                </c:pt>
                <c:pt idx="328">
                  <c:v>44027</c:v>
                </c:pt>
                <c:pt idx="329">
                  <c:v>44028</c:v>
                </c:pt>
                <c:pt idx="330">
                  <c:v>44029</c:v>
                </c:pt>
                <c:pt idx="331">
                  <c:v>44030</c:v>
                </c:pt>
                <c:pt idx="332">
                  <c:v>44031</c:v>
                </c:pt>
                <c:pt idx="333">
                  <c:v>44032</c:v>
                </c:pt>
                <c:pt idx="334">
                  <c:v>44033</c:v>
                </c:pt>
                <c:pt idx="335">
                  <c:v>44034</c:v>
                </c:pt>
                <c:pt idx="336">
                  <c:v>44035</c:v>
                </c:pt>
                <c:pt idx="337">
                  <c:v>44036</c:v>
                </c:pt>
                <c:pt idx="338">
                  <c:v>44037</c:v>
                </c:pt>
                <c:pt idx="339">
                  <c:v>44038</c:v>
                </c:pt>
                <c:pt idx="340">
                  <c:v>44039</c:v>
                </c:pt>
                <c:pt idx="341">
                  <c:v>44040</c:v>
                </c:pt>
                <c:pt idx="342">
                  <c:v>44041</c:v>
                </c:pt>
                <c:pt idx="343">
                  <c:v>44042</c:v>
                </c:pt>
                <c:pt idx="344">
                  <c:v>44043</c:v>
                </c:pt>
                <c:pt idx="345">
                  <c:v>44044</c:v>
                </c:pt>
                <c:pt idx="346">
                  <c:v>44045</c:v>
                </c:pt>
                <c:pt idx="347">
                  <c:v>44046</c:v>
                </c:pt>
                <c:pt idx="348">
                  <c:v>44047</c:v>
                </c:pt>
                <c:pt idx="349">
                  <c:v>44048</c:v>
                </c:pt>
                <c:pt idx="350">
                  <c:v>44049</c:v>
                </c:pt>
                <c:pt idx="351">
                  <c:v>44050</c:v>
                </c:pt>
                <c:pt idx="352">
                  <c:v>44051</c:v>
                </c:pt>
                <c:pt idx="353">
                  <c:v>44052</c:v>
                </c:pt>
                <c:pt idx="354">
                  <c:v>44053</c:v>
                </c:pt>
                <c:pt idx="355">
                  <c:v>44054</c:v>
                </c:pt>
                <c:pt idx="356">
                  <c:v>44055</c:v>
                </c:pt>
                <c:pt idx="357">
                  <c:v>44056</c:v>
                </c:pt>
                <c:pt idx="358">
                  <c:v>44057</c:v>
                </c:pt>
                <c:pt idx="359">
                  <c:v>44058</c:v>
                </c:pt>
                <c:pt idx="360">
                  <c:v>44059</c:v>
                </c:pt>
                <c:pt idx="361">
                  <c:v>44060</c:v>
                </c:pt>
                <c:pt idx="362">
                  <c:v>44061</c:v>
                </c:pt>
                <c:pt idx="363">
                  <c:v>44062</c:v>
                </c:pt>
                <c:pt idx="364">
                  <c:v>44063</c:v>
                </c:pt>
                <c:pt idx="365">
                  <c:v>44064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97.405361022254922</c:v>
                </c:pt>
                <c:pt idx="2">
                  <c:v>97.405361022254922</c:v>
                </c:pt>
                <c:pt idx="3">
                  <c:v>97.405361022254922</c:v>
                </c:pt>
                <c:pt idx="4">
                  <c:v>98.475170632409046</c:v>
                </c:pt>
                <c:pt idx="5">
                  <c:v>98.159735883268624</c:v>
                </c:pt>
                <c:pt idx="6">
                  <c:v>98.802237465574166</c:v>
                </c:pt>
                <c:pt idx="7">
                  <c:v>100.0557655792949</c:v>
                </c:pt>
                <c:pt idx="8">
                  <c:v>100.12008416154914</c:v>
                </c:pt>
                <c:pt idx="9">
                  <c:v>100.12008416154914</c:v>
                </c:pt>
                <c:pt idx="10">
                  <c:v>100.12008416154914</c:v>
                </c:pt>
                <c:pt idx="11">
                  <c:v>100.12008416154914</c:v>
                </c:pt>
                <c:pt idx="12">
                  <c:v>99.429343642552922</c:v>
                </c:pt>
                <c:pt idx="13">
                  <c:v>100.50736413554802</c:v>
                </c:pt>
                <c:pt idx="14">
                  <c:v>101.81494722797176</c:v>
                </c:pt>
                <c:pt idx="15">
                  <c:v>101.907661780051</c:v>
                </c:pt>
                <c:pt idx="16">
                  <c:v>101.907661780051</c:v>
                </c:pt>
                <c:pt idx="17">
                  <c:v>101.907661780051</c:v>
                </c:pt>
                <c:pt idx="18">
                  <c:v>101.89808241673653</c:v>
                </c:pt>
                <c:pt idx="19">
                  <c:v>101.93092594810038</c:v>
                </c:pt>
                <c:pt idx="20">
                  <c:v>102.66785268307704</c:v>
                </c:pt>
                <c:pt idx="21">
                  <c:v>102.96344446535181</c:v>
                </c:pt>
                <c:pt idx="22">
                  <c:v>102.88886227954637</c:v>
                </c:pt>
                <c:pt idx="23">
                  <c:v>102.88886227954637</c:v>
                </c:pt>
                <c:pt idx="24">
                  <c:v>102.88886227954637</c:v>
                </c:pt>
                <c:pt idx="25">
                  <c:v>102.56624300792011</c:v>
                </c:pt>
                <c:pt idx="26">
                  <c:v>102.83104397954123</c:v>
                </c:pt>
                <c:pt idx="27">
                  <c:v>102.86628235173372</c:v>
                </c:pt>
                <c:pt idx="28">
                  <c:v>102.86833507244395</c:v>
                </c:pt>
                <c:pt idx="29">
                  <c:v>102.36473425819808</c:v>
                </c:pt>
                <c:pt idx="30">
                  <c:v>102.36473425819808</c:v>
                </c:pt>
                <c:pt idx="31">
                  <c:v>102.36473425819808</c:v>
                </c:pt>
                <c:pt idx="32">
                  <c:v>102.35481277476525</c:v>
                </c:pt>
                <c:pt idx="33">
                  <c:v>101.4933543167006</c:v>
                </c:pt>
                <c:pt idx="34">
                  <c:v>102.11840777296911</c:v>
                </c:pt>
                <c:pt idx="35">
                  <c:v>101.87037068714828</c:v>
                </c:pt>
                <c:pt idx="36">
                  <c:v>101.32879453976294</c:v>
                </c:pt>
                <c:pt idx="37">
                  <c:v>101.32879453976294</c:v>
                </c:pt>
                <c:pt idx="38">
                  <c:v>101.32879453976294</c:v>
                </c:pt>
                <c:pt idx="39">
                  <c:v>101.84026411673142</c:v>
                </c:pt>
                <c:pt idx="40">
                  <c:v>100.5918678047863</c:v>
                </c:pt>
                <c:pt idx="41">
                  <c:v>98.790947501667887</c:v>
                </c:pt>
                <c:pt idx="42">
                  <c:v>99.578508014163816</c:v>
                </c:pt>
                <c:pt idx="43">
                  <c:v>100.99420106399363</c:v>
                </c:pt>
                <c:pt idx="44">
                  <c:v>100.99420106399363</c:v>
                </c:pt>
                <c:pt idx="45">
                  <c:v>100.99420106399363</c:v>
                </c:pt>
                <c:pt idx="46">
                  <c:v>100.54191826750377</c:v>
                </c:pt>
                <c:pt idx="47">
                  <c:v>98.977402966181472</c:v>
                </c:pt>
                <c:pt idx="48">
                  <c:v>99.878547357977439</c:v>
                </c:pt>
                <c:pt idx="49">
                  <c:v>100.51933833969112</c:v>
                </c:pt>
                <c:pt idx="50">
                  <c:v>101.61891240014374</c:v>
                </c:pt>
                <c:pt idx="51">
                  <c:v>101.61891240014374</c:v>
                </c:pt>
                <c:pt idx="52">
                  <c:v>101.61891240014374</c:v>
                </c:pt>
                <c:pt idx="53">
                  <c:v>101.47795891137383</c:v>
                </c:pt>
                <c:pt idx="54">
                  <c:v>102.48823962093095</c:v>
                </c:pt>
                <c:pt idx="55">
                  <c:v>102.2833096700252</c:v>
                </c:pt>
                <c:pt idx="56">
                  <c:v>102.56590088780176</c:v>
                </c:pt>
                <c:pt idx="57">
                  <c:v>102.16390974871283</c:v>
                </c:pt>
                <c:pt idx="58">
                  <c:v>102.16390974871283</c:v>
                </c:pt>
                <c:pt idx="59">
                  <c:v>102.16390974871283</c:v>
                </c:pt>
                <c:pt idx="60">
                  <c:v>102.86594023161538</c:v>
                </c:pt>
                <c:pt idx="61">
                  <c:v>102.49884534460055</c:v>
                </c:pt>
                <c:pt idx="62">
                  <c:v>102.79067380557321</c:v>
                </c:pt>
                <c:pt idx="63">
                  <c:v>102.98807711387475</c:v>
                </c:pt>
                <c:pt idx="64">
                  <c:v>103.40751637900075</c:v>
                </c:pt>
                <c:pt idx="65">
                  <c:v>103.40751637900075</c:v>
                </c:pt>
                <c:pt idx="66">
                  <c:v>103.40751637900075</c:v>
                </c:pt>
                <c:pt idx="67">
                  <c:v>103.98467301869695</c:v>
                </c:pt>
                <c:pt idx="68">
                  <c:v>103.89811662874843</c:v>
                </c:pt>
                <c:pt idx="69">
                  <c:v>104.23613130570152</c:v>
                </c:pt>
                <c:pt idx="70">
                  <c:v>103.92103867667947</c:v>
                </c:pt>
                <c:pt idx="71">
                  <c:v>104.92516122410588</c:v>
                </c:pt>
                <c:pt idx="72">
                  <c:v>104.92516122410588</c:v>
                </c:pt>
                <c:pt idx="73">
                  <c:v>104.92516122410588</c:v>
                </c:pt>
                <c:pt idx="74">
                  <c:v>105.31380967857824</c:v>
                </c:pt>
                <c:pt idx="75">
                  <c:v>105.18893583537189</c:v>
                </c:pt>
                <c:pt idx="76">
                  <c:v>105.26283378094058</c:v>
                </c:pt>
                <c:pt idx="77">
                  <c:v>105.55021468037435</c:v>
                </c:pt>
                <c:pt idx="78">
                  <c:v>105.82048957388947</c:v>
                </c:pt>
                <c:pt idx="79">
                  <c:v>105.82048957388947</c:v>
                </c:pt>
                <c:pt idx="80">
                  <c:v>105.82048957388947</c:v>
                </c:pt>
                <c:pt idx="81">
                  <c:v>105.61282266203673</c:v>
                </c:pt>
                <c:pt idx="82">
                  <c:v>105.77806667921115</c:v>
                </c:pt>
                <c:pt idx="83">
                  <c:v>105.85333310525333</c:v>
                </c:pt>
                <c:pt idx="84">
                  <c:v>105.94194221591208</c:v>
                </c:pt>
                <c:pt idx="85">
                  <c:v>106.75721445799628</c:v>
                </c:pt>
                <c:pt idx="86">
                  <c:v>106.75721445799628</c:v>
                </c:pt>
                <c:pt idx="87">
                  <c:v>106.75721445799628</c:v>
                </c:pt>
                <c:pt idx="88">
                  <c:v>106.81092731658094</c:v>
                </c:pt>
                <c:pt idx="89">
                  <c:v>106.74763509468183</c:v>
                </c:pt>
                <c:pt idx="90">
                  <c:v>106.34667031594802</c:v>
                </c:pt>
                <c:pt idx="91">
                  <c:v>106.17834721770822</c:v>
                </c:pt>
                <c:pt idx="92">
                  <c:v>106.40927829761037</c:v>
                </c:pt>
                <c:pt idx="93">
                  <c:v>106.40927829761037</c:v>
                </c:pt>
                <c:pt idx="94">
                  <c:v>106.40927829761037</c:v>
                </c:pt>
                <c:pt idx="95">
                  <c:v>107.20812877401264</c:v>
                </c:pt>
                <c:pt idx="96">
                  <c:v>107.44350741545364</c:v>
                </c:pt>
                <c:pt idx="97">
                  <c:v>107.89202689064139</c:v>
                </c:pt>
                <c:pt idx="98">
                  <c:v>107.89202689064139</c:v>
                </c:pt>
                <c:pt idx="99">
                  <c:v>107.45924494089883</c:v>
                </c:pt>
                <c:pt idx="100">
                  <c:v>107.45924494089883</c:v>
                </c:pt>
                <c:pt idx="101">
                  <c:v>107.45924494089883</c:v>
                </c:pt>
                <c:pt idx="102">
                  <c:v>106.5317572999881</c:v>
                </c:pt>
                <c:pt idx="103">
                  <c:v>105.82459501530995</c:v>
                </c:pt>
                <c:pt idx="104">
                  <c:v>106.49378196684866</c:v>
                </c:pt>
                <c:pt idx="105">
                  <c:v>106.65355206212909</c:v>
                </c:pt>
                <c:pt idx="106">
                  <c:v>107.62791015925701</c:v>
                </c:pt>
                <c:pt idx="107">
                  <c:v>107.62791015925701</c:v>
                </c:pt>
                <c:pt idx="108">
                  <c:v>107.62791015925701</c:v>
                </c:pt>
                <c:pt idx="109">
                  <c:v>107.28750064147532</c:v>
                </c:pt>
                <c:pt idx="110">
                  <c:v>107.1698113207548</c:v>
                </c:pt>
                <c:pt idx="111">
                  <c:v>107.48148274859312</c:v>
                </c:pt>
                <c:pt idx="112">
                  <c:v>108.40315434749151</c:v>
                </c:pt>
                <c:pt idx="113">
                  <c:v>108.4110231102141</c:v>
                </c:pt>
                <c:pt idx="114">
                  <c:v>108.4110231102141</c:v>
                </c:pt>
                <c:pt idx="115">
                  <c:v>108.4110231102141</c:v>
                </c:pt>
                <c:pt idx="116">
                  <c:v>109.18592517833019</c:v>
                </c:pt>
                <c:pt idx="117">
                  <c:v>109.22253203099618</c:v>
                </c:pt>
                <c:pt idx="118">
                  <c:v>109.17531945466062</c:v>
                </c:pt>
                <c:pt idx="119">
                  <c:v>109.66215638310619</c:v>
                </c:pt>
                <c:pt idx="120">
                  <c:v>110.20441677072827</c:v>
                </c:pt>
                <c:pt idx="121">
                  <c:v>110.20441677072827</c:v>
                </c:pt>
                <c:pt idx="122">
                  <c:v>110.20441677072827</c:v>
                </c:pt>
                <c:pt idx="123">
                  <c:v>110.29986828375452</c:v>
                </c:pt>
                <c:pt idx="124">
                  <c:v>110.27831471629698</c:v>
                </c:pt>
                <c:pt idx="125">
                  <c:v>110.27831471629698</c:v>
                </c:pt>
                <c:pt idx="126">
                  <c:v>110.84383927196846</c:v>
                </c:pt>
                <c:pt idx="127">
                  <c:v>110.84760259327058</c:v>
                </c:pt>
                <c:pt idx="128">
                  <c:v>110.84760259327058</c:v>
                </c:pt>
                <c:pt idx="129">
                  <c:v>110.84760259327058</c:v>
                </c:pt>
                <c:pt idx="130">
                  <c:v>110.2068116115569</c:v>
                </c:pt>
                <c:pt idx="131">
                  <c:v>110.53148360389342</c:v>
                </c:pt>
                <c:pt idx="132">
                  <c:v>110.53148360389342</c:v>
                </c:pt>
                <c:pt idx="133">
                  <c:v>111.45760276433064</c:v>
                </c:pt>
                <c:pt idx="134">
                  <c:v>110.67072649207145</c:v>
                </c:pt>
                <c:pt idx="135">
                  <c:v>110.67072649207145</c:v>
                </c:pt>
                <c:pt idx="136">
                  <c:v>110.67072649207145</c:v>
                </c:pt>
                <c:pt idx="137">
                  <c:v>111.06176978737244</c:v>
                </c:pt>
                <c:pt idx="138">
                  <c:v>110.75044047965248</c:v>
                </c:pt>
                <c:pt idx="139">
                  <c:v>111.29338510751134</c:v>
                </c:pt>
                <c:pt idx="140">
                  <c:v>112.03407516379009</c:v>
                </c:pt>
                <c:pt idx="141">
                  <c:v>111.71419285311082</c:v>
                </c:pt>
                <c:pt idx="142">
                  <c:v>111.71419285311082</c:v>
                </c:pt>
                <c:pt idx="143">
                  <c:v>111.71419285311082</c:v>
                </c:pt>
                <c:pt idx="144">
                  <c:v>112.49354248276579</c:v>
                </c:pt>
                <c:pt idx="145">
                  <c:v>112.32316666381575</c:v>
                </c:pt>
                <c:pt idx="146">
                  <c:v>112.53322841649712</c:v>
                </c:pt>
                <c:pt idx="147">
                  <c:v>113.47474298226116</c:v>
                </c:pt>
                <c:pt idx="148">
                  <c:v>113.91299885389769</c:v>
                </c:pt>
                <c:pt idx="149">
                  <c:v>113.91299885389769</c:v>
                </c:pt>
                <c:pt idx="150">
                  <c:v>113.91299885389769</c:v>
                </c:pt>
                <c:pt idx="151">
                  <c:v>113.91299885389769</c:v>
                </c:pt>
                <c:pt idx="152">
                  <c:v>113.61090678937383</c:v>
                </c:pt>
                <c:pt idx="153">
                  <c:v>113.64375032073768</c:v>
                </c:pt>
                <c:pt idx="154">
                  <c:v>113.77341384560127</c:v>
                </c:pt>
                <c:pt idx="155">
                  <c:v>112.74465864965197</c:v>
                </c:pt>
                <c:pt idx="156">
                  <c:v>112.74465864965197</c:v>
                </c:pt>
                <c:pt idx="157">
                  <c:v>112.74465864965197</c:v>
                </c:pt>
                <c:pt idx="158">
                  <c:v>110.97110795600344</c:v>
                </c:pt>
                <c:pt idx="159">
                  <c:v>112.08676166201961</c:v>
                </c:pt>
                <c:pt idx="160">
                  <c:v>111.98959954840153</c:v>
                </c:pt>
                <c:pt idx="161">
                  <c:v>112.34061478985279</c:v>
                </c:pt>
                <c:pt idx="162">
                  <c:v>110.35152842162891</c:v>
                </c:pt>
                <c:pt idx="163">
                  <c:v>110.35152842162891</c:v>
                </c:pt>
                <c:pt idx="164">
                  <c:v>110.35152842162891</c:v>
                </c:pt>
                <c:pt idx="165">
                  <c:v>111.15208949862306</c:v>
                </c:pt>
                <c:pt idx="166">
                  <c:v>112.81718811474717</c:v>
                </c:pt>
                <c:pt idx="167">
                  <c:v>114.08645375391308</c:v>
                </c:pt>
                <c:pt idx="168">
                  <c:v>114.46586496518935</c:v>
                </c:pt>
                <c:pt idx="169">
                  <c:v>113.84765391128832</c:v>
                </c:pt>
                <c:pt idx="170">
                  <c:v>113.84765391128832</c:v>
                </c:pt>
                <c:pt idx="171">
                  <c:v>113.84765391128832</c:v>
                </c:pt>
                <c:pt idx="172">
                  <c:v>114.68174275988305</c:v>
                </c:pt>
                <c:pt idx="173">
                  <c:v>114.87538274688247</c:v>
                </c:pt>
                <c:pt idx="174">
                  <c:v>115.61778340375309</c:v>
                </c:pt>
                <c:pt idx="175">
                  <c:v>115.42927521852927</c:v>
                </c:pt>
                <c:pt idx="176">
                  <c:v>115.64207393215761</c:v>
                </c:pt>
                <c:pt idx="177">
                  <c:v>115.64207393215761</c:v>
                </c:pt>
                <c:pt idx="178">
                  <c:v>115.64207393215761</c:v>
                </c:pt>
                <c:pt idx="179">
                  <c:v>115.64207393215761</c:v>
                </c:pt>
                <c:pt idx="180">
                  <c:v>115.30440137532291</c:v>
                </c:pt>
                <c:pt idx="181">
                  <c:v>115.84700388306339</c:v>
                </c:pt>
                <c:pt idx="182">
                  <c:v>115.40498469012475</c:v>
                </c:pt>
                <c:pt idx="183">
                  <c:v>114.19114251013535</c:v>
                </c:pt>
                <c:pt idx="184">
                  <c:v>114.19114251013535</c:v>
                </c:pt>
                <c:pt idx="185">
                  <c:v>114.19114251013535</c:v>
                </c:pt>
                <c:pt idx="186">
                  <c:v>110.36418686600868</c:v>
                </c:pt>
                <c:pt idx="187">
                  <c:v>107.02235754973574</c:v>
                </c:pt>
                <c:pt idx="188">
                  <c:v>106.6179715698182</c:v>
                </c:pt>
                <c:pt idx="189">
                  <c:v>101.90937238064289</c:v>
                </c:pt>
                <c:pt idx="190">
                  <c:v>101.06980961015417</c:v>
                </c:pt>
                <c:pt idx="191">
                  <c:v>101.06980961015417</c:v>
                </c:pt>
                <c:pt idx="192">
                  <c:v>101.06980961015417</c:v>
                </c:pt>
                <c:pt idx="193">
                  <c:v>105.72298534015297</c:v>
                </c:pt>
                <c:pt idx="194">
                  <c:v>102.75132999196022</c:v>
                </c:pt>
                <c:pt idx="195">
                  <c:v>107.0877024923451</c:v>
                </c:pt>
                <c:pt idx="196">
                  <c:v>103.45507107545464</c:v>
                </c:pt>
                <c:pt idx="197">
                  <c:v>101.69075762500218</c:v>
                </c:pt>
                <c:pt idx="198">
                  <c:v>101.69075762500218</c:v>
                </c:pt>
                <c:pt idx="199">
                  <c:v>101.69075762500218</c:v>
                </c:pt>
                <c:pt idx="200">
                  <c:v>93.965343232008792</c:v>
                </c:pt>
                <c:pt idx="201">
                  <c:v>98.606886877982888</c:v>
                </c:pt>
                <c:pt idx="202">
                  <c:v>93.788125010691289</c:v>
                </c:pt>
                <c:pt idx="203">
                  <c:v>84.867685044219044</c:v>
                </c:pt>
                <c:pt idx="204">
                  <c:v>92.749448331309154</c:v>
                </c:pt>
                <c:pt idx="205">
                  <c:v>92.749448331309154</c:v>
                </c:pt>
                <c:pt idx="206">
                  <c:v>92.749448331309154</c:v>
                </c:pt>
                <c:pt idx="207">
                  <c:v>81.634307805470542</c:v>
                </c:pt>
                <c:pt idx="208">
                  <c:v>86.528678218922707</c:v>
                </c:pt>
                <c:pt idx="209">
                  <c:v>82.043825587163681</c:v>
                </c:pt>
                <c:pt idx="210">
                  <c:v>82.430079200807441</c:v>
                </c:pt>
                <c:pt idx="211">
                  <c:v>78.855950324158854</c:v>
                </c:pt>
                <c:pt idx="212">
                  <c:v>78.855950324158854</c:v>
                </c:pt>
                <c:pt idx="213">
                  <c:v>78.855950324158854</c:v>
                </c:pt>
                <c:pt idx="214">
                  <c:v>76.545955284900572</c:v>
                </c:pt>
                <c:pt idx="215">
                  <c:v>83.728082929916738</c:v>
                </c:pt>
                <c:pt idx="216">
                  <c:v>84.693888024085297</c:v>
                </c:pt>
                <c:pt idx="217">
                  <c:v>89.979985973075202</c:v>
                </c:pt>
                <c:pt idx="218">
                  <c:v>86.948801724285431</c:v>
                </c:pt>
                <c:pt idx="219">
                  <c:v>86.948801724285431</c:v>
                </c:pt>
                <c:pt idx="220">
                  <c:v>86.948801724285431</c:v>
                </c:pt>
                <c:pt idx="221">
                  <c:v>89.862980892591438</c:v>
                </c:pt>
                <c:pt idx="222">
                  <c:v>88.424023674712245</c:v>
                </c:pt>
                <c:pt idx="223">
                  <c:v>84.520775244188286</c:v>
                </c:pt>
                <c:pt idx="224">
                  <c:v>86.450332711815165</c:v>
                </c:pt>
                <c:pt idx="225">
                  <c:v>85.141723259036297</c:v>
                </c:pt>
                <c:pt idx="226">
                  <c:v>85.141723259036297</c:v>
                </c:pt>
                <c:pt idx="227">
                  <c:v>85.141723259036297</c:v>
                </c:pt>
                <c:pt idx="228">
                  <c:v>91.129851690928732</c:v>
                </c:pt>
                <c:pt idx="229">
                  <c:v>90.983766400383217</c:v>
                </c:pt>
                <c:pt idx="230">
                  <c:v>94.08234831249257</c:v>
                </c:pt>
                <c:pt idx="231">
                  <c:v>95.445354864092849</c:v>
                </c:pt>
                <c:pt idx="232">
                  <c:v>95.445354864092849</c:v>
                </c:pt>
                <c:pt idx="233">
                  <c:v>95.445354864092849</c:v>
                </c:pt>
                <c:pt idx="234">
                  <c:v>95.445354864092849</c:v>
                </c:pt>
                <c:pt idx="235">
                  <c:v>94.480918250397778</c:v>
                </c:pt>
                <c:pt idx="236">
                  <c:v>97.369438409825747</c:v>
                </c:pt>
                <c:pt idx="237">
                  <c:v>95.224345267623534</c:v>
                </c:pt>
                <c:pt idx="238">
                  <c:v>95.778237739270324</c:v>
                </c:pt>
                <c:pt idx="239">
                  <c:v>98.344480747190403</c:v>
                </c:pt>
                <c:pt idx="240">
                  <c:v>98.344480747190403</c:v>
                </c:pt>
                <c:pt idx="241">
                  <c:v>98.344480747190403</c:v>
                </c:pt>
                <c:pt idx="242">
                  <c:v>96.585983338750296</c:v>
                </c:pt>
                <c:pt idx="243">
                  <c:v>93.623223113635262</c:v>
                </c:pt>
                <c:pt idx="244">
                  <c:v>95.770026856429354</c:v>
                </c:pt>
                <c:pt idx="245">
                  <c:v>95.718366718554947</c:v>
                </c:pt>
                <c:pt idx="246">
                  <c:v>97.050582459501584</c:v>
                </c:pt>
                <c:pt idx="247">
                  <c:v>97.050582459501584</c:v>
                </c:pt>
                <c:pt idx="248">
                  <c:v>97.050582459501584</c:v>
                </c:pt>
                <c:pt idx="249">
                  <c:v>98.47859183359283</c:v>
                </c:pt>
                <c:pt idx="250">
                  <c:v>97.962332574967121</c:v>
                </c:pt>
                <c:pt idx="251">
                  <c:v>100.56655091602669</c:v>
                </c:pt>
                <c:pt idx="252">
                  <c:v>99.640089635471071</c:v>
                </c:pt>
                <c:pt idx="253">
                  <c:v>96.844284028122331</c:v>
                </c:pt>
                <c:pt idx="254">
                  <c:v>96.844284028122331</c:v>
                </c:pt>
                <c:pt idx="255">
                  <c:v>96.844284028122331</c:v>
                </c:pt>
                <c:pt idx="256">
                  <c:v>97.25585453052571</c:v>
                </c:pt>
                <c:pt idx="257">
                  <c:v>98.13510323474577</c:v>
                </c:pt>
                <c:pt idx="258">
                  <c:v>97.450178757761904</c:v>
                </c:pt>
                <c:pt idx="259">
                  <c:v>98.571306385672059</c:v>
                </c:pt>
                <c:pt idx="260">
                  <c:v>100.23435228108595</c:v>
                </c:pt>
                <c:pt idx="261">
                  <c:v>100.23435228108595</c:v>
                </c:pt>
                <c:pt idx="262">
                  <c:v>100.23435228108595</c:v>
                </c:pt>
                <c:pt idx="263">
                  <c:v>100.25214252724136</c:v>
                </c:pt>
                <c:pt idx="264">
                  <c:v>98.192579414632505</c:v>
                </c:pt>
                <c:pt idx="265">
                  <c:v>96.47787338134421</c:v>
                </c:pt>
                <c:pt idx="266">
                  <c:v>97.589763766058283</c:v>
                </c:pt>
                <c:pt idx="267">
                  <c:v>97.972938298636663</c:v>
                </c:pt>
                <c:pt idx="268">
                  <c:v>97.972938298636663</c:v>
                </c:pt>
                <c:pt idx="269">
                  <c:v>97.972938298636663</c:v>
                </c:pt>
                <c:pt idx="270">
                  <c:v>101.05920388648455</c:v>
                </c:pt>
                <c:pt idx="271">
                  <c:v>99.999657879881639</c:v>
                </c:pt>
                <c:pt idx="272">
                  <c:v>101.66475649600577</c:v>
                </c:pt>
                <c:pt idx="273">
                  <c:v>100.87445902256285</c:v>
                </c:pt>
                <c:pt idx="274">
                  <c:v>101.11189038471409</c:v>
                </c:pt>
                <c:pt idx="275">
                  <c:v>101.11189038471409</c:v>
                </c:pt>
                <c:pt idx="276">
                  <c:v>101.11189038471409</c:v>
                </c:pt>
                <c:pt idx="277">
                  <c:v>101.11189038471409</c:v>
                </c:pt>
                <c:pt idx="278">
                  <c:v>102.35447065464687</c:v>
                </c:pt>
                <c:pt idx="279">
                  <c:v>103.872115499752</c:v>
                </c:pt>
                <c:pt idx="280">
                  <c:v>103.65315862399292</c:v>
                </c:pt>
                <c:pt idx="281">
                  <c:v>104.15196975658158</c:v>
                </c:pt>
                <c:pt idx="282">
                  <c:v>104.15196975658158</c:v>
                </c:pt>
                <c:pt idx="283">
                  <c:v>104.15196975658158</c:v>
                </c:pt>
                <c:pt idx="284">
                  <c:v>104.54267093176419</c:v>
                </c:pt>
                <c:pt idx="285">
                  <c:v>105.40105030876346</c:v>
                </c:pt>
                <c:pt idx="286">
                  <c:v>106.83966540652428</c:v>
                </c:pt>
                <c:pt idx="287">
                  <c:v>106.47975504199529</c:v>
                </c:pt>
                <c:pt idx="288">
                  <c:v>109.27077096768679</c:v>
                </c:pt>
                <c:pt idx="289">
                  <c:v>109.27077096768679</c:v>
                </c:pt>
                <c:pt idx="290">
                  <c:v>109.27077096768679</c:v>
                </c:pt>
                <c:pt idx="291">
                  <c:v>110.5865649429515</c:v>
                </c:pt>
                <c:pt idx="292">
                  <c:v>109.72408012453175</c:v>
                </c:pt>
                <c:pt idx="293">
                  <c:v>109.14110744282321</c:v>
                </c:pt>
                <c:pt idx="294">
                  <c:v>102.70788073692677</c:v>
                </c:pt>
                <c:pt idx="295">
                  <c:v>104.0493337210695</c:v>
                </c:pt>
                <c:pt idx="296">
                  <c:v>104.0493337210695</c:v>
                </c:pt>
                <c:pt idx="297">
                  <c:v>104.0493337210695</c:v>
                </c:pt>
                <c:pt idx="298">
                  <c:v>104.91421338031788</c:v>
                </c:pt>
                <c:pt idx="299">
                  <c:v>106.90364186866012</c:v>
                </c:pt>
                <c:pt idx="300">
                  <c:v>106.51875673548986</c:v>
                </c:pt>
                <c:pt idx="301">
                  <c:v>106.58204895738898</c:v>
                </c:pt>
                <c:pt idx="302">
                  <c:v>105.97991754905149</c:v>
                </c:pt>
                <c:pt idx="303">
                  <c:v>105.97991754905149</c:v>
                </c:pt>
                <c:pt idx="304">
                  <c:v>105.97991754905149</c:v>
                </c:pt>
                <c:pt idx="305">
                  <c:v>106.6682632272191</c:v>
                </c:pt>
                <c:pt idx="306">
                  <c:v>107.1277305461948</c:v>
                </c:pt>
                <c:pt idx="307">
                  <c:v>104.35792606784244</c:v>
                </c:pt>
                <c:pt idx="308">
                  <c:v>105.50163362356527</c:v>
                </c:pt>
                <c:pt idx="309">
                  <c:v>102.9456542191964</c:v>
                </c:pt>
                <c:pt idx="310">
                  <c:v>102.9456542191964</c:v>
                </c:pt>
                <c:pt idx="311">
                  <c:v>102.9456542191964</c:v>
                </c:pt>
                <c:pt idx="312">
                  <c:v>104.45748302228914</c:v>
                </c:pt>
                <c:pt idx="313">
                  <c:v>106.06715817923676</c:v>
                </c:pt>
                <c:pt idx="314">
                  <c:v>106.59983920354441</c:v>
                </c:pt>
                <c:pt idx="315">
                  <c:v>107.083939171043</c:v>
                </c:pt>
                <c:pt idx="316">
                  <c:v>107.083939171043</c:v>
                </c:pt>
                <c:pt idx="317">
                  <c:v>107.083939171043</c:v>
                </c:pt>
                <c:pt idx="318">
                  <c:v>107.083939171043</c:v>
                </c:pt>
                <c:pt idx="319">
                  <c:v>108.78461827947795</c:v>
                </c:pt>
                <c:pt idx="320">
                  <c:v>107.60772507227291</c:v>
                </c:pt>
                <c:pt idx="321">
                  <c:v>108.45002480370863</c:v>
                </c:pt>
                <c:pt idx="322">
                  <c:v>107.83797191193834</c:v>
                </c:pt>
                <c:pt idx="323">
                  <c:v>108.96662618245271</c:v>
                </c:pt>
                <c:pt idx="324">
                  <c:v>108.96662618245271</c:v>
                </c:pt>
                <c:pt idx="325">
                  <c:v>108.96662618245271</c:v>
                </c:pt>
                <c:pt idx="326">
                  <c:v>107.94642398946276</c:v>
                </c:pt>
                <c:pt idx="327">
                  <c:v>109.39359209018292</c:v>
                </c:pt>
                <c:pt idx="328">
                  <c:v>110.38710891393973</c:v>
                </c:pt>
                <c:pt idx="329">
                  <c:v>110.01111890384719</c:v>
                </c:pt>
                <c:pt idx="330">
                  <c:v>110.32450093227736</c:v>
                </c:pt>
                <c:pt idx="331">
                  <c:v>110.32450093227736</c:v>
                </c:pt>
                <c:pt idx="332">
                  <c:v>110.32450093227736</c:v>
                </c:pt>
                <c:pt idx="333">
                  <c:v>111.25198857318809</c:v>
                </c:pt>
                <c:pt idx="334">
                  <c:v>111.43878615782006</c:v>
                </c:pt>
                <c:pt idx="335">
                  <c:v>112.07923501941535</c:v>
                </c:pt>
                <c:pt idx="336">
                  <c:v>110.69843822165966</c:v>
                </c:pt>
                <c:pt idx="337">
                  <c:v>110.01317162455743</c:v>
                </c:pt>
                <c:pt idx="338">
                  <c:v>110.01317162455743</c:v>
                </c:pt>
                <c:pt idx="339">
                  <c:v>110.01317162455743</c:v>
                </c:pt>
                <c:pt idx="340">
                  <c:v>110.82673326604976</c:v>
                </c:pt>
                <c:pt idx="341">
                  <c:v>110.1093073778204</c:v>
                </c:pt>
                <c:pt idx="342">
                  <c:v>111.47778785131464</c:v>
                </c:pt>
                <c:pt idx="343">
                  <c:v>111.05971706666215</c:v>
                </c:pt>
                <c:pt idx="344">
                  <c:v>111.91159616141233</c:v>
                </c:pt>
                <c:pt idx="345">
                  <c:v>111.91159616141233</c:v>
                </c:pt>
                <c:pt idx="346">
                  <c:v>111.91159616141233</c:v>
                </c:pt>
                <c:pt idx="347">
                  <c:v>112.71523631947183</c:v>
                </c:pt>
                <c:pt idx="348">
                  <c:v>113.12235926033635</c:v>
                </c:pt>
                <c:pt idx="349">
                  <c:v>113.84970663199854</c:v>
                </c:pt>
                <c:pt idx="350">
                  <c:v>114.58150156519957</c:v>
                </c:pt>
                <c:pt idx="351">
                  <c:v>114.65403103029477</c:v>
                </c:pt>
                <c:pt idx="352">
                  <c:v>114.65403103029477</c:v>
                </c:pt>
                <c:pt idx="353">
                  <c:v>114.65403103029477</c:v>
                </c:pt>
                <c:pt idx="354">
                  <c:v>114.96843941908007</c:v>
                </c:pt>
                <c:pt idx="355">
                  <c:v>114.05224174207568</c:v>
                </c:pt>
                <c:pt idx="356">
                  <c:v>115.64857421440671</c:v>
                </c:pt>
                <c:pt idx="357">
                  <c:v>115.4118270924922</c:v>
                </c:pt>
                <c:pt idx="358">
                  <c:v>115.39198412562654</c:v>
                </c:pt>
                <c:pt idx="359">
                  <c:v>115.39198412562654</c:v>
                </c:pt>
                <c:pt idx="360">
                  <c:v>115.39198412562654</c:v>
                </c:pt>
                <c:pt idx="361">
                  <c:v>115.70468191381997</c:v>
                </c:pt>
                <c:pt idx="362">
                  <c:v>115.97119348603299</c:v>
                </c:pt>
                <c:pt idx="363">
                  <c:v>115.46040814930126</c:v>
                </c:pt>
                <c:pt idx="364">
                  <c:v>115.82510819548749</c:v>
                </c:pt>
                <c:pt idx="365">
                  <c:v>116.22367813339268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A7-499D-90B6-3203ADA1A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43699</c:v>
                </c:pt>
                <c:pt idx="1">
                  <c:v>43700</c:v>
                </c:pt>
                <c:pt idx="2">
                  <c:v>43701</c:v>
                </c:pt>
                <c:pt idx="3">
                  <c:v>43702</c:v>
                </c:pt>
                <c:pt idx="4">
                  <c:v>43703</c:v>
                </c:pt>
                <c:pt idx="5">
                  <c:v>43704</c:v>
                </c:pt>
                <c:pt idx="6">
                  <c:v>43705</c:v>
                </c:pt>
                <c:pt idx="7">
                  <c:v>43706</c:v>
                </c:pt>
                <c:pt idx="8">
                  <c:v>43707</c:v>
                </c:pt>
                <c:pt idx="9">
                  <c:v>43708</c:v>
                </c:pt>
                <c:pt idx="10">
                  <c:v>43709</c:v>
                </c:pt>
                <c:pt idx="11">
                  <c:v>43710</c:v>
                </c:pt>
                <c:pt idx="12">
                  <c:v>43711</c:v>
                </c:pt>
                <c:pt idx="13">
                  <c:v>43712</c:v>
                </c:pt>
                <c:pt idx="14">
                  <c:v>43713</c:v>
                </c:pt>
                <c:pt idx="15">
                  <c:v>43714</c:v>
                </c:pt>
                <c:pt idx="16">
                  <c:v>43715</c:v>
                </c:pt>
                <c:pt idx="17">
                  <c:v>43716</c:v>
                </c:pt>
                <c:pt idx="18">
                  <c:v>43717</c:v>
                </c:pt>
                <c:pt idx="19">
                  <c:v>43718</c:v>
                </c:pt>
                <c:pt idx="20">
                  <c:v>43719</c:v>
                </c:pt>
                <c:pt idx="21">
                  <c:v>43720</c:v>
                </c:pt>
                <c:pt idx="22">
                  <c:v>43721</c:v>
                </c:pt>
                <c:pt idx="23">
                  <c:v>43722</c:v>
                </c:pt>
                <c:pt idx="24">
                  <c:v>43723</c:v>
                </c:pt>
                <c:pt idx="25">
                  <c:v>43724</c:v>
                </c:pt>
                <c:pt idx="26">
                  <c:v>43725</c:v>
                </c:pt>
                <c:pt idx="27">
                  <c:v>43726</c:v>
                </c:pt>
                <c:pt idx="28">
                  <c:v>43727</c:v>
                </c:pt>
                <c:pt idx="29">
                  <c:v>43728</c:v>
                </c:pt>
                <c:pt idx="30">
                  <c:v>43729</c:v>
                </c:pt>
                <c:pt idx="31">
                  <c:v>43730</c:v>
                </c:pt>
                <c:pt idx="32">
                  <c:v>43731</c:v>
                </c:pt>
                <c:pt idx="33">
                  <c:v>43732</c:v>
                </c:pt>
                <c:pt idx="34">
                  <c:v>43733</c:v>
                </c:pt>
                <c:pt idx="35">
                  <c:v>43734</c:v>
                </c:pt>
                <c:pt idx="36">
                  <c:v>43735</c:v>
                </c:pt>
                <c:pt idx="37">
                  <c:v>43736</c:v>
                </c:pt>
                <c:pt idx="38">
                  <c:v>43737</c:v>
                </c:pt>
                <c:pt idx="39">
                  <c:v>43738</c:v>
                </c:pt>
                <c:pt idx="40">
                  <c:v>43739</c:v>
                </c:pt>
                <c:pt idx="41">
                  <c:v>43740</c:v>
                </c:pt>
                <c:pt idx="42">
                  <c:v>43741</c:v>
                </c:pt>
                <c:pt idx="43">
                  <c:v>43742</c:v>
                </c:pt>
                <c:pt idx="44">
                  <c:v>43743</c:v>
                </c:pt>
                <c:pt idx="45">
                  <c:v>43744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43750</c:v>
                </c:pt>
                <c:pt idx="52">
                  <c:v>43751</c:v>
                </c:pt>
                <c:pt idx="53">
                  <c:v>43752</c:v>
                </c:pt>
                <c:pt idx="54">
                  <c:v>43753</c:v>
                </c:pt>
                <c:pt idx="55">
                  <c:v>43754</c:v>
                </c:pt>
                <c:pt idx="56">
                  <c:v>43755</c:v>
                </c:pt>
                <c:pt idx="57">
                  <c:v>43756</c:v>
                </c:pt>
                <c:pt idx="58">
                  <c:v>43757</c:v>
                </c:pt>
                <c:pt idx="59">
                  <c:v>43758</c:v>
                </c:pt>
                <c:pt idx="60">
                  <c:v>43759</c:v>
                </c:pt>
                <c:pt idx="61">
                  <c:v>43760</c:v>
                </c:pt>
                <c:pt idx="62">
                  <c:v>43761</c:v>
                </c:pt>
                <c:pt idx="63">
                  <c:v>43762</c:v>
                </c:pt>
                <c:pt idx="64">
                  <c:v>43763</c:v>
                </c:pt>
                <c:pt idx="65">
                  <c:v>43764</c:v>
                </c:pt>
                <c:pt idx="66">
                  <c:v>43765</c:v>
                </c:pt>
                <c:pt idx="67">
                  <c:v>43766</c:v>
                </c:pt>
                <c:pt idx="68">
                  <c:v>43767</c:v>
                </c:pt>
                <c:pt idx="69">
                  <c:v>43768</c:v>
                </c:pt>
                <c:pt idx="70">
                  <c:v>43769</c:v>
                </c:pt>
                <c:pt idx="71">
                  <c:v>43770</c:v>
                </c:pt>
                <c:pt idx="72">
                  <c:v>43771</c:v>
                </c:pt>
                <c:pt idx="73">
                  <c:v>43772</c:v>
                </c:pt>
                <c:pt idx="74">
                  <c:v>43773</c:v>
                </c:pt>
                <c:pt idx="75">
                  <c:v>43774</c:v>
                </c:pt>
                <c:pt idx="76">
                  <c:v>43775</c:v>
                </c:pt>
                <c:pt idx="77">
                  <c:v>43776</c:v>
                </c:pt>
                <c:pt idx="78">
                  <c:v>43777</c:v>
                </c:pt>
                <c:pt idx="79">
                  <c:v>43778</c:v>
                </c:pt>
                <c:pt idx="80">
                  <c:v>43779</c:v>
                </c:pt>
                <c:pt idx="81">
                  <c:v>43780</c:v>
                </c:pt>
                <c:pt idx="82">
                  <c:v>43781</c:v>
                </c:pt>
                <c:pt idx="83">
                  <c:v>43782</c:v>
                </c:pt>
                <c:pt idx="84">
                  <c:v>43783</c:v>
                </c:pt>
                <c:pt idx="85">
                  <c:v>43784</c:v>
                </c:pt>
                <c:pt idx="86">
                  <c:v>43785</c:v>
                </c:pt>
                <c:pt idx="87">
                  <c:v>43786</c:v>
                </c:pt>
                <c:pt idx="88">
                  <c:v>43787</c:v>
                </c:pt>
                <c:pt idx="89">
                  <c:v>43788</c:v>
                </c:pt>
                <c:pt idx="90">
                  <c:v>43789</c:v>
                </c:pt>
                <c:pt idx="91">
                  <c:v>43790</c:v>
                </c:pt>
                <c:pt idx="92">
                  <c:v>43791</c:v>
                </c:pt>
                <c:pt idx="93">
                  <c:v>43792</c:v>
                </c:pt>
                <c:pt idx="94">
                  <c:v>43793</c:v>
                </c:pt>
                <c:pt idx="95">
                  <c:v>43794</c:v>
                </c:pt>
                <c:pt idx="96">
                  <c:v>43795</c:v>
                </c:pt>
                <c:pt idx="97">
                  <c:v>43796</c:v>
                </c:pt>
                <c:pt idx="98">
                  <c:v>43797</c:v>
                </c:pt>
                <c:pt idx="99">
                  <c:v>43798</c:v>
                </c:pt>
                <c:pt idx="100">
                  <c:v>43799</c:v>
                </c:pt>
                <c:pt idx="101">
                  <c:v>43800</c:v>
                </c:pt>
                <c:pt idx="102">
                  <c:v>43801</c:v>
                </c:pt>
                <c:pt idx="103">
                  <c:v>43802</c:v>
                </c:pt>
                <c:pt idx="104">
                  <c:v>43803</c:v>
                </c:pt>
                <c:pt idx="105">
                  <c:v>43804</c:v>
                </c:pt>
                <c:pt idx="106">
                  <c:v>43805</c:v>
                </c:pt>
                <c:pt idx="107">
                  <c:v>43806</c:v>
                </c:pt>
                <c:pt idx="108">
                  <c:v>43807</c:v>
                </c:pt>
                <c:pt idx="109">
                  <c:v>43808</c:v>
                </c:pt>
                <c:pt idx="110">
                  <c:v>43809</c:v>
                </c:pt>
                <c:pt idx="111">
                  <c:v>43810</c:v>
                </c:pt>
                <c:pt idx="112">
                  <c:v>43811</c:v>
                </c:pt>
                <c:pt idx="113">
                  <c:v>43812</c:v>
                </c:pt>
                <c:pt idx="114">
                  <c:v>43813</c:v>
                </c:pt>
                <c:pt idx="115">
                  <c:v>43814</c:v>
                </c:pt>
                <c:pt idx="116">
                  <c:v>43815</c:v>
                </c:pt>
                <c:pt idx="117">
                  <c:v>43816</c:v>
                </c:pt>
                <c:pt idx="118">
                  <c:v>43817</c:v>
                </c:pt>
                <c:pt idx="119">
                  <c:v>43818</c:v>
                </c:pt>
                <c:pt idx="120">
                  <c:v>43819</c:v>
                </c:pt>
                <c:pt idx="121">
                  <c:v>43820</c:v>
                </c:pt>
                <c:pt idx="122">
                  <c:v>43821</c:v>
                </c:pt>
                <c:pt idx="123">
                  <c:v>43822</c:v>
                </c:pt>
                <c:pt idx="124">
                  <c:v>43823</c:v>
                </c:pt>
                <c:pt idx="125">
                  <c:v>43824</c:v>
                </c:pt>
                <c:pt idx="126">
                  <c:v>43825</c:v>
                </c:pt>
                <c:pt idx="127">
                  <c:v>43826</c:v>
                </c:pt>
                <c:pt idx="128">
                  <c:v>43827</c:v>
                </c:pt>
                <c:pt idx="129">
                  <c:v>43828</c:v>
                </c:pt>
                <c:pt idx="130">
                  <c:v>43829</c:v>
                </c:pt>
                <c:pt idx="131">
                  <c:v>43830</c:v>
                </c:pt>
                <c:pt idx="132">
                  <c:v>43831</c:v>
                </c:pt>
                <c:pt idx="133">
                  <c:v>43832</c:v>
                </c:pt>
                <c:pt idx="134">
                  <c:v>43833</c:v>
                </c:pt>
                <c:pt idx="135">
                  <c:v>43834</c:v>
                </c:pt>
                <c:pt idx="136">
                  <c:v>43835</c:v>
                </c:pt>
                <c:pt idx="137">
                  <c:v>43836</c:v>
                </c:pt>
                <c:pt idx="138">
                  <c:v>43837</c:v>
                </c:pt>
                <c:pt idx="139">
                  <c:v>43838</c:v>
                </c:pt>
                <c:pt idx="140">
                  <c:v>43839</c:v>
                </c:pt>
                <c:pt idx="141">
                  <c:v>43840</c:v>
                </c:pt>
                <c:pt idx="142">
                  <c:v>43841</c:v>
                </c:pt>
                <c:pt idx="143">
                  <c:v>43842</c:v>
                </c:pt>
                <c:pt idx="144">
                  <c:v>43843</c:v>
                </c:pt>
                <c:pt idx="145">
                  <c:v>43844</c:v>
                </c:pt>
                <c:pt idx="146">
                  <c:v>43845</c:v>
                </c:pt>
                <c:pt idx="147">
                  <c:v>43846</c:v>
                </c:pt>
                <c:pt idx="148">
                  <c:v>43847</c:v>
                </c:pt>
                <c:pt idx="149">
                  <c:v>43848</c:v>
                </c:pt>
                <c:pt idx="150">
                  <c:v>43849</c:v>
                </c:pt>
                <c:pt idx="151">
                  <c:v>43850</c:v>
                </c:pt>
                <c:pt idx="152">
                  <c:v>43851</c:v>
                </c:pt>
                <c:pt idx="153">
                  <c:v>43852</c:v>
                </c:pt>
                <c:pt idx="154">
                  <c:v>43853</c:v>
                </c:pt>
                <c:pt idx="155">
                  <c:v>43854</c:v>
                </c:pt>
                <c:pt idx="156">
                  <c:v>43855</c:v>
                </c:pt>
                <c:pt idx="157">
                  <c:v>43856</c:v>
                </c:pt>
                <c:pt idx="158">
                  <c:v>43857</c:v>
                </c:pt>
                <c:pt idx="159">
                  <c:v>43858</c:v>
                </c:pt>
                <c:pt idx="160">
                  <c:v>43859</c:v>
                </c:pt>
                <c:pt idx="161">
                  <c:v>43860</c:v>
                </c:pt>
                <c:pt idx="162">
                  <c:v>43861</c:v>
                </c:pt>
                <c:pt idx="163">
                  <c:v>43862</c:v>
                </c:pt>
                <c:pt idx="164">
                  <c:v>43863</c:v>
                </c:pt>
                <c:pt idx="165">
                  <c:v>43864</c:v>
                </c:pt>
                <c:pt idx="166">
                  <c:v>43865</c:v>
                </c:pt>
                <c:pt idx="167">
                  <c:v>43866</c:v>
                </c:pt>
                <c:pt idx="168">
                  <c:v>43867</c:v>
                </c:pt>
                <c:pt idx="169">
                  <c:v>43868</c:v>
                </c:pt>
                <c:pt idx="170">
                  <c:v>43869</c:v>
                </c:pt>
                <c:pt idx="171">
                  <c:v>43870</c:v>
                </c:pt>
                <c:pt idx="172">
                  <c:v>43871</c:v>
                </c:pt>
                <c:pt idx="173">
                  <c:v>43872</c:v>
                </c:pt>
                <c:pt idx="174">
                  <c:v>43873</c:v>
                </c:pt>
                <c:pt idx="175">
                  <c:v>43874</c:v>
                </c:pt>
                <c:pt idx="176">
                  <c:v>43875</c:v>
                </c:pt>
                <c:pt idx="177">
                  <c:v>43876</c:v>
                </c:pt>
                <c:pt idx="178">
                  <c:v>43877</c:v>
                </c:pt>
                <c:pt idx="179">
                  <c:v>43878</c:v>
                </c:pt>
                <c:pt idx="180">
                  <c:v>43879</c:v>
                </c:pt>
                <c:pt idx="181">
                  <c:v>43880</c:v>
                </c:pt>
                <c:pt idx="182">
                  <c:v>43881</c:v>
                </c:pt>
                <c:pt idx="183">
                  <c:v>43882</c:v>
                </c:pt>
                <c:pt idx="184">
                  <c:v>43883</c:v>
                </c:pt>
                <c:pt idx="185">
                  <c:v>43884</c:v>
                </c:pt>
                <c:pt idx="186">
                  <c:v>43885</c:v>
                </c:pt>
                <c:pt idx="187">
                  <c:v>43886</c:v>
                </c:pt>
                <c:pt idx="188">
                  <c:v>43887</c:v>
                </c:pt>
                <c:pt idx="189">
                  <c:v>43888</c:v>
                </c:pt>
                <c:pt idx="190">
                  <c:v>43889</c:v>
                </c:pt>
                <c:pt idx="191">
                  <c:v>43890</c:v>
                </c:pt>
                <c:pt idx="192">
                  <c:v>43891</c:v>
                </c:pt>
                <c:pt idx="193">
                  <c:v>43892</c:v>
                </c:pt>
                <c:pt idx="194">
                  <c:v>43893</c:v>
                </c:pt>
                <c:pt idx="195">
                  <c:v>43894</c:v>
                </c:pt>
                <c:pt idx="196">
                  <c:v>43895</c:v>
                </c:pt>
                <c:pt idx="197">
                  <c:v>43896</c:v>
                </c:pt>
                <c:pt idx="198">
                  <c:v>43897</c:v>
                </c:pt>
                <c:pt idx="199">
                  <c:v>43898</c:v>
                </c:pt>
                <c:pt idx="200">
                  <c:v>43899</c:v>
                </c:pt>
                <c:pt idx="201">
                  <c:v>43900</c:v>
                </c:pt>
                <c:pt idx="202">
                  <c:v>43901</c:v>
                </c:pt>
                <c:pt idx="203">
                  <c:v>43902</c:v>
                </c:pt>
                <c:pt idx="204">
                  <c:v>43903</c:v>
                </c:pt>
                <c:pt idx="205">
                  <c:v>43904</c:v>
                </c:pt>
                <c:pt idx="206">
                  <c:v>43905</c:v>
                </c:pt>
                <c:pt idx="207">
                  <c:v>43906</c:v>
                </c:pt>
                <c:pt idx="208">
                  <c:v>43907</c:v>
                </c:pt>
                <c:pt idx="209">
                  <c:v>43908</c:v>
                </c:pt>
                <c:pt idx="210">
                  <c:v>43909</c:v>
                </c:pt>
                <c:pt idx="211">
                  <c:v>43910</c:v>
                </c:pt>
                <c:pt idx="212">
                  <c:v>43911</c:v>
                </c:pt>
                <c:pt idx="213">
                  <c:v>43912</c:v>
                </c:pt>
                <c:pt idx="214">
                  <c:v>43913</c:v>
                </c:pt>
                <c:pt idx="215">
                  <c:v>43914</c:v>
                </c:pt>
                <c:pt idx="216">
                  <c:v>43915</c:v>
                </c:pt>
                <c:pt idx="217">
                  <c:v>43916</c:v>
                </c:pt>
                <c:pt idx="218">
                  <c:v>43917</c:v>
                </c:pt>
                <c:pt idx="219">
                  <c:v>43918</c:v>
                </c:pt>
                <c:pt idx="220">
                  <c:v>43919</c:v>
                </c:pt>
                <c:pt idx="221">
                  <c:v>43920</c:v>
                </c:pt>
                <c:pt idx="222">
                  <c:v>43921</c:v>
                </c:pt>
                <c:pt idx="223">
                  <c:v>43922</c:v>
                </c:pt>
                <c:pt idx="224">
                  <c:v>43923</c:v>
                </c:pt>
                <c:pt idx="225">
                  <c:v>43924</c:v>
                </c:pt>
                <c:pt idx="226">
                  <c:v>43925</c:v>
                </c:pt>
                <c:pt idx="227">
                  <c:v>43926</c:v>
                </c:pt>
                <c:pt idx="228">
                  <c:v>43927</c:v>
                </c:pt>
                <c:pt idx="229">
                  <c:v>43928</c:v>
                </c:pt>
                <c:pt idx="230">
                  <c:v>43929</c:v>
                </c:pt>
                <c:pt idx="231">
                  <c:v>43930</c:v>
                </c:pt>
                <c:pt idx="232">
                  <c:v>43931</c:v>
                </c:pt>
                <c:pt idx="233">
                  <c:v>43932</c:v>
                </c:pt>
                <c:pt idx="234">
                  <c:v>43933</c:v>
                </c:pt>
                <c:pt idx="235">
                  <c:v>43934</c:v>
                </c:pt>
                <c:pt idx="236">
                  <c:v>43935</c:v>
                </c:pt>
                <c:pt idx="237">
                  <c:v>43936</c:v>
                </c:pt>
                <c:pt idx="238">
                  <c:v>43937</c:v>
                </c:pt>
                <c:pt idx="239">
                  <c:v>43938</c:v>
                </c:pt>
                <c:pt idx="240">
                  <c:v>43939</c:v>
                </c:pt>
                <c:pt idx="241">
                  <c:v>43940</c:v>
                </c:pt>
                <c:pt idx="242">
                  <c:v>43941</c:v>
                </c:pt>
                <c:pt idx="243">
                  <c:v>43942</c:v>
                </c:pt>
                <c:pt idx="244">
                  <c:v>43943</c:v>
                </c:pt>
                <c:pt idx="245">
                  <c:v>43944</c:v>
                </c:pt>
                <c:pt idx="246">
                  <c:v>43945</c:v>
                </c:pt>
                <c:pt idx="247">
                  <c:v>43946</c:v>
                </c:pt>
                <c:pt idx="248">
                  <c:v>43947</c:v>
                </c:pt>
                <c:pt idx="249">
                  <c:v>43948</c:v>
                </c:pt>
                <c:pt idx="250">
                  <c:v>43949</c:v>
                </c:pt>
                <c:pt idx="251">
                  <c:v>43950</c:v>
                </c:pt>
                <c:pt idx="252">
                  <c:v>43951</c:v>
                </c:pt>
                <c:pt idx="253">
                  <c:v>43952</c:v>
                </c:pt>
                <c:pt idx="254">
                  <c:v>43953</c:v>
                </c:pt>
                <c:pt idx="255">
                  <c:v>43954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43960</c:v>
                </c:pt>
                <c:pt idx="262">
                  <c:v>43961</c:v>
                </c:pt>
                <c:pt idx="263">
                  <c:v>43962</c:v>
                </c:pt>
                <c:pt idx="264">
                  <c:v>43963</c:v>
                </c:pt>
                <c:pt idx="265">
                  <c:v>43964</c:v>
                </c:pt>
                <c:pt idx="266">
                  <c:v>43965</c:v>
                </c:pt>
                <c:pt idx="267">
                  <c:v>43966</c:v>
                </c:pt>
                <c:pt idx="268">
                  <c:v>43967</c:v>
                </c:pt>
                <c:pt idx="269">
                  <c:v>43968</c:v>
                </c:pt>
                <c:pt idx="270">
                  <c:v>43969</c:v>
                </c:pt>
                <c:pt idx="271">
                  <c:v>43970</c:v>
                </c:pt>
                <c:pt idx="272">
                  <c:v>43971</c:v>
                </c:pt>
                <c:pt idx="273">
                  <c:v>43972</c:v>
                </c:pt>
                <c:pt idx="274">
                  <c:v>43973</c:v>
                </c:pt>
                <c:pt idx="275">
                  <c:v>43974</c:v>
                </c:pt>
                <c:pt idx="276">
                  <c:v>43975</c:v>
                </c:pt>
                <c:pt idx="277">
                  <c:v>43976</c:v>
                </c:pt>
                <c:pt idx="278">
                  <c:v>43977</c:v>
                </c:pt>
                <c:pt idx="279">
                  <c:v>43978</c:v>
                </c:pt>
                <c:pt idx="280">
                  <c:v>43979</c:v>
                </c:pt>
                <c:pt idx="281">
                  <c:v>43980</c:v>
                </c:pt>
                <c:pt idx="282">
                  <c:v>43981</c:v>
                </c:pt>
                <c:pt idx="283">
                  <c:v>43982</c:v>
                </c:pt>
                <c:pt idx="284">
                  <c:v>43983</c:v>
                </c:pt>
                <c:pt idx="285">
                  <c:v>43984</c:v>
                </c:pt>
                <c:pt idx="286">
                  <c:v>43985</c:v>
                </c:pt>
                <c:pt idx="287">
                  <c:v>43986</c:v>
                </c:pt>
                <c:pt idx="288">
                  <c:v>43987</c:v>
                </c:pt>
                <c:pt idx="289">
                  <c:v>43988</c:v>
                </c:pt>
                <c:pt idx="290">
                  <c:v>43989</c:v>
                </c:pt>
                <c:pt idx="291">
                  <c:v>43990</c:v>
                </c:pt>
                <c:pt idx="292">
                  <c:v>43991</c:v>
                </c:pt>
                <c:pt idx="293">
                  <c:v>43992</c:v>
                </c:pt>
                <c:pt idx="294">
                  <c:v>43993</c:v>
                </c:pt>
                <c:pt idx="295">
                  <c:v>43994</c:v>
                </c:pt>
                <c:pt idx="296">
                  <c:v>43995</c:v>
                </c:pt>
                <c:pt idx="297">
                  <c:v>43996</c:v>
                </c:pt>
                <c:pt idx="298">
                  <c:v>43997</c:v>
                </c:pt>
                <c:pt idx="299">
                  <c:v>43998</c:v>
                </c:pt>
                <c:pt idx="300">
                  <c:v>43999</c:v>
                </c:pt>
                <c:pt idx="301">
                  <c:v>44000</c:v>
                </c:pt>
                <c:pt idx="302">
                  <c:v>44001</c:v>
                </c:pt>
                <c:pt idx="303">
                  <c:v>44002</c:v>
                </c:pt>
                <c:pt idx="304">
                  <c:v>44003</c:v>
                </c:pt>
                <c:pt idx="305">
                  <c:v>44004</c:v>
                </c:pt>
                <c:pt idx="306">
                  <c:v>44005</c:v>
                </c:pt>
                <c:pt idx="307">
                  <c:v>44006</c:v>
                </c:pt>
                <c:pt idx="308">
                  <c:v>44007</c:v>
                </c:pt>
                <c:pt idx="309">
                  <c:v>44008</c:v>
                </c:pt>
                <c:pt idx="310">
                  <c:v>44009</c:v>
                </c:pt>
                <c:pt idx="311">
                  <c:v>44010</c:v>
                </c:pt>
                <c:pt idx="312">
                  <c:v>44011</c:v>
                </c:pt>
                <c:pt idx="313">
                  <c:v>44012</c:v>
                </c:pt>
                <c:pt idx="314">
                  <c:v>44013</c:v>
                </c:pt>
                <c:pt idx="315">
                  <c:v>44014</c:v>
                </c:pt>
                <c:pt idx="316">
                  <c:v>44015</c:v>
                </c:pt>
                <c:pt idx="317">
                  <c:v>44016</c:v>
                </c:pt>
                <c:pt idx="318">
                  <c:v>44017</c:v>
                </c:pt>
                <c:pt idx="319">
                  <c:v>44018</c:v>
                </c:pt>
                <c:pt idx="320">
                  <c:v>44019</c:v>
                </c:pt>
                <c:pt idx="321">
                  <c:v>44020</c:v>
                </c:pt>
                <c:pt idx="322">
                  <c:v>44021</c:v>
                </c:pt>
                <c:pt idx="323">
                  <c:v>44022</c:v>
                </c:pt>
                <c:pt idx="324">
                  <c:v>44023</c:v>
                </c:pt>
                <c:pt idx="325">
                  <c:v>44024</c:v>
                </c:pt>
                <c:pt idx="326">
                  <c:v>44025</c:v>
                </c:pt>
                <c:pt idx="327">
                  <c:v>44026</c:v>
                </c:pt>
                <c:pt idx="328">
                  <c:v>44027</c:v>
                </c:pt>
                <c:pt idx="329">
                  <c:v>44028</c:v>
                </c:pt>
                <c:pt idx="330">
                  <c:v>44029</c:v>
                </c:pt>
                <c:pt idx="331">
                  <c:v>44030</c:v>
                </c:pt>
                <c:pt idx="332">
                  <c:v>44031</c:v>
                </c:pt>
                <c:pt idx="333">
                  <c:v>44032</c:v>
                </c:pt>
                <c:pt idx="334">
                  <c:v>44033</c:v>
                </c:pt>
                <c:pt idx="335">
                  <c:v>44034</c:v>
                </c:pt>
                <c:pt idx="336">
                  <c:v>44035</c:v>
                </c:pt>
                <c:pt idx="337">
                  <c:v>44036</c:v>
                </c:pt>
                <c:pt idx="338">
                  <c:v>44037</c:v>
                </c:pt>
                <c:pt idx="339">
                  <c:v>44038</c:v>
                </c:pt>
                <c:pt idx="340">
                  <c:v>44039</c:v>
                </c:pt>
                <c:pt idx="341">
                  <c:v>44040</c:v>
                </c:pt>
                <c:pt idx="342">
                  <c:v>44041</c:v>
                </c:pt>
                <c:pt idx="343">
                  <c:v>44042</c:v>
                </c:pt>
                <c:pt idx="344">
                  <c:v>44043</c:v>
                </c:pt>
                <c:pt idx="345">
                  <c:v>44044</c:v>
                </c:pt>
                <c:pt idx="346">
                  <c:v>44045</c:v>
                </c:pt>
                <c:pt idx="347">
                  <c:v>44046</c:v>
                </c:pt>
                <c:pt idx="348">
                  <c:v>44047</c:v>
                </c:pt>
                <c:pt idx="349">
                  <c:v>44048</c:v>
                </c:pt>
                <c:pt idx="350">
                  <c:v>44049</c:v>
                </c:pt>
                <c:pt idx="351">
                  <c:v>44050</c:v>
                </c:pt>
                <c:pt idx="352">
                  <c:v>44051</c:v>
                </c:pt>
                <c:pt idx="353">
                  <c:v>44052</c:v>
                </c:pt>
                <c:pt idx="354">
                  <c:v>44053</c:v>
                </c:pt>
                <c:pt idx="355">
                  <c:v>44054</c:v>
                </c:pt>
                <c:pt idx="356">
                  <c:v>44055</c:v>
                </c:pt>
                <c:pt idx="357">
                  <c:v>44056</c:v>
                </c:pt>
                <c:pt idx="358">
                  <c:v>44057</c:v>
                </c:pt>
                <c:pt idx="359">
                  <c:v>44058</c:v>
                </c:pt>
                <c:pt idx="360">
                  <c:v>44059</c:v>
                </c:pt>
                <c:pt idx="361">
                  <c:v>44060</c:v>
                </c:pt>
                <c:pt idx="362">
                  <c:v>44061</c:v>
                </c:pt>
                <c:pt idx="363">
                  <c:v>44062</c:v>
                </c:pt>
                <c:pt idx="364">
                  <c:v>44063</c:v>
                </c:pt>
                <c:pt idx="365">
                  <c:v>44064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100.40188074370724</c:v>
                </c:pt>
                <c:pt idx="2">
                  <c:v>100.40188074370724</c:v>
                </c:pt>
                <c:pt idx="3">
                  <c:v>100.40188074370724</c:v>
                </c:pt>
                <c:pt idx="4">
                  <c:v>98.221011139707628</c:v>
                </c:pt>
                <c:pt idx="5">
                  <c:v>99.166521637327136</c:v>
                </c:pt>
                <c:pt idx="6">
                  <c:v>99.279668761068081</c:v>
                </c:pt>
                <c:pt idx="7">
                  <c:v>99.190033357556075</c:v>
                </c:pt>
                <c:pt idx="8">
                  <c:v>100.37017627972841</c:v>
                </c:pt>
                <c:pt idx="9">
                  <c:v>100.37017627972841</c:v>
                </c:pt>
                <c:pt idx="10">
                  <c:v>100.37017627972841</c:v>
                </c:pt>
                <c:pt idx="11">
                  <c:v>99.962090380991697</c:v>
                </c:pt>
                <c:pt idx="12">
                  <c:v>99.986183834504672</c:v>
                </c:pt>
                <c:pt idx="13">
                  <c:v>100.10243353576038</c:v>
                </c:pt>
                <c:pt idx="14">
                  <c:v>102.21994268957599</c:v>
                </c:pt>
                <c:pt idx="15">
                  <c:v>102.77079563176478</c:v>
                </c:pt>
                <c:pt idx="16">
                  <c:v>102.77079563176478</c:v>
                </c:pt>
                <c:pt idx="17">
                  <c:v>102.77079563176478</c:v>
                </c:pt>
                <c:pt idx="18">
                  <c:v>103.34695397180825</c:v>
                </c:pt>
                <c:pt idx="19">
                  <c:v>103.70413820819364</c:v>
                </c:pt>
                <c:pt idx="20">
                  <c:v>104.70113210144849</c:v>
                </c:pt>
                <c:pt idx="21">
                  <c:v>105.48574486826412</c:v>
                </c:pt>
                <c:pt idx="22">
                  <c:v>106.59433459650258</c:v>
                </c:pt>
                <c:pt idx="23">
                  <c:v>106.59433459650258</c:v>
                </c:pt>
                <c:pt idx="24">
                  <c:v>106.59433459650258</c:v>
                </c:pt>
                <c:pt idx="25">
                  <c:v>106.59433459650258</c:v>
                </c:pt>
                <c:pt idx="26">
                  <c:v>106.65750113559189</c:v>
                </c:pt>
                <c:pt idx="27">
                  <c:v>106.46063289672638</c:v>
                </c:pt>
                <c:pt idx="28">
                  <c:v>106.8665857734217</c:v>
                </c:pt>
                <c:pt idx="29">
                  <c:v>107.03451278140746</c:v>
                </c:pt>
                <c:pt idx="30">
                  <c:v>107.03451278140746</c:v>
                </c:pt>
                <c:pt idx="31">
                  <c:v>107.03451278140746</c:v>
                </c:pt>
                <c:pt idx="32">
                  <c:v>107.03451278140746</c:v>
                </c:pt>
                <c:pt idx="33">
                  <c:v>107.13025638440163</c:v>
                </c:pt>
                <c:pt idx="34">
                  <c:v>106.74878478340862</c:v>
                </c:pt>
                <c:pt idx="35">
                  <c:v>106.88495884964188</c:v>
                </c:pt>
                <c:pt idx="36">
                  <c:v>106.06403623034898</c:v>
                </c:pt>
                <c:pt idx="37">
                  <c:v>106.06403623034898</c:v>
                </c:pt>
                <c:pt idx="38">
                  <c:v>106.06403623034898</c:v>
                </c:pt>
                <c:pt idx="39">
                  <c:v>105.4674687475913</c:v>
                </c:pt>
                <c:pt idx="40">
                  <c:v>106.09477113885444</c:v>
                </c:pt>
                <c:pt idx="41">
                  <c:v>105.5778526382332</c:v>
                </c:pt>
                <c:pt idx="42">
                  <c:v>103.46000414000191</c:v>
                </c:pt>
                <c:pt idx="43">
                  <c:v>103.79188297853263</c:v>
                </c:pt>
                <c:pt idx="44">
                  <c:v>103.79188297853263</c:v>
                </c:pt>
                <c:pt idx="45">
                  <c:v>103.79188297853263</c:v>
                </c:pt>
                <c:pt idx="46">
                  <c:v>103.62245315956316</c:v>
                </c:pt>
                <c:pt idx="47">
                  <c:v>104.65275128332789</c:v>
                </c:pt>
                <c:pt idx="48">
                  <c:v>104.01575333733118</c:v>
                </c:pt>
                <c:pt idx="49">
                  <c:v>104.47920085359667</c:v>
                </c:pt>
                <c:pt idx="50">
                  <c:v>105.67606860768443</c:v>
                </c:pt>
                <c:pt idx="51">
                  <c:v>105.67606860768443</c:v>
                </c:pt>
                <c:pt idx="52">
                  <c:v>105.67606860768443</c:v>
                </c:pt>
                <c:pt idx="53">
                  <c:v>105.67606860768443</c:v>
                </c:pt>
                <c:pt idx="54">
                  <c:v>107.65561001764108</c:v>
                </c:pt>
                <c:pt idx="55">
                  <c:v>108.94371294177191</c:v>
                </c:pt>
                <c:pt idx="56">
                  <c:v>108.84161875042723</c:v>
                </c:pt>
                <c:pt idx="57">
                  <c:v>109.03950502253976</c:v>
                </c:pt>
                <c:pt idx="58">
                  <c:v>109.03950502253976</c:v>
                </c:pt>
                <c:pt idx="59">
                  <c:v>109.03950502253976</c:v>
                </c:pt>
                <c:pt idx="60">
                  <c:v>109.31204706610092</c:v>
                </c:pt>
                <c:pt idx="61">
                  <c:v>109.31204706610092</c:v>
                </c:pt>
                <c:pt idx="62">
                  <c:v>109.68280507911332</c:v>
                </c:pt>
                <c:pt idx="63">
                  <c:v>110.28984376098325</c:v>
                </c:pt>
                <c:pt idx="64">
                  <c:v>110.52840288520318</c:v>
                </c:pt>
                <c:pt idx="65">
                  <c:v>110.52840288520318</c:v>
                </c:pt>
                <c:pt idx="66">
                  <c:v>110.52840288520318</c:v>
                </c:pt>
                <c:pt idx="67">
                  <c:v>110.8554339463671</c:v>
                </c:pt>
                <c:pt idx="68">
                  <c:v>111.37346743578271</c:v>
                </c:pt>
                <c:pt idx="69">
                  <c:v>110.73836012295904</c:v>
                </c:pt>
                <c:pt idx="70">
                  <c:v>111.1451855995804</c:v>
                </c:pt>
                <c:pt idx="71">
                  <c:v>110.77544561981503</c:v>
                </c:pt>
                <c:pt idx="72">
                  <c:v>110.77544561981503</c:v>
                </c:pt>
                <c:pt idx="73">
                  <c:v>110.77544561981503</c:v>
                </c:pt>
                <c:pt idx="74">
                  <c:v>110.77544561981503</c:v>
                </c:pt>
                <c:pt idx="75">
                  <c:v>112.72047085492012</c:v>
                </c:pt>
                <c:pt idx="76">
                  <c:v>112.97173115584106</c:v>
                </c:pt>
                <c:pt idx="77">
                  <c:v>113.10019725606111</c:v>
                </c:pt>
                <c:pt idx="78">
                  <c:v>113.39857795298727</c:v>
                </c:pt>
                <c:pt idx="79">
                  <c:v>113.39857795298727</c:v>
                </c:pt>
                <c:pt idx="80">
                  <c:v>113.39857795298727</c:v>
                </c:pt>
                <c:pt idx="81">
                  <c:v>113.10756587765863</c:v>
                </c:pt>
                <c:pt idx="82">
                  <c:v>114.01977214476825</c:v>
                </c:pt>
                <c:pt idx="83">
                  <c:v>113.04953798257812</c:v>
                </c:pt>
                <c:pt idx="84">
                  <c:v>112.18508232253141</c:v>
                </c:pt>
                <c:pt idx="85">
                  <c:v>112.96930726715769</c:v>
                </c:pt>
                <c:pt idx="86">
                  <c:v>112.96930726715769</c:v>
                </c:pt>
                <c:pt idx="87">
                  <c:v>112.96930726715769</c:v>
                </c:pt>
                <c:pt idx="88">
                  <c:v>113.5192391316468</c:v>
                </c:pt>
                <c:pt idx="89">
                  <c:v>112.91758148265401</c:v>
                </c:pt>
                <c:pt idx="90">
                  <c:v>112.21911371964633</c:v>
                </c:pt>
                <c:pt idx="91">
                  <c:v>111.68590668707267</c:v>
                </c:pt>
                <c:pt idx="92">
                  <c:v>112.04609654542547</c:v>
                </c:pt>
                <c:pt idx="93">
                  <c:v>112.04609654542547</c:v>
                </c:pt>
                <c:pt idx="94">
                  <c:v>112.04609654542547</c:v>
                </c:pt>
                <c:pt idx="95">
                  <c:v>112.91835712703272</c:v>
                </c:pt>
                <c:pt idx="96">
                  <c:v>113.30865168283329</c:v>
                </c:pt>
                <c:pt idx="97">
                  <c:v>113.62109093412316</c:v>
                </c:pt>
                <c:pt idx="98">
                  <c:v>113.48229906811184</c:v>
                </c:pt>
                <c:pt idx="99">
                  <c:v>112.92368968213617</c:v>
                </c:pt>
                <c:pt idx="100">
                  <c:v>112.92368968213617</c:v>
                </c:pt>
                <c:pt idx="101">
                  <c:v>112.92368968213617</c:v>
                </c:pt>
                <c:pt idx="102">
                  <c:v>114.06577755197918</c:v>
                </c:pt>
                <c:pt idx="103">
                  <c:v>113.3401137579438</c:v>
                </c:pt>
                <c:pt idx="104">
                  <c:v>112.15444436957331</c:v>
                </c:pt>
                <c:pt idx="105">
                  <c:v>112.95364894626296</c:v>
                </c:pt>
                <c:pt idx="106">
                  <c:v>113.21693173505356</c:v>
                </c:pt>
                <c:pt idx="107">
                  <c:v>113.21693173505356</c:v>
                </c:pt>
                <c:pt idx="108">
                  <c:v>113.21693173505356</c:v>
                </c:pt>
                <c:pt idx="109">
                  <c:v>113.58681714813994</c:v>
                </c:pt>
                <c:pt idx="110">
                  <c:v>113.48738923434698</c:v>
                </c:pt>
                <c:pt idx="111">
                  <c:v>113.39852947521365</c:v>
                </c:pt>
                <c:pt idx="112">
                  <c:v>113.5582637394495</c:v>
                </c:pt>
                <c:pt idx="113">
                  <c:v>116.45864046022866</c:v>
                </c:pt>
                <c:pt idx="114">
                  <c:v>116.45864046022866</c:v>
                </c:pt>
                <c:pt idx="115">
                  <c:v>116.45864046022866</c:v>
                </c:pt>
                <c:pt idx="116">
                  <c:v>116.115660211528</c:v>
                </c:pt>
                <c:pt idx="117">
                  <c:v>116.66719184254815</c:v>
                </c:pt>
                <c:pt idx="118">
                  <c:v>116.02878804111505</c:v>
                </c:pt>
                <c:pt idx="119">
                  <c:v>115.69147969193351</c:v>
                </c:pt>
                <c:pt idx="120">
                  <c:v>115.45771986730672</c:v>
                </c:pt>
                <c:pt idx="121">
                  <c:v>115.45771986730672</c:v>
                </c:pt>
                <c:pt idx="122">
                  <c:v>115.45771986730672</c:v>
                </c:pt>
                <c:pt idx="123">
                  <c:v>115.47943790990995</c:v>
                </c:pt>
                <c:pt idx="124">
                  <c:v>115.52534636157348</c:v>
                </c:pt>
                <c:pt idx="125">
                  <c:v>115.29405890340372</c:v>
                </c:pt>
                <c:pt idx="126">
                  <c:v>115.98268567835682</c:v>
                </c:pt>
                <c:pt idx="127">
                  <c:v>115.55995949197239</c:v>
                </c:pt>
                <c:pt idx="128">
                  <c:v>115.55995949197239</c:v>
                </c:pt>
                <c:pt idx="129">
                  <c:v>115.55995949197239</c:v>
                </c:pt>
                <c:pt idx="130">
                  <c:v>114.682027010846</c:v>
                </c:pt>
                <c:pt idx="131">
                  <c:v>114.682027010846</c:v>
                </c:pt>
                <c:pt idx="132">
                  <c:v>114.682027010846</c:v>
                </c:pt>
                <c:pt idx="133">
                  <c:v>114.682027010846</c:v>
                </c:pt>
                <c:pt idx="134">
                  <c:v>114.682027010846</c:v>
                </c:pt>
                <c:pt idx="135">
                  <c:v>114.682027010846</c:v>
                </c:pt>
                <c:pt idx="136">
                  <c:v>114.682027010846</c:v>
                </c:pt>
                <c:pt idx="137">
                  <c:v>112.49199510762315</c:v>
                </c:pt>
                <c:pt idx="138">
                  <c:v>114.28984182187239</c:v>
                </c:pt>
                <c:pt idx="139">
                  <c:v>112.49151032988648</c:v>
                </c:pt>
                <c:pt idx="140">
                  <c:v>115.0856044766316</c:v>
                </c:pt>
                <c:pt idx="141">
                  <c:v>115.6222534311357</c:v>
                </c:pt>
                <c:pt idx="142">
                  <c:v>115.6222534311357</c:v>
                </c:pt>
                <c:pt idx="143">
                  <c:v>115.6222534311357</c:v>
                </c:pt>
                <c:pt idx="144">
                  <c:v>115.6222534311357</c:v>
                </c:pt>
                <c:pt idx="145">
                  <c:v>116.46867535937793</c:v>
                </c:pt>
                <c:pt idx="146">
                  <c:v>115.94225521511778</c:v>
                </c:pt>
                <c:pt idx="147">
                  <c:v>116.02248593053821</c:v>
                </c:pt>
                <c:pt idx="148">
                  <c:v>116.54667609720963</c:v>
                </c:pt>
                <c:pt idx="149">
                  <c:v>116.54667609720963</c:v>
                </c:pt>
                <c:pt idx="150">
                  <c:v>116.54667609720963</c:v>
                </c:pt>
                <c:pt idx="151">
                  <c:v>116.75149469095668</c:v>
                </c:pt>
                <c:pt idx="152">
                  <c:v>115.69007383649715</c:v>
                </c:pt>
                <c:pt idx="153">
                  <c:v>116.4986346235047</c:v>
                </c:pt>
                <c:pt idx="154">
                  <c:v>115.35499546490433</c:v>
                </c:pt>
                <c:pt idx="155">
                  <c:v>115.50886391852637</c:v>
                </c:pt>
                <c:pt idx="156">
                  <c:v>115.50886391852637</c:v>
                </c:pt>
                <c:pt idx="157">
                  <c:v>115.50886391852637</c:v>
                </c:pt>
                <c:pt idx="158">
                  <c:v>113.16413943952911</c:v>
                </c:pt>
                <c:pt idx="159">
                  <c:v>112.54459349205284</c:v>
                </c:pt>
                <c:pt idx="160">
                  <c:v>113.33812616922336</c:v>
                </c:pt>
                <c:pt idx="161">
                  <c:v>111.39101638985055</c:v>
                </c:pt>
                <c:pt idx="162">
                  <c:v>112.49354639638049</c:v>
                </c:pt>
                <c:pt idx="163">
                  <c:v>112.49354639638049</c:v>
                </c:pt>
                <c:pt idx="164">
                  <c:v>112.49354639638049</c:v>
                </c:pt>
                <c:pt idx="165">
                  <c:v>111.36285080334946</c:v>
                </c:pt>
                <c:pt idx="166">
                  <c:v>111.9089529237188</c:v>
                </c:pt>
                <c:pt idx="167">
                  <c:v>113.04803517159438</c:v>
                </c:pt>
                <c:pt idx="168">
                  <c:v>115.73384926611924</c:v>
                </c:pt>
                <c:pt idx="169">
                  <c:v>115.51274214041976</c:v>
                </c:pt>
                <c:pt idx="170">
                  <c:v>115.51274214041976</c:v>
                </c:pt>
                <c:pt idx="171">
                  <c:v>115.51274214041976</c:v>
                </c:pt>
                <c:pt idx="172">
                  <c:v>114.82435775433501</c:v>
                </c:pt>
                <c:pt idx="173">
                  <c:v>114.82435775433501</c:v>
                </c:pt>
                <c:pt idx="174">
                  <c:v>115.67383378231833</c:v>
                </c:pt>
                <c:pt idx="175">
                  <c:v>115.51153019607806</c:v>
                </c:pt>
                <c:pt idx="176">
                  <c:v>114.83216267589555</c:v>
                </c:pt>
                <c:pt idx="177">
                  <c:v>114.83216267589555</c:v>
                </c:pt>
                <c:pt idx="178">
                  <c:v>114.83216267589555</c:v>
                </c:pt>
                <c:pt idx="179">
                  <c:v>114.03543046566297</c:v>
                </c:pt>
                <c:pt idx="180">
                  <c:v>112.43837868994635</c:v>
                </c:pt>
                <c:pt idx="181">
                  <c:v>113.44138382713604</c:v>
                </c:pt>
                <c:pt idx="182">
                  <c:v>113.82169196156102</c:v>
                </c:pt>
                <c:pt idx="183">
                  <c:v>113.37370885509559</c:v>
                </c:pt>
                <c:pt idx="184">
                  <c:v>113.37370885509559</c:v>
                </c:pt>
                <c:pt idx="185">
                  <c:v>113.37370885509559</c:v>
                </c:pt>
                <c:pt idx="186">
                  <c:v>113.37370885509559</c:v>
                </c:pt>
                <c:pt idx="187">
                  <c:v>109.58599496509842</c:v>
                </c:pt>
                <c:pt idx="188">
                  <c:v>108.7171763054216</c:v>
                </c:pt>
                <c:pt idx="189">
                  <c:v>106.40013263518875</c:v>
                </c:pt>
                <c:pt idx="190">
                  <c:v>102.49636295503056</c:v>
                </c:pt>
                <c:pt idx="191">
                  <c:v>102.49636295503056</c:v>
                </c:pt>
                <c:pt idx="192">
                  <c:v>102.49636295503056</c:v>
                </c:pt>
                <c:pt idx="193">
                  <c:v>103.47134793904019</c:v>
                </c:pt>
                <c:pt idx="194">
                  <c:v>102.20438132422856</c:v>
                </c:pt>
                <c:pt idx="195">
                  <c:v>102.28839330599511</c:v>
                </c:pt>
                <c:pt idx="196">
                  <c:v>103.39882518963293</c:v>
                </c:pt>
                <c:pt idx="197">
                  <c:v>100.5901684166335</c:v>
                </c:pt>
                <c:pt idx="198">
                  <c:v>100.5901684166335</c:v>
                </c:pt>
                <c:pt idx="199">
                  <c:v>100.5901684166335</c:v>
                </c:pt>
                <c:pt idx="200">
                  <c:v>95.495202881906678</c:v>
                </c:pt>
                <c:pt idx="201">
                  <c:v>96.311374679380108</c:v>
                </c:pt>
                <c:pt idx="202">
                  <c:v>94.12473622031402</c:v>
                </c:pt>
                <c:pt idx="203">
                  <c:v>89.972954250070643</c:v>
                </c:pt>
                <c:pt idx="204">
                  <c:v>84.501849669454288</c:v>
                </c:pt>
                <c:pt idx="205">
                  <c:v>84.501849669454288</c:v>
                </c:pt>
                <c:pt idx="206">
                  <c:v>84.501849669454288</c:v>
                </c:pt>
                <c:pt idx="207">
                  <c:v>82.422104701326006</c:v>
                </c:pt>
                <c:pt idx="208">
                  <c:v>82.468110108536862</c:v>
                </c:pt>
                <c:pt idx="209">
                  <c:v>81.086590514547908</c:v>
                </c:pt>
                <c:pt idx="210">
                  <c:v>80.244434630388469</c:v>
                </c:pt>
                <c:pt idx="211">
                  <c:v>80.244434630388469</c:v>
                </c:pt>
                <c:pt idx="212">
                  <c:v>80.244434630388469</c:v>
                </c:pt>
                <c:pt idx="213">
                  <c:v>80.244434630388469</c:v>
                </c:pt>
                <c:pt idx="214">
                  <c:v>81.868197659396088</c:v>
                </c:pt>
                <c:pt idx="215">
                  <c:v>87.707684842115128</c:v>
                </c:pt>
                <c:pt idx="216">
                  <c:v>94.757710511096292</c:v>
                </c:pt>
                <c:pt idx="217">
                  <c:v>90.48182544026298</c:v>
                </c:pt>
                <c:pt idx="218">
                  <c:v>93.995639909036271</c:v>
                </c:pt>
                <c:pt idx="219">
                  <c:v>93.995639909036271</c:v>
                </c:pt>
                <c:pt idx="220">
                  <c:v>93.995639909036271</c:v>
                </c:pt>
                <c:pt idx="221">
                  <c:v>92.51968561194218</c:v>
                </c:pt>
                <c:pt idx="222">
                  <c:v>91.705452925415457</c:v>
                </c:pt>
                <c:pt idx="223">
                  <c:v>87.577085719853713</c:v>
                </c:pt>
                <c:pt idx="224">
                  <c:v>86.381187521239312</c:v>
                </c:pt>
                <c:pt idx="225">
                  <c:v>86.388313753968475</c:v>
                </c:pt>
                <c:pt idx="226">
                  <c:v>86.388313753968475</c:v>
                </c:pt>
                <c:pt idx="227">
                  <c:v>86.388313753968475</c:v>
                </c:pt>
                <c:pt idx="228">
                  <c:v>90.053766698775078</c:v>
                </c:pt>
                <c:pt idx="229">
                  <c:v>91.866253700672004</c:v>
                </c:pt>
                <c:pt idx="230">
                  <c:v>93.820198846131987</c:v>
                </c:pt>
                <c:pt idx="231">
                  <c:v>93.783985949202034</c:v>
                </c:pt>
                <c:pt idx="232">
                  <c:v>94.524386986432489</c:v>
                </c:pt>
                <c:pt idx="233">
                  <c:v>94.524386986432489</c:v>
                </c:pt>
                <c:pt idx="234">
                  <c:v>94.524386986432489</c:v>
                </c:pt>
                <c:pt idx="235">
                  <c:v>92.318163506804552</c:v>
                </c:pt>
                <c:pt idx="236">
                  <c:v>95.204578628767351</c:v>
                </c:pt>
                <c:pt idx="237">
                  <c:v>94.774483820785392</c:v>
                </c:pt>
                <c:pt idx="238">
                  <c:v>93.514594960929301</c:v>
                </c:pt>
                <c:pt idx="239">
                  <c:v>96.45748668921523</c:v>
                </c:pt>
                <c:pt idx="240">
                  <c:v>96.45748668921523</c:v>
                </c:pt>
                <c:pt idx="241">
                  <c:v>96.45748668921523</c:v>
                </c:pt>
                <c:pt idx="242">
                  <c:v>95.351514760754853</c:v>
                </c:pt>
                <c:pt idx="243">
                  <c:v>93.468928898134081</c:v>
                </c:pt>
                <c:pt idx="244">
                  <c:v>92.776520856834907</c:v>
                </c:pt>
                <c:pt idx="245">
                  <c:v>94.189599481481665</c:v>
                </c:pt>
                <c:pt idx="246">
                  <c:v>93.377887639185687</c:v>
                </c:pt>
                <c:pt idx="247">
                  <c:v>93.377887639185687</c:v>
                </c:pt>
                <c:pt idx="248">
                  <c:v>93.377887639185687</c:v>
                </c:pt>
                <c:pt idx="249">
                  <c:v>95.904646158306051</c:v>
                </c:pt>
                <c:pt idx="250">
                  <c:v>95.846327396583504</c:v>
                </c:pt>
                <c:pt idx="251">
                  <c:v>95.846327396583504</c:v>
                </c:pt>
                <c:pt idx="252">
                  <c:v>97.894513334053954</c:v>
                </c:pt>
                <c:pt idx="253">
                  <c:v>95.110240881209492</c:v>
                </c:pt>
                <c:pt idx="254">
                  <c:v>95.110240881209492</c:v>
                </c:pt>
                <c:pt idx="255">
                  <c:v>95.110240881209492</c:v>
                </c:pt>
                <c:pt idx="256">
                  <c:v>95.110240881209492</c:v>
                </c:pt>
                <c:pt idx="257">
                  <c:v>95.110240881209492</c:v>
                </c:pt>
                <c:pt idx="258">
                  <c:v>95.110240881209492</c:v>
                </c:pt>
                <c:pt idx="259">
                  <c:v>95.378904702877207</c:v>
                </c:pt>
                <c:pt idx="260">
                  <c:v>97.823735784498737</c:v>
                </c:pt>
                <c:pt idx="261">
                  <c:v>97.823735784498737</c:v>
                </c:pt>
                <c:pt idx="262">
                  <c:v>97.823735784498737</c:v>
                </c:pt>
                <c:pt idx="263">
                  <c:v>98.849380041991324</c:v>
                </c:pt>
                <c:pt idx="264">
                  <c:v>98.732160785262238</c:v>
                </c:pt>
                <c:pt idx="265">
                  <c:v>98.250146281681921</c:v>
                </c:pt>
                <c:pt idx="266">
                  <c:v>96.542419748681397</c:v>
                </c:pt>
                <c:pt idx="267">
                  <c:v>97.137193553813361</c:v>
                </c:pt>
                <c:pt idx="268">
                  <c:v>97.137193553813361</c:v>
                </c:pt>
                <c:pt idx="269">
                  <c:v>97.137193553813361</c:v>
                </c:pt>
                <c:pt idx="270">
                  <c:v>97.603840603140938</c:v>
                </c:pt>
                <c:pt idx="271">
                  <c:v>99.056816435516438</c:v>
                </c:pt>
                <c:pt idx="272">
                  <c:v>99.840702035727034</c:v>
                </c:pt>
                <c:pt idx="273">
                  <c:v>99.633023253333576</c:v>
                </c:pt>
                <c:pt idx="274">
                  <c:v>98.837260598574332</c:v>
                </c:pt>
                <c:pt idx="275">
                  <c:v>98.837260598574332</c:v>
                </c:pt>
                <c:pt idx="276">
                  <c:v>98.837260598574332</c:v>
                </c:pt>
                <c:pt idx="277">
                  <c:v>100.55090141996234</c:v>
                </c:pt>
                <c:pt idx="278">
                  <c:v>103.11789649122707</c:v>
                </c:pt>
                <c:pt idx="279">
                  <c:v>103.8356584081546</c:v>
                </c:pt>
                <c:pt idx="280">
                  <c:v>106.24539158164055</c:v>
                </c:pt>
                <c:pt idx="281">
                  <c:v>106.05913997520831</c:v>
                </c:pt>
                <c:pt idx="282">
                  <c:v>106.05913997520831</c:v>
                </c:pt>
                <c:pt idx="283">
                  <c:v>106.05913997520831</c:v>
                </c:pt>
                <c:pt idx="284">
                  <c:v>106.95355489938179</c:v>
                </c:pt>
                <c:pt idx="285">
                  <c:v>108.22958685786931</c:v>
                </c:pt>
                <c:pt idx="286">
                  <c:v>109.62647390611097</c:v>
                </c:pt>
                <c:pt idx="287">
                  <c:v>110.02389469464076</c:v>
                </c:pt>
                <c:pt idx="288">
                  <c:v>110.83827281448848</c:v>
                </c:pt>
                <c:pt idx="289">
                  <c:v>110.83827281448848</c:v>
                </c:pt>
                <c:pt idx="290">
                  <c:v>110.83827281448848</c:v>
                </c:pt>
                <c:pt idx="291">
                  <c:v>112.3622685852875</c:v>
                </c:pt>
                <c:pt idx="292">
                  <c:v>111.94017260996075</c:v>
                </c:pt>
                <c:pt idx="293">
                  <c:v>112.10460921824242</c:v>
                </c:pt>
                <c:pt idx="294">
                  <c:v>108.94366446399806</c:v>
                </c:pt>
                <c:pt idx="295">
                  <c:v>108.13200109947574</c:v>
                </c:pt>
                <c:pt idx="296">
                  <c:v>108.13200109947574</c:v>
                </c:pt>
                <c:pt idx="297">
                  <c:v>108.13200109947574</c:v>
                </c:pt>
                <c:pt idx="298">
                  <c:v>104.3772520955728</c:v>
                </c:pt>
                <c:pt idx="299">
                  <c:v>109.47352653018862</c:v>
                </c:pt>
                <c:pt idx="300">
                  <c:v>108.86052508215751</c:v>
                </c:pt>
                <c:pt idx="301">
                  <c:v>108.37429301226807</c:v>
                </c:pt>
                <c:pt idx="302">
                  <c:v>108.97216939491477</c:v>
                </c:pt>
                <c:pt idx="303">
                  <c:v>108.97216939491477</c:v>
                </c:pt>
                <c:pt idx="304">
                  <c:v>108.97216939491477</c:v>
                </c:pt>
                <c:pt idx="305">
                  <c:v>108.77088967864549</c:v>
                </c:pt>
                <c:pt idx="306">
                  <c:v>109.31277423270571</c:v>
                </c:pt>
                <c:pt idx="307">
                  <c:v>109.24136647209284</c:v>
                </c:pt>
                <c:pt idx="308">
                  <c:v>107.91050615158689</c:v>
                </c:pt>
                <c:pt idx="309">
                  <c:v>109.13355190345534</c:v>
                </c:pt>
                <c:pt idx="310">
                  <c:v>109.13355190345534</c:v>
                </c:pt>
                <c:pt idx="311">
                  <c:v>109.13355190345534</c:v>
                </c:pt>
                <c:pt idx="312">
                  <c:v>106.62705709372818</c:v>
                </c:pt>
                <c:pt idx="313">
                  <c:v>108.04794063993549</c:v>
                </c:pt>
                <c:pt idx="314">
                  <c:v>107.2412220083273</c:v>
                </c:pt>
                <c:pt idx="315">
                  <c:v>107.35868365392473</c:v>
                </c:pt>
                <c:pt idx="316">
                  <c:v>108.13684887684249</c:v>
                </c:pt>
                <c:pt idx="317">
                  <c:v>108.13684887684249</c:v>
                </c:pt>
                <c:pt idx="318">
                  <c:v>108.13684887684249</c:v>
                </c:pt>
                <c:pt idx="319">
                  <c:v>110.11454813139974</c:v>
                </c:pt>
                <c:pt idx="320">
                  <c:v>109.63098233906204</c:v>
                </c:pt>
                <c:pt idx="321">
                  <c:v>108.77757961141165</c:v>
                </c:pt>
                <c:pt idx="322">
                  <c:v>109.21698215193787</c:v>
                </c:pt>
                <c:pt idx="323">
                  <c:v>108.06088420550483</c:v>
                </c:pt>
                <c:pt idx="324">
                  <c:v>108.06088420550483</c:v>
                </c:pt>
                <c:pt idx="325">
                  <c:v>108.06088420550483</c:v>
                </c:pt>
                <c:pt idx="326">
                  <c:v>110.45534688028539</c:v>
                </c:pt>
                <c:pt idx="327">
                  <c:v>109.4967958615492</c:v>
                </c:pt>
                <c:pt idx="328">
                  <c:v>111.23467556977118</c:v>
                </c:pt>
                <c:pt idx="329">
                  <c:v>110.38563584175088</c:v>
                </c:pt>
                <c:pt idx="330">
                  <c:v>110.02719118325012</c:v>
                </c:pt>
                <c:pt idx="331">
                  <c:v>110.02719118325012</c:v>
                </c:pt>
                <c:pt idx="332">
                  <c:v>110.02719118325012</c:v>
                </c:pt>
                <c:pt idx="333">
                  <c:v>110.12928537459482</c:v>
                </c:pt>
                <c:pt idx="334">
                  <c:v>110.93760377273404</c:v>
                </c:pt>
                <c:pt idx="335">
                  <c:v>110.29474001612348</c:v>
                </c:pt>
                <c:pt idx="336">
                  <c:v>110.29474001612348</c:v>
                </c:pt>
                <c:pt idx="337">
                  <c:v>110.29474001612348</c:v>
                </c:pt>
                <c:pt idx="338">
                  <c:v>110.29474001612348</c:v>
                </c:pt>
                <c:pt idx="339">
                  <c:v>110.29474001612348</c:v>
                </c:pt>
                <c:pt idx="340">
                  <c:v>110.12138349748692</c:v>
                </c:pt>
                <c:pt idx="341">
                  <c:v>109.83793395485048</c:v>
                </c:pt>
                <c:pt idx="342">
                  <c:v>108.57620293959502</c:v>
                </c:pt>
                <c:pt idx="343">
                  <c:v>108.29561358560498</c:v>
                </c:pt>
                <c:pt idx="344">
                  <c:v>105.24524663309721</c:v>
                </c:pt>
                <c:pt idx="345">
                  <c:v>105.24524663309721</c:v>
                </c:pt>
                <c:pt idx="346">
                  <c:v>105.24524663309721</c:v>
                </c:pt>
                <c:pt idx="347">
                  <c:v>107.59826081139168</c:v>
                </c:pt>
                <c:pt idx="348">
                  <c:v>109.43207803370251</c:v>
                </c:pt>
                <c:pt idx="349">
                  <c:v>109.14698024676136</c:v>
                </c:pt>
                <c:pt idx="350">
                  <c:v>108.67820017539239</c:v>
                </c:pt>
                <c:pt idx="351">
                  <c:v>108.25057773386749</c:v>
                </c:pt>
                <c:pt idx="352">
                  <c:v>108.25057773386749</c:v>
                </c:pt>
                <c:pt idx="353">
                  <c:v>108.25057773386749</c:v>
                </c:pt>
                <c:pt idx="354">
                  <c:v>108.25057773386749</c:v>
                </c:pt>
                <c:pt idx="355">
                  <c:v>110.28809856113101</c:v>
                </c:pt>
                <c:pt idx="356">
                  <c:v>110.74243225594692</c:v>
                </c:pt>
                <c:pt idx="357">
                  <c:v>112.70893314478691</c:v>
                </c:pt>
                <c:pt idx="358">
                  <c:v>112.90163229511697</c:v>
                </c:pt>
                <c:pt idx="359">
                  <c:v>112.90163229511697</c:v>
                </c:pt>
                <c:pt idx="360">
                  <c:v>112.90163229511697</c:v>
                </c:pt>
                <c:pt idx="361">
                  <c:v>111.96790189649877</c:v>
                </c:pt>
                <c:pt idx="362">
                  <c:v>111.74650390415729</c:v>
                </c:pt>
                <c:pt idx="363">
                  <c:v>112.03509209080252</c:v>
                </c:pt>
                <c:pt idx="364">
                  <c:v>110.92015177421358</c:v>
                </c:pt>
                <c:pt idx="365">
                  <c:v>111.11251158012796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A7-499D-90B6-3203ADA1AD14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43699</c:v>
                </c:pt>
                <c:pt idx="1">
                  <c:v>43700</c:v>
                </c:pt>
                <c:pt idx="2">
                  <c:v>43701</c:v>
                </c:pt>
                <c:pt idx="3">
                  <c:v>43702</c:v>
                </c:pt>
                <c:pt idx="4">
                  <c:v>43703</c:v>
                </c:pt>
                <c:pt idx="5">
                  <c:v>43704</c:v>
                </c:pt>
                <c:pt idx="6">
                  <c:v>43705</c:v>
                </c:pt>
                <c:pt idx="7">
                  <c:v>43706</c:v>
                </c:pt>
                <c:pt idx="8">
                  <c:v>43707</c:v>
                </c:pt>
                <c:pt idx="9">
                  <c:v>43708</c:v>
                </c:pt>
                <c:pt idx="10">
                  <c:v>43709</c:v>
                </c:pt>
                <c:pt idx="11">
                  <c:v>43710</c:v>
                </c:pt>
                <c:pt idx="12">
                  <c:v>43711</c:v>
                </c:pt>
                <c:pt idx="13">
                  <c:v>43712</c:v>
                </c:pt>
                <c:pt idx="14">
                  <c:v>43713</c:v>
                </c:pt>
                <c:pt idx="15">
                  <c:v>43714</c:v>
                </c:pt>
                <c:pt idx="16">
                  <c:v>43715</c:v>
                </c:pt>
                <c:pt idx="17">
                  <c:v>43716</c:v>
                </c:pt>
                <c:pt idx="18">
                  <c:v>43717</c:v>
                </c:pt>
                <c:pt idx="19">
                  <c:v>43718</c:v>
                </c:pt>
                <c:pt idx="20">
                  <c:v>43719</c:v>
                </c:pt>
                <c:pt idx="21">
                  <c:v>43720</c:v>
                </c:pt>
                <c:pt idx="22">
                  <c:v>43721</c:v>
                </c:pt>
                <c:pt idx="23">
                  <c:v>43722</c:v>
                </c:pt>
                <c:pt idx="24">
                  <c:v>43723</c:v>
                </c:pt>
                <c:pt idx="25">
                  <c:v>43724</c:v>
                </c:pt>
                <c:pt idx="26">
                  <c:v>43725</c:v>
                </c:pt>
                <c:pt idx="27">
                  <c:v>43726</c:v>
                </c:pt>
                <c:pt idx="28">
                  <c:v>43727</c:v>
                </c:pt>
                <c:pt idx="29">
                  <c:v>43728</c:v>
                </c:pt>
                <c:pt idx="30">
                  <c:v>43729</c:v>
                </c:pt>
                <c:pt idx="31">
                  <c:v>43730</c:v>
                </c:pt>
                <c:pt idx="32">
                  <c:v>43731</c:v>
                </c:pt>
                <c:pt idx="33">
                  <c:v>43732</c:v>
                </c:pt>
                <c:pt idx="34">
                  <c:v>43733</c:v>
                </c:pt>
                <c:pt idx="35">
                  <c:v>43734</c:v>
                </c:pt>
                <c:pt idx="36">
                  <c:v>43735</c:v>
                </c:pt>
                <c:pt idx="37">
                  <c:v>43736</c:v>
                </c:pt>
                <c:pt idx="38">
                  <c:v>43737</c:v>
                </c:pt>
                <c:pt idx="39">
                  <c:v>43738</c:v>
                </c:pt>
                <c:pt idx="40">
                  <c:v>43739</c:v>
                </c:pt>
                <c:pt idx="41">
                  <c:v>43740</c:v>
                </c:pt>
                <c:pt idx="42">
                  <c:v>43741</c:v>
                </c:pt>
                <c:pt idx="43">
                  <c:v>43742</c:v>
                </c:pt>
                <c:pt idx="44">
                  <c:v>43743</c:v>
                </c:pt>
                <c:pt idx="45">
                  <c:v>43744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43750</c:v>
                </c:pt>
                <c:pt idx="52">
                  <c:v>43751</c:v>
                </c:pt>
                <c:pt idx="53">
                  <c:v>43752</c:v>
                </c:pt>
                <c:pt idx="54">
                  <c:v>43753</c:v>
                </c:pt>
                <c:pt idx="55">
                  <c:v>43754</c:v>
                </c:pt>
                <c:pt idx="56">
                  <c:v>43755</c:v>
                </c:pt>
                <c:pt idx="57">
                  <c:v>43756</c:v>
                </c:pt>
                <c:pt idx="58">
                  <c:v>43757</c:v>
                </c:pt>
                <c:pt idx="59">
                  <c:v>43758</c:v>
                </c:pt>
                <c:pt idx="60">
                  <c:v>43759</c:v>
                </c:pt>
                <c:pt idx="61">
                  <c:v>43760</c:v>
                </c:pt>
                <c:pt idx="62">
                  <c:v>43761</c:v>
                </c:pt>
                <c:pt idx="63">
                  <c:v>43762</c:v>
                </c:pt>
                <c:pt idx="64">
                  <c:v>43763</c:v>
                </c:pt>
                <c:pt idx="65">
                  <c:v>43764</c:v>
                </c:pt>
                <c:pt idx="66">
                  <c:v>43765</c:v>
                </c:pt>
                <c:pt idx="67">
                  <c:v>43766</c:v>
                </c:pt>
                <c:pt idx="68">
                  <c:v>43767</c:v>
                </c:pt>
                <c:pt idx="69">
                  <c:v>43768</c:v>
                </c:pt>
                <c:pt idx="70">
                  <c:v>43769</c:v>
                </c:pt>
                <c:pt idx="71">
                  <c:v>43770</c:v>
                </c:pt>
                <c:pt idx="72">
                  <c:v>43771</c:v>
                </c:pt>
                <c:pt idx="73">
                  <c:v>43772</c:v>
                </c:pt>
                <c:pt idx="74">
                  <c:v>43773</c:v>
                </c:pt>
                <c:pt idx="75">
                  <c:v>43774</c:v>
                </c:pt>
                <c:pt idx="76">
                  <c:v>43775</c:v>
                </c:pt>
                <c:pt idx="77">
                  <c:v>43776</c:v>
                </c:pt>
                <c:pt idx="78">
                  <c:v>43777</c:v>
                </c:pt>
                <c:pt idx="79">
                  <c:v>43778</c:v>
                </c:pt>
                <c:pt idx="80">
                  <c:v>43779</c:v>
                </c:pt>
                <c:pt idx="81">
                  <c:v>43780</c:v>
                </c:pt>
                <c:pt idx="82">
                  <c:v>43781</c:v>
                </c:pt>
                <c:pt idx="83">
                  <c:v>43782</c:v>
                </c:pt>
                <c:pt idx="84">
                  <c:v>43783</c:v>
                </c:pt>
                <c:pt idx="85">
                  <c:v>43784</c:v>
                </c:pt>
                <c:pt idx="86">
                  <c:v>43785</c:v>
                </c:pt>
                <c:pt idx="87">
                  <c:v>43786</c:v>
                </c:pt>
                <c:pt idx="88">
                  <c:v>43787</c:v>
                </c:pt>
                <c:pt idx="89">
                  <c:v>43788</c:v>
                </c:pt>
                <c:pt idx="90">
                  <c:v>43789</c:v>
                </c:pt>
                <c:pt idx="91">
                  <c:v>43790</c:v>
                </c:pt>
                <c:pt idx="92">
                  <c:v>43791</c:v>
                </c:pt>
                <c:pt idx="93">
                  <c:v>43792</c:v>
                </c:pt>
                <c:pt idx="94">
                  <c:v>43793</c:v>
                </c:pt>
                <c:pt idx="95">
                  <c:v>43794</c:v>
                </c:pt>
                <c:pt idx="96">
                  <c:v>43795</c:v>
                </c:pt>
                <c:pt idx="97">
                  <c:v>43796</c:v>
                </c:pt>
                <c:pt idx="98">
                  <c:v>43797</c:v>
                </c:pt>
                <c:pt idx="99">
                  <c:v>43798</c:v>
                </c:pt>
                <c:pt idx="100">
                  <c:v>43799</c:v>
                </c:pt>
                <c:pt idx="101">
                  <c:v>43800</c:v>
                </c:pt>
                <c:pt idx="102">
                  <c:v>43801</c:v>
                </c:pt>
                <c:pt idx="103">
                  <c:v>43802</c:v>
                </c:pt>
                <c:pt idx="104">
                  <c:v>43803</c:v>
                </c:pt>
                <c:pt idx="105">
                  <c:v>43804</c:v>
                </c:pt>
                <c:pt idx="106">
                  <c:v>43805</c:v>
                </c:pt>
                <c:pt idx="107">
                  <c:v>43806</c:v>
                </c:pt>
                <c:pt idx="108">
                  <c:v>43807</c:v>
                </c:pt>
                <c:pt idx="109">
                  <c:v>43808</c:v>
                </c:pt>
                <c:pt idx="110">
                  <c:v>43809</c:v>
                </c:pt>
                <c:pt idx="111">
                  <c:v>43810</c:v>
                </c:pt>
                <c:pt idx="112">
                  <c:v>43811</c:v>
                </c:pt>
                <c:pt idx="113">
                  <c:v>43812</c:v>
                </c:pt>
                <c:pt idx="114">
                  <c:v>43813</c:v>
                </c:pt>
                <c:pt idx="115">
                  <c:v>43814</c:v>
                </c:pt>
                <c:pt idx="116">
                  <c:v>43815</c:v>
                </c:pt>
                <c:pt idx="117">
                  <c:v>43816</c:v>
                </c:pt>
                <c:pt idx="118">
                  <c:v>43817</c:v>
                </c:pt>
                <c:pt idx="119">
                  <c:v>43818</c:v>
                </c:pt>
                <c:pt idx="120">
                  <c:v>43819</c:v>
                </c:pt>
                <c:pt idx="121">
                  <c:v>43820</c:v>
                </c:pt>
                <c:pt idx="122">
                  <c:v>43821</c:v>
                </c:pt>
                <c:pt idx="123">
                  <c:v>43822</c:v>
                </c:pt>
                <c:pt idx="124">
                  <c:v>43823</c:v>
                </c:pt>
                <c:pt idx="125">
                  <c:v>43824</c:v>
                </c:pt>
                <c:pt idx="126">
                  <c:v>43825</c:v>
                </c:pt>
                <c:pt idx="127">
                  <c:v>43826</c:v>
                </c:pt>
                <c:pt idx="128">
                  <c:v>43827</c:v>
                </c:pt>
                <c:pt idx="129">
                  <c:v>43828</c:v>
                </c:pt>
                <c:pt idx="130">
                  <c:v>43829</c:v>
                </c:pt>
                <c:pt idx="131">
                  <c:v>43830</c:v>
                </c:pt>
                <c:pt idx="132">
                  <c:v>43831</c:v>
                </c:pt>
                <c:pt idx="133">
                  <c:v>43832</c:v>
                </c:pt>
                <c:pt idx="134">
                  <c:v>43833</c:v>
                </c:pt>
                <c:pt idx="135">
                  <c:v>43834</c:v>
                </c:pt>
                <c:pt idx="136">
                  <c:v>43835</c:v>
                </c:pt>
                <c:pt idx="137">
                  <c:v>43836</c:v>
                </c:pt>
                <c:pt idx="138">
                  <c:v>43837</c:v>
                </c:pt>
                <c:pt idx="139">
                  <c:v>43838</c:v>
                </c:pt>
                <c:pt idx="140">
                  <c:v>43839</c:v>
                </c:pt>
                <c:pt idx="141">
                  <c:v>43840</c:v>
                </c:pt>
                <c:pt idx="142">
                  <c:v>43841</c:v>
                </c:pt>
                <c:pt idx="143">
                  <c:v>43842</c:v>
                </c:pt>
                <c:pt idx="144">
                  <c:v>43843</c:v>
                </c:pt>
                <c:pt idx="145">
                  <c:v>43844</c:v>
                </c:pt>
                <c:pt idx="146">
                  <c:v>43845</c:v>
                </c:pt>
                <c:pt idx="147">
                  <c:v>43846</c:v>
                </c:pt>
                <c:pt idx="148">
                  <c:v>43847</c:v>
                </c:pt>
                <c:pt idx="149">
                  <c:v>43848</c:v>
                </c:pt>
                <c:pt idx="150">
                  <c:v>43849</c:v>
                </c:pt>
                <c:pt idx="151">
                  <c:v>43850</c:v>
                </c:pt>
                <c:pt idx="152">
                  <c:v>43851</c:v>
                </c:pt>
                <c:pt idx="153">
                  <c:v>43852</c:v>
                </c:pt>
                <c:pt idx="154">
                  <c:v>43853</c:v>
                </c:pt>
                <c:pt idx="155">
                  <c:v>43854</c:v>
                </c:pt>
                <c:pt idx="156">
                  <c:v>43855</c:v>
                </c:pt>
                <c:pt idx="157">
                  <c:v>43856</c:v>
                </c:pt>
                <c:pt idx="158">
                  <c:v>43857</c:v>
                </c:pt>
                <c:pt idx="159">
                  <c:v>43858</c:v>
                </c:pt>
                <c:pt idx="160">
                  <c:v>43859</c:v>
                </c:pt>
                <c:pt idx="161">
                  <c:v>43860</c:v>
                </c:pt>
                <c:pt idx="162">
                  <c:v>43861</c:v>
                </c:pt>
                <c:pt idx="163">
                  <c:v>43862</c:v>
                </c:pt>
                <c:pt idx="164">
                  <c:v>43863</c:v>
                </c:pt>
                <c:pt idx="165">
                  <c:v>43864</c:v>
                </c:pt>
                <c:pt idx="166">
                  <c:v>43865</c:v>
                </c:pt>
                <c:pt idx="167">
                  <c:v>43866</c:v>
                </c:pt>
                <c:pt idx="168">
                  <c:v>43867</c:v>
                </c:pt>
                <c:pt idx="169">
                  <c:v>43868</c:v>
                </c:pt>
                <c:pt idx="170">
                  <c:v>43869</c:v>
                </c:pt>
                <c:pt idx="171">
                  <c:v>43870</c:v>
                </c:pt>
                <c:pt idx="172">
                  <c:v>43871</c:v>
                </c:pt>
                <c:pt idx="173">
                  <c:v>43872</c:v>
                </c:pt>
                <c:pt idx="174">
                  <c:v>43873</c:v>
                </c:pt>
                <c:pt idx="175">
                  <c:v>43874</c:v>
                </c:pt>
                <c:pt idx="176">
                  <c:v>43875</c:v>
                </c:pt>
                <c:pt idx="177">
                  <c:v>43876</c:v>
                </c:pt>
                <c:pt idx="178">
                  <c:v>43877</c:v>
                </c:pt>
                <c:pt idx="179">
                  <c:v>43878</c:v>
                </c:pt>
                <c:pt idx="180">
                  <c:v>43879</c:v>
                </c:pt>
                <c:pt idx="181">
                  <c:v>43880</c:v>
                </c:pt>
                <c:pt idx="182">
                  <c:v>43881</c:v>
                </c:pt>
                <c:pt idx="183">
                  <c:v>43882</c:v>
                </c:pt>
                <c:pt idx="184">
                  <c:v>43883</c:v>
                </c:pt>
                <c:pt idx="185">
                  <c:v>43884</c:v>
                </c:pt>
                <c:pt idx="186">
                  <c:v>43885</c:v>
                </c:pt>
                <c:pt idx="187">
                  <c:v>43886</c:v>
                </c:pt>
                <c:pt idx="188">
                  <c:v>43887</c:v>
                </c:pt>
                <c:pt idx="189">
                  <c:v>43888</c:v>
                </c:pt>
                <c:pt idx="190">
                  <c:v>43889</c:v>
                </c:pt>
                <c:pt idx="191">
                  <c:v>43890</c:v>
                </c:pt>
                <c:pt idx="192">
                  <c:v>43891</c:v>
                </c:pt>
                <c:pt idx="193">
                  <c:v>43892</c:v>
                </c:pt>
                <c:pt idx="194">
                  <c:v>43893</c:v>
                </c:pt>
                <c:pt idx="195">
                  <c:v>43894</c:v>
                </c:pt>
                <c:pt idx="196">
                  <c:v>43895</c:v>
                </c:pt>
                <c:pt idx="197">
                  <c:v>43896</c:v>
                </c:pt>
                <c:pt idx="198">
                  <c:v>43897</c:v>
                </c:pt>
                <c:pt idx="199">
                  <c:v>43898</c:v>
                </c:pt>
                <c:pt idx="200">
                  <c:v>43899</c:v>
                </c:pt>
                <c:pt idx="201">
                  <c:v>43900</c:v>
                </c:pt>
                <c:pt idx="202">
                  <c:v>43901</c:v>
                </c:pt>
                <c:pt idx="203">
                  <c:v>43902</c:v>
                </c:pt>
                <c:pt idx="204">
                  <c:v>43903</c:v>
                </c:pt>
                <c:pt idx="205">
                  <c:v>43904</c:v>
                </c:pt>
                <c:pt idx="206">
                  <c:v>43905</c:v>
                </c:pt>
                <c:pt idx="207">
                  <c:v>43906</c:v>
                </c:pt>
                <c:pt idx="208">
                  <c:v>43907</c:v>
                </c:pt>
                <c:pt idx="209">
                  <c:v>43908</c:v>
                </c:pt>
                <c:pt idx="210">
                  <c:v>43909</c:v>
                </c:pt>
                <c:pt idx="211">
                  <c:v>43910</c:v>
                </c:pt>
                <c:pt idx="212">
                  <c:v>43911</c:v>
                </c:pt>
                <c:pt idx="213">
                  <c:v>43912</c:v>
                </c:pt>
                <c:pt idx="214">
                  <c:v>43913</c:v>
                </c:pt>
                <c:pt idx="215">
                  <c:v>43914</c:v>
                </c:pt>
                <c:pt idx="216">
                  <c:v>43915</c:v>
                </c:pt>
                <c:pt idx="217">
                  <c:v>43916</c:v>
                </c:pt>
                <c:pt idx="218">
                  <c:v>43917</c:v>
                </c:pt>
                <c:pt idx="219">
                  <c:v>43918</c:v>
                </c:pt>
                <c:pt idx="220">
                  <c:v>43919</c:v>
                </c:pt>
                <c:pt idx="221">
                  <c:v>43920</c:v>
                </c:pt>
                <c:pt idx="222">
                  <c:v>43921</c:v>
                </c:pt>
                <c:pt idx="223">
                  <c:v>43922</c:v>
                </c:pt>
                <c:pt idx="224">
                  <c:v>43923</c:v>
                </c:pt>
                <c:pt idx="225">
                  <c:v>43924</c:v>
                </c:pt>
                <c:pt idx="226">
                  <c:v>43925</c:v>
                </c:pt>
                <c:pt idx="227">
                  <c:v>43926</c:v>
                </c:pt>
                <c:pt idx="228">
                  <c:v>43927</c:v>
                </c:pt>
                <c:pt idx="229">
                  <c:v>43928</c:v>
                </c:pt>
                <c:pt idx="230">
                  <c:v>43929</c:v>
                </c:pt>
                <c:pt idx="231">
                  <c:v>43930</c:v>
                </c:pt>
                <c:pt idx="232">
                  <c:v>43931</c:v>
                </c:pt>
                <c:pt idx="233">
                  <c:v>43932</c:v>
                </c:pt>
                <c:pt idx="234">
                  <c:v>43933</c:v>
                </c:pt>
                <c:pt idx="235">
                  <c:v>43934</c:v>
                </c:pt>
                <c:pt idx="236">
                  <c:v>43935</c:v>
                </c:pt>
                <c:pt idx="237">
                  <c:v>43936</c:v>
                </c:pt>
                <c:pt idx="238">
                  <c:v>43937</c:v>
                </c:pt>
                <c:pt idx="239">
                  <c:v>43938</c:v>
                </c:pt>
                <c:pt idx="240">
                  <c:v>43939</c:v>
                </c:pt>
                <c:pt idx="241">
                  <c:v>43940</c:v>
                </c:pt>
                <c:pt idx="242">
                  <c:v>43941</c:v>
                </c:pt>
                <c:pt idx="243">
                  <c:v>43942</c:v>
                </c:pt>
                <c:pt idx="244">
                  <c:v>43943</c:v>
                </c:pt>
                <c:pt idx="245">
                  <c:v>43944</c:v>
                </c:pt>
                <c:pt idx="246">
                  <c:v>43945</c:v>
                </c:pt>
                <c:pt idx="247">
                  <c:v>43946</c:v>
                </c:pt>
                <c:pt idx="248">
                  <c:v>43947</c:v>
                </c:pt>
                <c:pt idx="249">
                  <c:v>43948</c:v>
                </c:pt>
                <c:pt idx="250">
                  <c:v>43949</c:v>
                </c:pt>
                <c:pt idx="251">
                  <c:v>43950</c:v>
                </c:pt>
                <c:pt idx="252">
                  <c:v>43951</c:v>
                </c:pt>
                <c:pt idx="253">
                  <c:v>43952</c:v>
                </c:pt>
                <c:pt idx="254">
                  <c:v>43953</c:v>
                </c:pt>
                <c:pt idx="255">
                  <c:v>43954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43960</c:v>
                </c:pt>
                <c:pt idx="262">
                  <c:v>43961</c:v>
                </c:pt>
                <c:pt idx="263">
                  <c:v>43962</c:v>
                </c:pt>
                <c:pt idx="264">
                  <c:v>43963</c:v>
                </c:pt>
                <c:pt idx="265">
                  <c:v>43964</c:v>
                </c:pt>
                <c:pt idx="266">
                  <c:v>43965</c:v>
                </c:pt>
                <c:pt idx="267">
                  <c:v>43966</c:v>
                </c:pt>
                <c:pt idx="268">
                  <c:v>43967</c:v>
                </c:pt>
                <c:pt idx="269">
                  <c:v>43968</c:v>
                </c:pt>
                <c:pt idx="270">
                  <c:v>43969</c:v>
                </c:pt>
                <c:pt idx="271">
                  <c:v>43970</c:v>
                </c:pt>
                <c:pt idx="272">
                  <c:v>43971</c:v>
                </c:pt>
                <c:pt idx="273">
                  <c:v>43972</c:v>
                </c:pt>
                <c:pt idx="274">
                  <c:v>43973</c:v>
                </c:pt>
                <c:pt idx="275">
                  <c:v>43974</c:v>
                </c:pt>
                <c:pt idx="276">
                  <c:v>43975</c:v>
                </c:pt>
                <c:pt idx="277">
                  <c:v>43976</c:v>
                </c:pt>
                <c:pt idx="278">
                  <c:v>43977</c:v>
                </c:pt>
                <c:pt idx="279">
                  <c:v>43978</c:v>
                </c:pt>
                <c:pt idx="280">
                  <c:v>43979</c:v>
                </c:pt>
                <c:pt idx="281">
                  <c:v>43980</c:v>
                </c:pt>
                <c:pt idx="282">
                  <c:v>43981</c:v>
                </c:pt>
                <c:pt idx="283">
                  <c:v>43982</c:v>
                </c:pt>
                <c:pt idx="284">
                  <c:v>43983</c:v>
                </c:pt>
                <c:pt idx="285">
                  <c:v>43984</c:v>
                </c:pt>
                <c:pt idx="286">
                  <c:v>43985</c:v>
                </c:pt>
                <c:pt idx="287">
                  <c:v>43986</c:v>
                </c:pt>
                <c:pt idx="288">
                  <c:v>43987</c:v>
                </c:pt>
                <c:pt idx="289">
                  <c:v>43988</c:v>
                </c:pt>
                <c:pt idx="290">
                  <c:v>43989</c:v>
                </c:pt>
                <c:pt idx="291">
                  <c:v>43990</c:v>
                </c:pt>
                <c:pt idx="292">
                  <c:v>43991</c:v>
                </c:pt>
                <c:pt idx="293">
                  <c:v>43992</c:v>
                </c:pt>
                <c:pt idx="294">
                  <c:v>43993</c:v>
                </c:pt>
                <c:pt idx="295">
                  <c:v>43994</c:v>
                </c:pt>
                <c:pt idx="296">
                  <c:v>43995</c:v>
                </c:pt>
                <c:pt idx="297">
                  <c:v>43996</c:v>
                </c:pt>
                <c:pt idx="298">
                  <c:v>43997</c:v>
                </c:pt>
                <c:pt idx="299">
                  <c:v>43998</c:v>
                </c:pt>
                <c:pt idx="300">
                  <c:v>43999</c:v>
                </c:pt>
                <c:pt idx="301">
                  <c:v>44000</c:v>
                </c:pt>
                <c:pt idx="302">
                  <c:v>44001</c:v>
                </c:pt>
                <c:pt idx="303">
                  <c:v>44002</c:v>
                </c:pt>
                <c:pt idx="304">
                  <c:v>44003</c:v>
                </c:pt>
                <c:pt idx="305">
                  <c:v>44004</c:v>
                </c:pt>
                <c:pt idx="306">
                  <c:v>44005</c:v>
                </c:pt>
                <c:pt idx="307">
                  <c:v>44006</c:v>
                </c:pt>
                <c:pt idx="308">
                  <c:v>44007</c:v>
                </c:pt>
                <c:pt idx="309">
                  <c:v>44008</c:v>
                </c:pt>
                <c:pt idx="310">
                  <c:v>44009</c:v>
                </c:pt>
                <c:pt idx="311">
                  <c:v>44010</c:v>
                </c:pt>
                <c:pt idx="312">
                  <c:v>44011</c:v>
                </c:pt>
                <c:pt idx="313">
                  <c:v>44012</c:v>
                </c:pt>
                <c:pt idx="314">
                  <c:v>44013</c:v>
                </c:pt>
                <c:pt idx="315">
                  <c:v>44014</c:v>
                </c:pt>
                <c:pt idx="316">
                  <c:v>44015</c:v>
                </c:pt>
                <c:pt idx="317">
                  <c:v>44016</c:v>
                </c:pt>
                <c:pt idx="318">
                  <c:v>44017</c:v>
                </c:pt>
                <c:pt idx="319">
                  <c:v>44018</c:v>
                </c:pt>
                <c:pt idx="320">
                  <c:v>44019</c:v>
                </c:pt>
                <c:pt idx="321">
                  <c:v>44020</c:v>
                </c:pt>
                <c:pt idx="322">
                  <c:v>44021</c:v>
                </c:pt>
                <c:pt idx="323">
                  <c:v>44022</c:v>
                </c:pt>
                <c:pt idx="324">
                  <c:v>44023</c:v>
                </c:pt>
                <c:pt idx="325">
                  <c:v>44024</c:v>
                </c:pt>
                <c:pt idx="326">
                  <c:v>44025</c:v>
                </c:pt>
                <c:pt idx="327">
                  <c:v>44026</c:v>
                </c:pt>
                <c:pt idx="328">
                  <c:v>44027</c:v>
                </c:pt>
                <c:pt idx="329">
                  <c:v>44028</c:v>
                </c:pt>
                <c:pt idx="330">
                  <c:v>44029</c:v>
                </c:pt>
                <c:pt idx="331">
                  <c:v>44030</c:v>
                </c:pt>
                <c:pt idx="332">
                  <c:v>44031</c:v>
                </c:pt>
                <c:pt idx="333">
                  <c:v>44032</c:v>
                </c:pt>
                <c:pt idx="334">
                  <c:v>44033</c:v>
                </c:pt>
                <c:pt idx="335">
                  <c:v>44034</c:v>
                </c:pt>
                <c:pt idx="336">
                  <c:v>44035</c:v>
                </c:pt>
                <c:pt idx="337">
                  <c:v>44036</c:v>
                </c:pt>
                <c:pt idx="338">
                  <c:v>44037</c:v>
                </c:pt>
                <c:pt idx="339">
                  <c:v>44038</c:v>
                </c:pt>
                <c:pt idx="340">
                  <c:v>44039</c:v>
                </c:pt>
                <c:pt idx="341">
                  <c:v>44040</c:v>
                </c:pt>
                <c:pt idx="342">
                  <c:v>44041</c:v>
                </c:pt>
                <c:pt idx="343">
                  <c:v>44042</c:v>
                </c:pt>
                <c:pt idx="344">
                  <c:v>44043</c:v>
                </c:pt>
                <c:pt idx="345">
                  <c:v>44044</c:v>
                </c:pt>
                <c:pt idx="346">
                  <c:v>44045</c:v>
                </c:pt>
                <c:pt idx="347">
                  <c:v>44046</c:v>
                </c:pt>
                <c:pt idx="348">
                  <c:v>44047</c:v>
                </c:pt>
                <c:pt idx="349">
                  <c:v>44048</c:v>
                </c:pt>
                <c:pt idx="350">
                  <c:v>44049</c:v>
                </c:pt>
                <c:pt idx="351">
                  <c:v>44050</c:v>
                </c:pt>
                <c:pt idx="352">
                  <c:v>44051</c:v>
                </c:pt>
                <c:pt idx="353">
                  <c:v>44052</c:v>
                </c:pt>
                <c:pt idx="354">
                  <c:v>44053</c:v>
                </c:pt>
                <c:pt idx="355">
                  <c:v>44054</c:v>
                </c:pt>
                <c:pt idx="356">
                  <c:v>44055</c:v>
                </c:pt>
                <c:pt idx="357">
                  <c:v>44056</c:v>
                </c:pt>
                <c:pt idx="358">
                  <c:v>44057</c:v>
                </c:pt>
                <c:pt idx="359">
                  <c:v>44058</c:v>
                </c:pt>
                <c:pt idx="360">
                  <c:v>44059</c:v>
                </c:pt>
                <c:pt idx="361">
                  <c:v>44060</c:v>
                </c:pt>
                <c:pt idx="362">
                  <c:v>44061</c:v>
                </c:pt>
                <c:pt idx="363">
                  <c:v>44062</c:v>
                </c:pt>
                <c:pt idx="364">
                  <c:v>44063</c:v>
                </c:pt>
                <c:pt idx="365">
                  <c:v>44064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99.795010556956328</c:v>
                </c:pt>
                <c:pt idx="2">
                  <c:v>99.795010556956328</c:v>
                </c:pt>
                <c:pt idx="3">
                  <c:v>99.795010556956328</c:v>
                </c:pt>
                <c:pt idx="4">
                  <c:v>98.477953385400667</c:v>
                </c:pt>
                <c:pt idx="5">
                  <c:v>98.865383432753248</c:v>
                </c:pt>
                <c:pt idx="6">
                  <c:v>98.94327942110985</c:v>
                </c:pt>
                <c:pt idx="7">
                  <c:v>99.428079453908154</c:v>
                </c:pt>
                <c:pt idx="8">
                  <c:v>100.88862923559441</c:v>
                </c:pt>
                <c:pt idx="9">
                  <c:v>100.88862923559441</c:v>
                </c:pt>
                <c:pt idx="10">
                  <c:v>100.88862923559441</c:v>
                </c:pt>
                <c:pt idx="11">
                  <c:v>100.83020724432696</c:v>
                </c:pt>
                <c:pt idx="12">
                  <c:v>99.755037615562841</c:v>
                </c:pt>
                <c:pt idx="13">
                  <c:v>101.53229608675157</c:v>
                </c:pt>
                <c:pt idx="14">
                  <c:v>102.80323063362241</c:v>
                </c:pt>
                <c:pt idx="15">
                  <c:v>103.31057950515553</c:v>
                </c:pt>
                <c:pt idx="16">
                  <c:v>103.31057950515553</c:v>
                </c:pt>
                <c:pt idx="17">
                  <c:v>103.31057950515553</c:v>
                </c:pt>
                <c:pt idx="18">
                  <c:v>103.57911567554275</c:v>
                </c:pt>
                <c:pt idx="19">
                  <c:v>103.32800360781424</c:v>
                </c:pt>
                <c:pt idx="20">
                  <c:v>104.24123157657385</c:v>
                </c:pt>
                <c:pt idx="21">
                  <c:v>104.78342865342439</c:v>
                </c:pt>
                <c:pt idx="22">
                  <c:v>105.22210606153786</c:v>
                </c:pt>
                <c:pt idx="23">
                  <c:v>105.22210606153786</c:v>
                </c:pt>
                <c:pt idx="24">
                  <c:v>105.22210606153786</c:v>
                </c:pt>
                <c:pt idx="25">
                  <c:v>105.27027858065313</c:v>
                </c:pt>
                <c:pt idx="26">
                  <c:v>104.43494660025011</c:v>
                </c:pt>
                <c:pt idx="27">
                  <c:v>104.68400877354819</c:v>
                </c:pt>
                <c:pt idx="28">
                  <c:v>104.19305905745857</c:v>
                </c:pt>
                <c:pt idx="29">
                  <c:v>104.673759301396</c:v>
                </c:pt>
                <c:pt idx="30">
                  <c:v>104.673759301396</c:v>
                </c:pt>
                <c:pt idx="31">
                  <c:v>104.673759301396</c:v>
                </c:pt>
                <c:pt idx="32">
                  <c:v>104.0557161306193</c:v>
                </c:pt>
                <c:pt idx="33">
                  <c:v>103.65803661111455</c:v>
                </c:pt>
                <c:pt idx="34">
                  <c:v>103.06459217350309</c:v>
                </c:pt>
                <c:pt idx="35">
                  <c:v>103.44792243199478</c:v>
                </c:pt>
                <c:pt idx="36">
                  <c:v>102.64846360412442</c:v>
                </c:pt>
                <c:pt idx="37">
                  <c:v>102.64846360412442</c:v>
                </c:pt>
                <c:pt idx="38">
                  <c:v>102.64846360412442</c:v>
                </c:pt>
                <c:pt idx="39">
                  <c:v>102.59721624336349</c:v>
                </c:pt>
                <c:pt idx="40">
                  <c:v>102.33892954512845</c:v>
                </c:pt>
                <c:pt idx="41">
                  <c:v>101.38777852940576</c:v>
                </c:pt>
                <c:pt idx="42">
                  <c:v>101.70346227169304</c:v>
                </c:pt>
                <c:pt idx="43">
                  <c:v>102.14418957423698</c:v>
                </c:pt>
                <c:pt idx="44">
                  <c:v>102.14418957423698</c:v>
                </c:pt>
                <c:pt idx="45">
                  <c:v>102.14418957423698</c:v>
                </c:pt>
                <c:pt idx="46">
                  <c:v>101.8961523481541</c:v>
                </c:pt>
                <c:pt idx="47">
                  <c:v>101.87462845663453</c:v>
                </c:pt>
                <c:pt idx="48">
                  <c:v>101.77828341840399</c:v>
                </c:pt>
                <c:pt idx="49">
                  <c:v>102.13598999651522</c:v>
                </c:pt>
                <c:pt idx="50">
                  <c:v>103.6775106082037</c:v>
                </c:pt>
                <c:pt idx="51">
                  <c:v>103.6775106082037</c:v>
                </c:pt>
                <c:pt idx="52">
                  <c:v>103.6775106082037</c:v>
                </c:pt>
                <c:pt idx="53">
                  <c:v>104.2832544123978</c:v>
                </c:pt>
                <c:pt idx="54">
                  <c:v>104.46774491113712</c:v>
                </c:pt>
                <c:pt idx="55">
                  <c:v>104.9627944160876</c:v>
                </c:pt>
                <c:pt idx="56">
                  <c:v>105.40454666584677</c:v>
                </c:pt>
                <c:pt idx="57">
                  <c:v>104.95664473279631</c:v>
                </c:pt>
                <c:pt idx="58">
                  <c:v>104.95664473279631</c:v>
                </c:pt>
                <c:pt idx="59">
                  <c:v>104.95664473279631</c:v>
                </c:pt>
                <c:pt idx="60">
                  <c:v>105.41684603242939</c:v>
                </c:pt>
                <c:pt idx="61">
                  <c:v>105.98774163130604</c:v>
                </c:pt>
                <c:pt idx="62">
                  <c:v>105.66693315294269</c:v>
                </c:pt>
                <c:pt idx="63">
                  <c:v>106.32904905397379</c:v>
                </c:pt>
                <c:pt idx="64">
                  <c:v>106.16813234118449</c:v>
                </c:pt>
                <c:pt idx="65">
                  <c:v>106.16813234118449</c:v>
                </c:pt>
                <c:pt idx="66">
                  <c:v>106.16813234118449</c:v>
                </c:pt>
                <c:pt idx="67">
                  <c:v>106.89891970563524</c:v>
                </c:pt>
                <c:pt idx="68">
                  <c:v>106.97681569399182</c:v>
                </c:pt>
                <c:pt idx="69">
                  <c:v>106.74825246499812</c:v>
                </c:pt>
                <c:pt idx="70">
                  <c:v>106.7974499313286</c:v>
                </c:pt>
                <c:pt idx="71">
                  <c:v>107.53643687350107</c:v>
                </c:pt>
                <c:pt idx="72">
                  <c:v>107.53643687350107</c:v>
                </c:pt>
                <c:pt idx="73">
                  <c:v>107.53643687350107</c:v>
                </c:pt>
                <c:pt idx="74">
                  <c:v>109.11075579607655</c:v>
                </c:pt>
                <c:pt idx="75">
                  <c:v>109.79439558862725</c:v>
                </c:pt>
                <c:pt idx="76">
                  <c:v>109.55353299305091</c:v>
                </c:pt>
                <c:pt idx="77">
                  <c:v>110.03525818420357</c:v>
                </c:pt>
                <c:pt idx="78">
                  <c:v>109.14150421253311</c:v>
                </c:pt>
                <c:pt idx="79">
                  <c:v>109.14150421253311</c:v>
                </c:pt>
                <c:pt idx="80">
                  <c:v>109.14150421253311</c:v>
                </c:pt>
                <c:pt idx="81">
                  <c:v>107.91464239591667</c:v>
                </c:pt>
                <c:pt idx="82">
                  <c:v>108.2170018244061</c:v>
                </c:pt>
                <c:pt idx="83">
                  <c:v>106.98706516614399</c:v>
                </c:pt>
                <c:pt idx="84">
                  <c:v>106.82512350613949</c:v>
                </c:pt>
                <c:pt idx="85">
                  <c:v>107.49543898489233</c:v>
                </c:pt>
                <c:pt idx="86">
                  <c:v>107.49543898489233</c:v>
                </c:pt>
                <c:pt idx="87">
                  <c:v>107.49543898489233</c:v>
                </c:pt>
                <c:pt idx="88">
                  <c:v>107.83674640756006</c:v>
                </c:pt>
                <c:pt idx="89">
                  <c:v>108.35331980403016</c:v>
                </c:pt>
                <c:pt idx="90">
                  <c:v>107.82444704097745</c:v>
                </c:pt>
                <c:pt idx="91">
                  <c:v>107.06393620728538</c:v>
                </c:pt>
                <c:pt idx="92">
                  <c:v>107.47084025172708</c:v>
                </c:pt>
                <c:pt idx="93">
                  <c:v>107.47084025172708</c:v>
                </c:pt>
                <c:pt idx="94">
                  <c:v>107.47084025172708</c:v>
                </c:pt>
                <c:pt idx="95">
                  <c:v>107.97511428161457</c:v>
                </c:pt>
                <c:pt idx="96">
                  <c:v>107.39806899944658</c:v>
                </c:pt>
                <c:pt idx="97">
                  <c:v>107.91976713199277</c:v>
                </c:pt>
                <c:pt idx="98">
                  <c:v>107.6594305393273</c:v>
                </c:pt>
                <c:pt idx="99">
                  <c:v>106.59963511879144</c:v>
                </c:pt>
                <c:pt idx="100">
                  <c:v>106.59963511879144</c:v>
                </c:pt>
                <c:pt idx="101">
                  <c:v>106.59963511879144</c:v>
                </c:pt>
                <c:pt idx="102">
                  <c:v>106.61705922145016</c:v>
                </c:pt>
                <c:pt idx="103">
                  <c:v>106.32597421232815</c:v>
                </c:pt>
                <c:pt idx="104">
                  <c:v>106.24295348789545</c:v>
                </c:pt>
                <c:pt idx="105">
                  <c:v>106.88662033905261</c:v>
                </c:pt>
                <c:pt idx="106">
                  <c:v>107.51286308755107</c:v>
                </c:pt>
                <c:pt idx="107">
                  <c:v>107.51286308755107</c:v>
                </c:pt>
                <c:pt idx="108">
                  <c:v>107.51286308755107</c:v>
                </c:pt>
                <c:pt idx="109">
                  <c:v>107.73322673882301</c:v>
                </c:pt>
                <c:pt idx="110">
                  <c:v>107.56821023717285</c:v>
                </c:pt>
                <c:pt idx="111">
                  <c:v>108.46298915605853</c:v>
                </c:pt>
                <c:pt idx="112">
                  <c:v>109.74212328065111</c:v>
                </c:pt>
                <c:pt idx="113">
                  <c:v>111.40253776930496</c:v>
                </c:pt>
                <c:pt idx="114">
                  <c:v>111.40253776930496</c:v>
                </c:pt>
                <c:pt idx="115">
                  <c:v>111.40253776930496</c:v>
                </c:pt>
                <c:pt idx="116">
                  <c:v>111.51015722690288</c:v>
                </c:pt>
                <c:pt idx="117">
                  <c:v>113.01170489719786</c:v>
                </c:pt>
                <c:pt idx="118">
                  <c:v>113.68509521759638</c:v>
                </c:pt>
                <c:pt idx="119">
                  <c:v>113.4237336777157</c:v>
                </c:pt>
                <c:pt idx="120">
                  <c:v>113.52725334645277</c:v>
                </c:pt>
                <c:pt idx="121">
                  <c:v>113.52725334645277</c:v>
                </c:pt>
                <c:pt idx="122">
                  <c:v>113.52725334645277</c:v>
                </c:pt>
                <c:pt idx="123">
                  <c:v>113.93723223254013</c:v>
                </c:pt>
                <c:pt idx="124">
                  <c:v>113.67382079822897</c:v>
                </c:pt>
                <c:pt idx="125">
                  <c:v>113.68099542873551</c:v>
                </c:pt>
                <c:pt idx="126">
                  <c:v>113.98232991000972</c:v>
                </c:pt>
                <c:pt idx="127">
                  <c:v>114.65162044154735</c:v>
                </c:pt>
                <c:pt idx="128">
                  <c:v>114.65162044154735</c:v>
                </c:pt>
                <c:pt idx="129">
                  <c:v>114.65162044154735</c:v>
                </c:pt>
                <c:pt idx="130">
                  <c:v>114.63214644445821</c:v>
                </c:pt>
                <c:pt idx="131">
                  <c:v>114.24676629153609</c:v>
                </c:pt>
                <c:pt idx="132">
                  <c:v>114.24471639710565</c:v>
                </c:pt>
                <c:pt idx="133">
                  <c:v>115.61507082385266</c:v>
                </c:pt>
                <c:pt idx="134">
                  <c:v>115.19074267675222</c:v>
                </c:pt>
                <c:pt idx="135">
                  <c:v>115.19074267675222</c:v>
                </c:pt>
                <c:pt idx="136">
                  <c:v>115.19074267675222</c:v>
                </c:pt>
                <c:pt idx="137">
                  <c:v>114.02845253469455</c:v>
                </c:pt>
                <c:pt idx="138">
                  <c:v>114.36771006293185</c:v>
                </c:pt>
                <c:pt idx="139">
                  <c:v>113.91263349937489</c:v>
                </c:pt>
                <c:pt idx="140">
                  <c:v>115.75446364512236</c:v>
                </c:pt>
                <c:pt idx="141">
                  <c:v>116.19109115880542</c:v>
                </c:pt>
                <c:pt idx="142">
                  <c:v>116.19109115880542</c:v>
                </c:pt>
                <c:pt idx="143">
                  <c:v>116.19109115880542</c:v>
                </c:pt>
                <c:pt idx="144">
                  <c:v>117.2539614209869</c:v>
                </c:pt>
                <c:pt idx="145">
                  <c:v>117.23961215997383</c:v>
                </c:pt>
                <c:pt idx="146">
                  <c:v>116.63694319742541</c:v>
                </c:pt>
                <c:pt idx="147">
                  <c:v>116.90752926224306</c:v>
                </c:pt>
                <c:pt idx="148">
                  <c:v>117.54402148289371</c:v>
                </c:pt>
                <c:pt idx="149">
                  <c:v>117.54402148289371</c:v>
                </c:pt>
                <c:pt idx="150">
                  <c:v>117.54402148289371</c:v>
                </c:pt>
                <c:pt idx="151">
                  <c:v>117.42615255314361</c:v>
                </c:pt>
                <c:pt idx="152">
                  <c:v>115.49617694688732</c:v>
                </c:pt>
                <c:pt idx="153">
                  <c:v>116.16751737285539</c:v>
                </c:pt>
                <c:pt idx="154">
                  <c:v>115.01855154459554</c:v>
                </c:pt>
                <c:pt idx="155">
                  <c:v>114.73156632433439</c:v>
                </c:pt>
                <c:pt idx="156">
                  <c:v>114.73156632433439</c:v>
                </c:pt>
                <c:pt idx="157">
                  <c:v>114.73156632433439</c:v>
                </c:pt>
                <c:pt idx="158">
                  <c:v>113.04962794416096</c:v>
                </c:pt>
                <c:pt idx="159">
                  <c:v>112.92048459504345</c:v>
                </c:pt>
                <c:pt idx="160">
                  <c:v>112.4889818174365</c:v>
                </c:pt>
                <c:pt idx="161">
                  <c:v>109.95531230141657</c:v>
                </c:pt>
                <c:pt idx="162">
                  <c:v>108.88424246151331</c:v>
                </c:pt>
                <c:pt idx="163">
                  <c:v>108.88424246151331</c:v>
                </c:pt>
                <c:pt idx="164">
                  <c:v>108.88424246151331</c:v>
                </c:pt>
                <c:pt idx="165">
                  <c:v>108.6772031240392</c:v>
                </c:pt>
                <c:pt idx="166">
                  <c:v>111.24674579259178</c:v>
                </c:pt>
                <c:pt idx="167">
                  <c:v>111.65774962589435</c:v>
                </c:pt>
                <c:pt idx="168">
                  <c:v>112.98813111124785</c:v>
                </c:pt>
                <c:pt idx="169">
                  <c:v>111.88733780210327</c:v>
                </c:pt>
                <c:pt idx="170">
                  <c:v>111.88733780210327</c:v>
                </c:pt>
                <c:pt idx="171">
                  <c:v>111.88733780210327</c:v>
                </c:pt>
                <c:pt idx="172">
                  <c:v>111.4045876637354</c:v>
                </c:pt>
                <c:pt idx="173">
                  <c:v>112.68372178832797</c:v>
                </c:pt>
                <c:pt idx="174">
                  <c:v>113.73839247278772</c:v>
                </c:pt>
                <c:pt idx="175">
                  <c:v>113.36633663366342</c:v>
                </c:pt>
                <c:pt idx="176">
                  <c:v>113.38991041961344</c:v>
                </c:pt>
                <c:pt idx="177">
                  <c:v>113.38991041961344</c:v>
                </c:pt>
                <c:pt idx="178">
                  <c:v>113.38991041961344</c:v>
                </c:pt>
                <c:pt idx="179">
                  <c:v>113.56312649898537</c:v>
                </c:pt>
                <c:pt idx="180">
                  <c:v>112.29936658262106</c:v>
                </c:pt>
                <c:pt idx="181">
                  <c:v>113.12239919644144</c:v>
                </c:pt>
                <c:pt idx="182">
                  <c:v>112.2645183773036</c:v>
                </c:pt>
                <c:pt idx="183">
                  <c:v>111.12682696841117</c:v>
                </c:pt>
                <c:pt idx="184">
                  <c:v>111.12682696841117</c:v>
                </c:pt>
                <c:pt idx="185">
                  <c:v>111.12682696841117</c:v>
                </c:pt>
                <c:pt idx="186">
                  <c:v>108.16472951642993</c:v>
                </c:pt>
                <c:pt idx="187">
                  <c:v>108.28977307668659</c:v>
                </c:pt>
                <c:pt idx="188">
                  <c:v>106.93376791095261</c:v>
                </c:pt>
                <c:pt idx="189">
                  <c:v>105.63823463091654</c:v>
                </c:pt>
                <c:pt idx="190">
                  <c:v>103.06049238464222</c:v>
                </c:pt>
                <c:pt idx="191">
                  <c:v>103.06049238464222</c:v>
                </c:pt>
                <c:pt idx="192">
                  <c:v>103.06049238464222</c:v>
                </c:pt>
                <c:pt idx="193">
                  <c:v>104.24020662935861</c:v>
                </c:pt>
                <c:pt idx="194">
                  <c:v>105.34612467457929</c:v>
                </c:pt>
                <c:pt idx="195">
                  <c:v>106.37004694258248</c:v>
                </c:pt>
                <c:pt idx="196">
                  <c:v>106.52686386651089</c:v>
                </c:pt>
                <c:pt idx="197">
                  <c:v>103.7328577578255</c:v>
                </c:pt>
                <c:pt idx="198">
                  <c:v>103.7328577578255</c:v>
                </c:pt>
                <c:pt idx="199">
                  <c:v>103.7328577578255</c:v>
                </c:pt>
                <c:pt idx="200">
                  <c:v>97.156796424984137</c:v>
                </c:pt>
                <c:pt idx="201">
                  <c:v>98.861283643892349</c:v>
                </c:pt>
                <c:pt idx="202">
                  <c:v>97.023553287005726</c:v>
                </c:pt>
                <c:pt idx="203">
                  <c:v>90.516163417583996</c:v>
                </c:pt>
                <c:pt idx="204">
                  <c:v>91.34227087305004</c:v>
                </c:pt>
                <c:pt idx="205">
                  <c:v>91.34227087305004</c:v>
                </c:pt>
                <c:pt idx="206">
                  <c:v>91.34227087305004</c:v>
                </c:pt>
                <c:pt idx="207">
                  <c:v>85.396552077568003</c:v>
                </c:pt>
                <c:pt idx="208">
                  <c:v>84.730336387676033</c:v>
                </c:pt>
                <c:pt idx="209">
                  <c:v>80.746366562122049</c:v>
                </c:pt>
                <c:pt idx="210">
                  <c:v>78.552979521554647</c:v>
                </c:pt>
                <c:pt idx="211">
                  <c:v>82.326835167988861</c:v>
                </c:pt>
                <c:pt idx="212">
                  <c:v>82.326835167988861</c:v>
                </c:pt>
                <c:pt idx="213">
                  <c:v>82.326835167988861</c:v>
                </c:pt>
                <c:pt idx="214">
                  <c:v>77.711497857860337</c:v>
                </c:pt>
                <c:pt idx="215">
                  <c:v>82.165918455199574</c:v>
                </c:pt>
                <c:pt idx="216">
                  <c:v>85.740934341881399</c:v>
                </c:pt>
                <c:pt idx="217">
                  <c:v>87.25170653711335</c:v>
                </c:pt>
                <c:pt idx="218">
                  <c:v>86.355902671012458</c:v>
                </c:pt>
                <c:pt idx="219">
                  <c:v>86.355902671012458</c:v>
                </c:pt>
                <c:pt idx="220">
                  <c:v>86.355902671012458</c:v>
                </c:pt>
                <c:pt idx="221">
                  <c:v>85.277658200602687</c:v>
                </c:pt>
                <c:pt idx="222">
                  <c:v>86.974970789004388</c:v>
                </c:pt>
                <c:pt idx="223">
                  <c:v>84.789783326158727</c:v>
                </c:pt>
                <c:pt idx="224">
                  <c:v>85.944898837709886</c:v>
                </c:pt>
                <c:pt idx="225">
                  <c:v>85.246909784146141</c:v>
                </c:pt>
                <c:pt idx="226">
                  <c:v>85.246909784146141</c:v>
                </c:pt>
                <c:pt idx="227">
                  <c:v>85.246909784146141</c:v>
                </c:pt>
                <c:pt idx="228">
                  <c:v>87.51306807699406</c:v>
                </c:pt>
                <c:pt idx="229">
                  <c:v>90.005739704405244</c:v>
                </c:pt>
                <c:pt idx="230">
                  <c:v>89.565012401861338</c:v>
                </c:pt>
                <c:pt idx="231">
                  <c:v>90.972264928356239</c:v>
                </c:pt>
                <c:pt idx="232">
                  <c:v>91.031711866838904</c:v>
                </c:pt>
                <c:pt idx="233">
                  <c:v>91.031711866838904</c:v>
                </c:pt>
                <c:pt idx="234">
                  <c:v>91.031711866838904</c:v>
                </c:pt>
                <c:pt idx="235">
                  <c:v>90.517188364799253</c:v>
                </c:pt>
                <c:pt idx="236">
                  <c:v>91.86396900559626</c:v>
                </c:pt>
                <c:pt idx="237">
                  <c:v>91.029661972408476</c:v>
                </c:pt>
                <c:pt idx="238">
                  <c:v>90.693479285816849</c:v>
                </c:pt>
                <c:pt idx="239">
                  <c:v>92.37951745485114</c:v>
                </c:pt>
                <c:pt idx="240">
                  <c:v>92.37951745485114</c:v>
                </c:pt>
                <c:pt idx="241">
                  <c:v>92.37951745485114</c:v>
                </c:pt>
                <c:pt idx="242">
                  <c:v>92.17657790623791</c:v>
                </c:pt>
                <c:pt idx="243">
                  <c:v>90.014964229342269</c:v>
                </c:pt>
                <c:pt idx="244">
                  <c:v>91.08090933316943</c:v>
                </c:pt>
                <c:pt idx="245">
                  <c:v>91.405817600393661</c:v>
                </c:pt>
                <c:pt idx="246">
                  <c:v>90.134883053522827</c:v>
                </c:pt>
                <c:pt idx="247">
                  <c:v>90.134883053522827</c:v>
                </c:pt>
                <c:pt idx="248">
                  <c:v>90.134883053522827</c:v>
                </c:pt>
                <c:pt idx="249">
                  <c:v>91.766599020150551</c:v>
                </c:pt>
                <c:pt idx="250">
                  <c:v>92.521985117766533</c:v>
                </c:pt>
                <c:pt idx="251">
                  <c:v>94.260295594776963</c:v>
                </c:pt>
                <c:pt idx="252">
                  <c:v>94.801467724412291</c:v>
                </c:pt>
                <c:pt idx="253">
                  <c:v>93.964085849578836</c:v>
                </c:pt>
                <c:pt idx="254">
                  <c:v>93.964085849578836</c:v>
                </c:pt>
                <c:pt idx="255">
                  <c:v>93.964085849578836</c:v>
                </c:pt>
                <c:pt idx="256">
                  <c:v>91.013262816965025</c:v>
                </c:pt>
                <c:pt idx="257">
                  <c:v>91.808621855974508</c:v>
                </c:pt>
                <c:pt idx="258">
                  <c:v>92.11200623167916</c:v>
                </c:pt>
                <c:pt idx="259">
                  <c:v>91.92649078572461</c:v>
                </c:pt>
                <c:pt idx="260">
                  <c:v>93.439312875386989</c:v>
                </c:pt>
                <c:pt idx="261">
                  <c:v>93.439312875386989</c:v>
                </c:pt>
                <c:pt idx="262">
                  <c:v>93.439312875386989</c:v>
                </c:pt>
                <c:pt idx="263">
                  <c:v>93.87491544185481</c:v>
                </c:pt>
                <c:pt idx="264">
                  <c:v>93.199475227025872</c:v>
                </c:pt>
                <c:pt idx="265">
                  <c:v>93.188200807658475</c:v>
                </c:pt>
                <c:pt idx="266">
                  <c:v>92.334419777381527</c:v>
                </c:pt>
                <c:pt idx="267">
                  <c:v>92.364143246622859</c:v>
                </c:pt>
                <c:pt idx="268">
                  <c:v>92.364143246622859</c:v>
                </c:pt>
                <c:pt idx="269">
                  <c:v>92.364143246622859</c:v>
                </c:pt>
                <c:pt idx="270">
                  <c:v>93.533608019187071</c:v>
                </c:pt>
                <c:pt idx="271">
                  <c:v>94.830166246438367</c:v>
                </c:pt>
                <c:pt idx="272">
                  <c:v>95.473833097595531</c:v>
                </c:pt>
                <c:pt idx="273">
                  <c:v>95.321115962527983</c:v>
                </c:pt>
                <c:pt idx="274">
                  <c:v>92.783346657647186</c:v>
                </c:pt>
                <c:pt idx="275">
                  <c:v>92.783346657647186</c:v>
                </c:pt>
                <c:pt idx="276">
                  <c:v>92.783346657647186</c:v>
                </c:pt>
                <c:pt idx="277">
                  <c:v>93.414714142221726</c:v>
                </c:pt>
                <c:pt idx="278">
                  <c:v>94.976733698214588</c:v>
                </c:pt>
                <c:pt idx="279">
                  <c:v>95.049504950495091</c:v>
                </c:pt>
                <c:pt idx="280">
                  <c:v>94.842465613020977</c:v>
                </c:pt>
                <c:pt idx="281">
                  <c:v>95.355964167845414</c:v>
                </c:pt>
                <c:pt idx="282">
                  <c:v>95.355964167845414</c:v>
                </c:pt>
                <c:pt idx="283">
                  <c:v>95.355964167845414</c:v>
                </c:pt>
                <c:pt idx="284">
                  <c:v>97.521677633601939</c:v>
                </c:pt>
                <c:pt idx="285">
                  <c:v>99.161593177951417</c:v>
                </c:pt>
                <c:pt idx="286">
                  <c:v>101.26683475801005</c:v>
                </c:pt>
                <c:pt idx="287">
                  <c:v>101.34678064079709</c:v>
                </c:pt>
                <c:pt idx="288">
                  <c:v>102.7663325338746</c:v>
                </c:pt>
                <c:pt idx="289">
                  <c:v>102.7663325338746</c:v>
                </c:pt>
                <c:pt idx="290">
                  <c:v>102.7663325338746</c:v>
                </c:pt>
                <c:pt idx="291">
                  <c:v>103.25933214439468</c:v>
                </c:pt>
                <c:pt idx="292">
                  <c:v>103.47969579566663</c:v>
                </c:pt>
                <c:pt idx="293">
                  <c:v>103.77693048807997</c:v>
                </c:pt>
                <c:pt idx="294">
                  <c:v>101.83773035688674</c:v>
                </c:pt>
                <c:pt idx="295">
                  <c:v>101.16331508927301</c:v>
                </c:pt>
                <c:pt idx="296">
                  <c:v>101.16331508927301</c:v>
                </c:pt>
                <c:pt idx="297">
                  <c:v>101.16331508927301</c:v>
                </c:pt>
                <c:pt idx="298">
                  <c:v>99.042699300986115</c:v>
                </c:pt>
                <c:pt idx="299">
                  <c:v>101.45644999282548</c:v>
                </c:pt>
                <c:pt idx="300">
                  <c:v>101.94329992005424</c:v>
                </c:pt>
                <c:pt idx="301">
                  <c:v>102.00069696410647</c:v>
                </c:pt>
                <c:pt idx="302">
                  <c:v>102.63411434311146</c:v>
                </c:pt>
                <c:pt idx="303">
                  <c:v>102.63411434311146</c:v>
                </c:pt>
                <c:pt idx="304">
                  <c:v>102.63411434311146</c:v>
                </c:pt>
                <c:pt idx="305">
                  <c:v>102.51419551893092</c:v>
                </c:pt>
                <c:pt idx="306">
                  <c:v>103.99319435049109</c:v>
                </c:pt>
                <c:pt idx="307">
                  <c:v>103.60063956706244</c:v>
                </c:pt>
                <c:pt idx="308">
                  <c:v>102.94979808539875</c:v>
                </c:pt>
                <c:pt idx="309">
                  <c:v>102.38197732816774</c:v>
                </c:pt>
                <c:pt idx="310">
                  <c:v>102.38197732816774</c:v>
                </c:pt>
                <c:pt idx="311">
                  <c:v>102.38197732816774</c:v>
                </c:pt>
                <c:pt idx="312">
                  <c:v>101.87565340384984</c:v>
                </c:pt>
                <c:pt idx="313">
                  <c:v>101.99249738638474</c:v>
                </c:pt>
                <c:pt idx="314">
                  <c:v>102.60541582108536</c:v>
                </c:pt>
                <c:pt idx="315">
                  <c:v>104.90129758317461</c:v>
                </c:pt>
                <c:pt idx="316">
                  <c:v>105.88627185699951</c:v>
                </c:pt>
                <c:pt idx="317">
                  <c:v>105.88627185699951</c:v>
                </c:pt>
                <c:pt idx="318">
                  <c:v>105.88627185699951</c:v>
                </c:pt>
                <c:pt idx="319">
                  <c:v>108.69565217391322</c:v>
                </c:pt>
                <c:pt idx="320">
                  <c:v>107.87979419059936</c:v>
                </c:pt>
                <c:pt idx="321">
                  <c:v>109.68370128938379</c:v>
                </c:pt>
                <c:pt idx="322">
                  <c:v>110.66252587991737</c:v>
                </c:pt>
                <c:pt idx="323">
                  <c:v>109.59453088165976</c:v>
                </c:pt>
                <c:pt idx="324">
                  <c:v>109.59453088165976</c:v>
                </c:pt>
                <c:pt idx="325">
                  <c:v>109.59453088165976</c:v>
                </c:pt>
                <c:pt idx="326">
                  <c:v>109.80874484964042</c:v>
                </c:pt>
                <c:pt idx="327">
                  <c:v>108.59520734682182</c:v>
                </c:pt>
                <c:pt idx="328">
                  <c:v>109.2890966115247</c:v>
                </c:pt>
                <c:pt idx="329">
                  <c:v>107.20230408134</c:v>
                </c:pt>
                <c:pt idx="330">
                  <c:v>108.13808088883441</c:v>
                </c:pt>
                <c:pt idx="331">
                  <c:v>108.13808088883441</c:v>
                </c:pt>
                <c:pt idx="332">
                  <c:v>108.13808088883441</c:v>
                </c:pt>
                <c:pt idx="333">
                  <c:v>109.1056310600006</c:v>
                </c:pt>
                <c:pt idx="334">
                  <c:v>111.29491831170715</c:v>
                </c:pt>
                <c:pt idx="335">
                  <c:v>110.46676096181068</c:v>
                </c:pt>
                <c:pt idx="336">
                  <c:v>110.44831191193674</c:v>
                </c:pt>
                <c:pt idx="337">
                  <c:v>108.6925773322676</c:v>
                </c:pt>
                <c:pt idx="338">
                  <c:v>108.6925773322676</c:v>
                </c:pt>
                <c:pt idx="339">
                  <c:v>108.6925773322676</c:v>
                </c:pt>
                <c:pt idx="340">
                  <c:v>109.99118545394934</c:v>
                </c:pt>
                <c:pt idx="341">
                  <c:v>110.90133858106329</c:v>
                </c:pt>
                <c:pt idx="342">
                  <c:v>111.37281430006374</c:v>
                </c:pt>
                <c:pt idx="343">
                  <c:v>110.90543836992414</c:v>
                </c:pt>
                <c:pt idx="344">
                  <c:v>110.58360494434557</c:v>
                </c:pt>
                <c:pt idx="345">
                  <c:v>110.58360494434557</c:v>
                </c:pt>
                <c:pt idx="346">
                  <c:v>110.58360494434557</c:v>
                </c:pt>
                <c:pt idx="347">
                  <c:v>110.4759854867476</c:v>
                </c:pt>
                <c:pt idx="348">
                  <c:v>111.67619867576839</c:v>
                </c:pt>
                <c:pt idx="349">
                  <c:v>113.05475268023717</c:v>
                </c:pt>
                <c:pt idx="350">
                  <c:v>113.41860894163972</c:v>
                </c:pt>
                <c:pt idx="351">
                  <c:v>111.64955004817273</c:v>
                </c:pt>
                <c:pt idx="352">
                  <c:v>111.64955004817273</c:v>
                </c:pt>
                <c:pt idx="353">
                  <c:v>111.64955004817273</c:v>
                </c:pt>
                <c:pt idx="354">
                  <c:v>111.35539019740504</c:v>
                </c:pt>
                <c:pt idx="355">
                  <c:v>111.84531496627946</c:v>
                </c:pt>
                <c:pt idx="356">
                  <c:v>112.12717545046453</c:v>
                </c:pt>
                <c:pt idx="357">
                  <c:v>112.35266383781259</c:v>
                </c:pt>
                <c:pt idx="358">
                  <c:v>112.04312977881662</c:v>
                </c:pt>
                <c:pt idx="359">
                  <c:v>112.04312977881662</c:v>
                </c:pt>
                <c:pt idx="360">
                  <c:v>112.04312977881662</c:v>
                </c:pt>
                <c:pt idx="361">
                  <c:v>112.74009388516515</c:v>
                </c:pt>
                <c:pt idx="362">
                  <c:v>113.25256749277436</c:v>
                </c:pt>
                <c:pt idx="363">
                  <c:v>112.68372178832814</c:v>
                </c:pt>
                <c:pt idx="364">
                  <c:v>110.74964639321097</c:v>
                </c:pt>
                <c:pt idx="365">
                  <c:v>111.908861693623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A7-499D-90B6-3203ADA1AD14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43699</c:v>
                </c:pt>
                <c:pt idx="1">
                  <c:v>43700</c:v>
                </c:pt>
                <c:pt idx="2">
                  <c:v>43701</c:v>
                </c:pt>
                <c:pt idx="3">
                  <c:v>43702</c:v>
                </c:pt>
                <c:pt idx="4">
                  <c:v>43703</c:v>
                </c:pt>
                <c:pt idx="5">
                  <c:v>43704</c:v>
                </c:pt>
                <c:pt idx="6">
                  <c:v>43705</c:v>
                </c:pt>
                <c:pt idx="7">
                  <c:v>43706</c:v>
                </c:pt>
                <c:pt idx="8">
                  <c:v>43707</c:v>
                </c:pt>
                <c:pt idx="9">
                  <c:v>43708</c:v>
                </c:pt>
                <c:pt idx="10">
                  <c:v>43709</c:v>
                </c:pt>
                <c:pt idx="11">
                  <c:v>43710</c:v>
                </c:pt>
                <c:pt idx="12">
                  <c:v>43711</c:v>
                </c:pt>
                <c:pt idx="13">
                  <c:v>43712</c:v>
                </c:pt>
                <c:pt idx="14">
                  <c:v>43713</c:v>
                </c:pt>
                <c:pt idx="15">
                  <c:v>43714</c:v>
                </c:pt>
                <c:pt idx="16">
                  <c:v>43715</c:v>
                </c:pt>
                <c:pt idx="17">
                  <c:v>43716</c:v>
                </c:pt>
                <c:pt idx="18">
                  <c:v>43717</c:v>
                </c:pt>
                <c:pt idx="19">
                  <c:v>43718</c:v>
                </c:pt>
                <c:pt idx="20">
                  <c:v>43719</c:v>
                </c:pt>
                <c:pt idx="21">
                  <c:v>43720</c:v>
                </c:pt>
                <c:pt idx="22">
                  <c:v>43721</c:v>
                </c:pt>
                <c:pt idx="23">
                  <c:v>43722</c:v>
                </c:pt>
                <c:pt idx="24">
                  <c:v>43723</c:v>
                </c:pt>
                <c:pt idx="25">
                  <c:v>43724</c:v>
                </c:pt>
                <c:pt idx="26">
                  <c:v>43725</c:v>
                </c:pt>
                <c:pt idx="27">
                  <c:v>43726</c:v>
                </c:pt>
                <c:pt idx="28">
                  <c:v>43727</c:v>
                </c:pt>
                <c:pt idx="29">
                  <c:v>43728</c:v>
                </c:pt>
                <c:pt idx="30">
                  <c:v>43729</c:v>
                </c:pt>
                <c:pt idx="31">
                  <c:v>43730</c:v>
                </c:pt>
                <c:pt idx="32">
                  <c:v>43731</c:v>
                </c:pt>
                <c:pt idx="33">
                  <c:v>43732</c:v>
                </c:pt>
                <c:pt idx="34">
                  <c:v>43733</c:v>
                </c:pt>
                <c:pt idx="35">
                  <c:v>43734</c:v>
                </c:pt>
                <c:pt idx="36">
                  <c:v>43735</c:v>
                </c:pt>
                <c:pt idx="37">
                  <c:v>43736</c:v>
                </c:pt>
                <c:pt idx="38">
                  <c:v>43737</c:v>
                </c:pt>
                <c:pt idx="39">
                  <c:v>43738</c:v>
                </c:pt>
                <c:pt idx="40">
                  <c:v>43739</c:v>
                </c:pt>
                <c:pt idx="41">
                  <c:v>43740</c:v>
                </c:pt>
                <c:pt idx="42">
                  <c:v>43741</c:v>
                </c:pt>
                <c:pt idx="43">
                  <c:v>43742</c:v>
                </c:pt>
                <c:pt idx="44">
                  <c:v>43743</c:v>
                </c:pt>
                <c:pt idx="45">
                  <c:v>43744</c:v>
                </c:pt>
                <c:pt idx="46">
                  <c:v>43745</c:v>
                </c:pt>
                <c:pt idx="47">
                  <c:v>43746</c:v>
                </c:pt>
                <c:pt idx="48">
                  <c:v>43747</c:v>
                </c:pt>
                <c:pt idx="49">
                  <c:v>43748</c:v>
                </c:pt>
                <c:pt idx="50">
                  <c:v>43749</c:v>
                </c:pt>
                <c:pt idx="51">
                  <c:v>43750</c:v>
                </c:pt>
                <c:pt idx="52">
                  <c:v>43751</c:v>
                </c:pt>
                <c:pt idx="53">
                  <c:v>43752</c:v>
                </c:pt>
                <c:pt idx="54">
                  <c:v>43753</c:v>
                </c:pt>
                <c:pt idx="55">
                  <c:v>43754</c:v>
                </c:pt>
                <c:pt idx="56">
                  <c:v>43755</c:v>
                </c:pt>
                <c:pt idx="57">
                  <c:v>43756</c:v>
                </c:pt>
                <c:pt idx="58">
                  <c:v>43757</c:v>
                </c:pt>
                <c:pt idx="59">
                  <c:v>43758</c:v>
                </c:pt>
                <c:pt idx="60">
                  <c:v>43759</c:v>
                </c:pt>
                <c:pt idx="61">
                  <c:v>43760</c:v>
                </c:pt>
                <c:pt idx="62">
                  <c:v>43761</c:v>
                </c:pt>
                <c:pt idx="63">
                  <c:v>43762</c:v>
                </c:pt>
                <c:pt idx="64">
                  <c:v>43763</c:v>
                </c:pt>
                <c:pt idx="65">
                  <c:v>43764</c:v>
                </c:pt>
                <c:pt idx="66">
                  <c:v>43765</c:v>
                </c:pt>
                <c:pt idx="67">
                  <c:v>43766</c:v>
                </c:pt>
                <c:pt idx="68">
                  <c:v>43767</c:v>
                </c:pt>
                <c:pt idx="69">
                  <c:v>43768</c:v>
                </c:pt>
                <c:pt idx="70">
                  <c:v>43769</c:v>
                </c:pt>
                <c:pt idx="71">
                  <c:v>43770</c:v>
                </c:pt>
                <c:pt idx="72">
                  <c:v>43771</c:v>
                </c:pt>
                <c:pt idx="73">
                  <c:v>43772</c:v>
                </c:pt>
                <c:pt idx="74">
                  <c:v>43773</c:v>
                </c:pt>
                <c:pt idx="75">
                  <c:v>43774</c:v>
                </c:pt>
                <c:pt idx="76">
                  <c:v>43775</c:v>
                </c:pt>
                <c:pt idx="77">
                  <c:v>43776</c:v>
                </c:pt>
                <c:pt idx="78">
                  <c:v>43777</c:v>
                </c:pt>
                <c:pt idx="79">
                  <c:v>43778</c:v>
                </c:pt>
                <c:pt idx="80">
                  <c:v>43779</c:v>
                </c:pt>
                <c:pt idx="81">
                  <c:v>43780</c:v>
                </c:pt>
                <c:pt idx="82">
                  <c:v>43781</c:v>
                </c:pt>
                <c:pt idx="83">
                  <c:v>43782</c:v>
                </c:pt>
                <c:pt idx="84">
                  <c:v>43783</c:v>
                </c:pt>
                <c:pt idx="85">
                  <c:v>43784</c:v>
                </c:pt>
                <c:pt idx="86">
                  <c:v>43785</c:v>
                </c:pt>
                <c:pt idx="87">
                  <c:v>43786</c:v>
                </c:pt>
                <c:pt idx="88">
                  <c:v>43787</c:v>
                </c:pt>
                <c:pt idx="89">
                  <c:v>43788</c:v>
                </c:pt>
                <c:pt idx="90">
                  <c:v>43789</c:v>
                </c:pt>
                <c:pt idx="91">
                  <c:v>43790</c:v>
                </c:pt>
                <c:pt idx="92">
                  <c:v>43791</c:v>
                </c:pt>
                <c:pt idx="93">
                  <c:v>43792</c:v>
                </c:pt>
                <c:pt idx="94">
                  <c:v>43793</c:v>
                </c:pt>
                <c:pt idx="95">
                  <c:v>43794</c:v>
                </c:pt>
                <c:pt idx="96">
                  <c:v>43795</c:v>
                </c:pt>
                <c:pt idx="97">
                  <c:v>43796</c:v>
                </c:pt>
                <c:pt idx="98">
                  <c:v>43797</c:v>
                </c:pt>
                <c:pt idx="99">
                  <c:v>43798</c:v>
                </c:pt>
                <c:pt idx="100">
                  <c:v>43799</c:v>
                </c:pt>
                <c:pt idx="101">
                  <c:v>43800</c:v>
                </c:pt>
                <c:pt idx="102">
                  <c:v>43801</c:v>
                </c:pt>
                <c:pt idx="103">
                  <c:v>43802</c:v>
                </c:pt>
                <c:pt idx="104">
                  <c:v>43803</c:v>
                </c:pt>
                <c:pt idx="105">
                  <c:v>43804</c:v>
                </c:pt>
                <c:pt idx="106">
                  <c:v>43805</c:v>
                </c:pt>
                <c:pt idx="107">
                  <c:v>43806</c:v>
                </c:pt>
                <c:pt idx="108">
                  <c:v>43807</c:v>
                </c:pt>
                <c:pt idx="109">
                  <c:v>43808</c:v>
                </c:pt>
                <c:pt idx="110">
                  <c:v>43809</c:v>
                </c:pt>
                <c:pt idx="111">
                  <c:v>43810</c:v>
                </c:pt>
                <c:pt idx="112">
                  <c:v>43811</c:v>
                </c:pt>
                <c:pt idx="113">
                  <c:v>43812</c:v>
                </c:pt>
                <c:pt idx="114">
                  <c:v>43813</c:v>
                </c:pt>
                <c:pt idx="115">
                  <c:v>43814</c:v>
                </c:pt>
                <c:pt idx="116">
                  <c:v>43815</c:v>
                </c:pt>
                <c:pt idx="117">
                  <c:v>43816</c:v>
                </c:pt>
                <c:pt idx="118">
                  <c:v>43817</c:v>
                </c:pt>
                <c:pt idx="119">
                  <c:v>43818</c:v>
                </c:pt>
                <c:pt idx="120">
                  <c:v>43819</c:v>
                </c:pt>
                <c:pt idx="121">
                  <c:v>43820</c:v>
                </c:pt>
                <c:pt idx="122">
                  <c:v>43821</c:v>
                </c:pt>
                <c:pt idx="123">
                  <c:v>43822</c:v>
                </c:pt>
                <c:pt idx="124">
                  <c:v>43823</c:v>
                </c:pt>
                <c:pt idx="125">
                  <c:v>43824</c:v>
                </c:pt>
                <c:pt idx="126">
                  <c:v>43825</c:v>
                </c:pt>
                <c:pt idx="127">
                  <c:v>43826</c:v>
                </c:pt>
                <c:pt idx="128">
                  <c:v>43827</c:v>
                </c:pt>
                <c:pt idx="129">
                  <c:v>43828</c:v>
                </c:pt>
                <c:pt idx="130">
                  <c:v>43829</c:v>
                </c:pt>
                <c:pt idx="131">
                  <c:v>43830</c:v>
                </c:pt>
                <c:pt idx="132">
                  <c:v>43831</c:v>
                </c:pt>
                <c:pt idx="133">
                  <c:v>43832</c:v>
                </c:pt>
                <c:pt idx="134">
                  <c:v>43833</c:v>
                </c:pt>
                <c:pt idx="135">
                  <c:v>43834</c:v>
                </c:pt>
                <c:pt idx="136">
                  <c:v>43835</c:v>
                </c:pt>
                <c:pt idx="137">
                  <c:v>43836</c:v>
                </c:pt>
                <c:pt idx="138">
                  <c:v>43837</c:v>
                </c:pt>
                <c:pt idx="139">
                  <c:v>43838</c:v>
                </c:pt>
                <c:pt idx="140">
                  <c:v>43839</c:v>
                </c:pt>
                <c:pt idx="141">
                  <c:v>43840</c:v>
                </c:pt>
                <c:pt idx="142">
                  <c:v>43841</c:v>
                </c:pt>
                <c:pt idx="143">
                  <c:v>43842</c:v>
                </c:pt>
                <c:pt idx="144">
                  <c:v>43843</c:v>
                </c:pt>
                <c:pt idx="145">
                  <c:v>43844</c:v>
                </c:pt>
                <c:pt idx="146">
                  <c:v>43845</c:v>
                </c:pt>
                <c:pt idx="147">
                  <c:v>43846</c:v>
                </c:pt>
                <c:pt idx="148">
                  <c:v>43847</c:v>
                </c:pt>
                <c:pt idx="149">
                  <c:v>43848</c:v>
                </c:pt>
                <c:pt idx="150">
                  <c:v>43849</c:v>
                </c:pt>
                <c:pt idx="151">
                  <c:v>43850</c:v>
                </c:pt>
                <c:pt idx="152">
                  <c:v>43851</c:v>
                </c:pt>
                <c:pt idx="153">
                  <c:v>43852</c:v>
                </c:pt>
                <c:pt idx="154">
                  <c:v>43853</c:v>
                </c:pt>
                <c:pt idx="155">
                  <c:v>43854</c:v>
                </c:pt>
                <c:pt idx="156">
                  <c:v>43855</c:v>
                </c:pt>
                <c:pt idx="157">
                  <c:v>43856</c:v>
                </c:pt>
                <c:pt idx="158">
                  <c:v>43857</c:v>
                </c:pt>
                <c:pt idx="159">
                  <c:v>43858</c:v>
                </c:pt>
                <c:pt idx="160">
                  <c:v>43859</c:v>
                </c:pt>
                <c:pt idx="161">
                  <c:v>43860</c:v>
                </c:pt>
                <c:pt idx="162">
                  <c:v>43861</c:v>
                </c:pt>
                <c:pt idx="163">
                  <c:v>43862</c:v>
                </c:pt>
                <c:pt idx="164">
                  <c:v>43863</c:v>
                </c:pt>
                <c:pt idx="165">
                  <c:v>43864</c:v>
                </c:pt>
                <c:pt idx="166">
                  <c:v>43865</c:v>
                </c:pt>
                <c:pt idx="167">
                  <c:v>43866</c:v>
                </c:pt>
                <c:pt idx="168">
                  <c:v>43867</c:v>
                </c:pt>
                <c:pt idx="169">
                  <c:v>43868</c:v>
                </c:pt>
                <c:pt idx="170">
                  <c:v>43869</c:v>
                </c:pt>
                <c:pt idx="171">
                  <c:v>43870</c:v>
                </c:pt>
                <c:pt idx="172">
                  <c:v>43871</c:v>
                </c:pt>
                <c:pt idx="173">
                  <c:v>43872</c:v>
                </c:pt>
                <c:pt idx="174">
                  <c:v>43873</c:v>
                </c:pt>
                <c:pt idx="175">
                  <c:v>43874</c:v>
                </c:pt>
                <c:pt idx="176">
                  <c:v>43875</c:v>
                </c:pt>
                <c:pt idx="177">
                  <c:v>43876</c:v>
                </c:pt>
                <c:pt idx="178">
                  <c:v>43877</c:v>
                </c:pt>
                <c:pt idx="179">
                  <c:v>43878</c:v>
                </c:pt>
                <c:pt idx="180">
                  <c:v>43879</c:v>
                </c:pt>
                <c:pt idx="181">
                  <c:v>43880</c:v>
                </c:pt>
                <c:pt idx="182">
                  <c:v>43881</c:v>
                </c:pt>
                <c:pt idx="183">
                  <c:v>43882</c:v>
                </c:pt>
                <c:pt idx="184">
                  <c:v>43883</c:v>
                </c:pt>
                <c:pt idx="185">
                  <c:v>43884</c:v>
                </c:pt>
                <c:pt idx="186">
                  <c:v>43885</c:v>
                </c:pt>
                <c:pt idx="187">
                  <c:v>43886</c:v>
                </c:pt>
                <c:pt idx="188">
                  <c:v>43887</c:v>
                </c:pt>
                <c:pt idx="189">
                  <c:v>43888</c:v>
                </c:pt>
                <c:pt idx="190">
                  <c:v>43889</c:v>
                </c:pt>
                <c:pt idx="191">
                  <c:v>43890</c:v>
                </c:pt>
                <c:pt idx="192">
                  <c:v>43891</c:v>
                </c:pt>
                <c:pt idx="193">
                  <c:v>43892</c:v>
                </c:pt>
                <c:pt idx="194">
                  <c:v>43893</c:v>
                </c:pt>
                <c:pt idx="195">
                  <c:v>43894</c:v>
                </c:pt>
                <c:pt idx="196">
                  <c:v>43895</c:v>
                </c:pt>
                <c:pt idx="197">
                  <c:v>43896</c:v>
                </c:pt>
                <c:pt idx="198">
                  <c:v>43897</c:v>
                </c:pt>
                <c:pt idx="199">
                  <c:v>43898</c:v>
                </c:pt>
                <c:pt idx="200">
                  <c:v>43899</c:v>
                </c:pt>
                <c:pt idx="201">
                  <c:v>43900</c:v>
                </c:pt>
                <c:pt idx="202">
                  <c:v>43901</c:v>
                </c:pt>
                <c:pt idx="203">
                  <c:v>43902</c:v>
                </c:pt>
                <c:pt idx="204">
                  <c:v>43903</c:v>
                </c:pt>
                <c:pt idx="205">
                  <c:v>43904</c:v>
                </c:pt>
                <c:pt idx="206">
                  <c:v>43905</c:v>
                </c:pt>
                <c:pt idx="207">
                  <c:v>43906</c:v>
                </c:pt>
                <c:pt idx="208">
                  <c:v>43907</c:v>
                </c:pt>
                <c:pt idx="209">
                  <c:v>43908</c:v>
                </c:pt>
                <c:pt idx="210">
                  <c:v>43909</c:v>
                </c:pt>
                <c:pt idx="211">
                  <c:v>43910</c:v>
                </c:pt>
                <c:pt idx="212">
                  <c:v>43911</c:v>
                </c:pt>
                <c:pt idx="213">
                  <c:v>43912</c:v>
                </c:pt>
                <c:pt idx="214">
                  <c:v>43913</c:v>
                </c:pt>
                <c:pt idx="215">
                  <c:v>43914</c:v>
                </c:pt>
                <c:pt idx="216">
                  <c:v>43915</c:v>
                </c:pt>
                <c:pt idx="217">
                  <c:v>43916</c:v>
                </c:pt>
                <c:pt idx="218">
                  <c:v>43917</c:v>
                </c:pt>
                <c:pt idx="219">
                  <c:v>43918</c:v>
                </c:pt>
                <c:pt idx="220">
                  <c:v>43919</c:v>
                </c:pt>
                <c:pt idx="221">
                  <c:v>43920</c:v>
                </c:pt>
                <c:pt idx="222">
                  <c:v>43921</c:v>
                </c:pt>
                <c:pt idx="223">
                  <c:v>43922</c:v>
                </c:pt>
                <c:pt idx="224">
                  <c:v>43923</c:v>
                </c:pt>
                <c:pt idx="225">
                  <c:v>43924</c:v>
                </c:pt>
                <c:pt idx="226">
                  <c:v>43925</c:v>
                </c:pt>
                <c:pt idx="227">
                  <c:v>43926</c:v>
                </c:pt>
                <c:pt idx="228">
                  <c:v>43927</c:v>
                </c:pt>
                <c:pt idx="229">
                  <c:v>43928</c:v>
                </c:pt>
                <c:pt idx="230">
                  <c:v>43929</c:v>
                </c:pt>
                <c:pt idx="231">
                  <c:v>43930</c:v>
                </c:pt>
                <c:pt idx="232">
                  <c:v>43931</c:v>
                </c:pt>
                <c:pt idx="233">
                  <c:v>43932</c:v>
                </c:pt>
                <c:pt idx="234">
                  <c:v>43933</c:v>
                </c:pt>
                <c:pt idx="235">
                  <c:v>43934</c:v>
                </c:pt>
                <c:pt idx="236">
                  <c:v>43935</c:v>
                </c:pt>
                <c:pt idx="237">
                  <c:v>43936</c:v>
                </c:pt>
                <c:pt idx="238">
                  <c:v>43937</c:v>
                </c:pt>
                <c:pt idx="239">
                  <c:v>43938</c:v>
                </c:pt>
                <c:pt idx="240">
                  <c:v>43939</c:v>
                </c:pt>
                <c:pt idx="241">
                  <c:v>43940</c:v>
                </c:pt>
                <c:pt idx="242">
                  <c:v>43941</c:v>
                </c:pt>
                <c:pt idx="243">
                  <c:v>43942</c:v>
                </c:pt>
                <c:pt idx="244">
                  <c:v>43943</c:v>
                </c:pt>
                <c:pt idx="245">
                  <c:v>43944</c:v>
                </c:pt>
                <c:pt idx="246">
                  <c:v>43945</c:v>
                </c:pt>
                <c:pt idx="247">
                  <c:v>43946</c:v>
                </c:pt>
                <c:pt idx="248">
                  <c:v>43947</c:v>
                </c:pt>
                <c:pt idx="249">
                  <c:v>43948</c:v>
                </c:pt>
                <c:pt idx="250">
                  <c:v>43949</c:v>
                </c:pt>
                <c:pt idx="251">
                  <c:v>43950</c:v>
                </c:pt>
                <c:pt idx="252">
                  <c:v>43951</c:v>
                </c:pt>
                <c:pt idx="253">
                  <c:v>43952</c:v>
                </c:pt>
                <c:pt idx="254">
                  <c:v>43953</c:v>
                </c:pt>
                <c:pt idx="255">
                  <c:v>43954</c:v>
                </c:pt>
                <c:pt idx="256">
                  <c:v>43955</c:v>
                </c:pt>
                <c:pt idx="257">
                  <c:v>43956</c:v>
                </c:pt>
                <c:pt idx="258">
                  <c:v>43957</c:v>
                </c:pt>
                <c:pt idx="259">
                  <c:v>43958</c:v>
                </c:pt>
                <c:pt idx="260">
                  <c:v>43959</c:v>
                </c:pt>
                <c:pt idx="261">
                  <c:v>43960</c:v>
                </c:pt>
                <c:pt idx="262">
                  <c:v>43961</c:v>
                </c:pt>
                <c:pt idx="263">
                  <c:v>43962</c:v>
                </c:pt>
                <c:pt idx="264">
                  <c:v>43963</c:v>
                </c:pt>
                <c:pt idx="265">
                  <c:v>43964</c:v>
                </c:pt>
                <c:pt idx="266">
                  <c:v>43965</c:v>
                </c:pt>
                <c:pt idx="267">
                  <c:v>43966</c:v>
                </c:pt>
                <c:pt idx="268">
                  <c:v>43967</c:v>
                </c:pt>
                <c:pt idx="269">
                  <c:v>43968</c:v>
                </c:pt>
                <c:pt idx="270">
                  <c:v>43969</c:v>
                </c:pt>
                <c:pt idx="271">
                  <c:v>43970</c:v>
                </c:pt>
                <c:pt idx="272">
                  <c:v>43971</c:v>
                </c:pt>
                <c:pt idx="273">
                  <c:v>43972</c:v>
                </c:pt>
                <c:pt idx="274">
                  <c:v>43973</c:v>
                </c:pt>
                <c:pt idx="275">
                  <c:v>43974</c:v>
                </c:pt>
                <c:pt idx="276">
                  <c:v>43975</c:v>
                </c:pt>
                <c:pt idx="277">
                  <c:v>43976</c:v>
                </c:pt>
                <c:pt idx="278">
                  <c:v>43977</c:v>
                </c:pt>
                <c:pt idx="279">
                  <c:v>43978</c:v>
                </c:pt>
                <c:pt idx="280">
                  <c:v>43979</c:v>
                </c:pt>
                <c:pt idx="281">
                  <c:v>43980</c:v>
                </c:pt>
                <c:pt idx="282">
                  <c:v>43981</c:v>
                </c:pt>
                <c:pt idx="283">
                  <c:v>43982</c:v>
                </c:pt>
                <c:pt idx="284">
                  <c:v>43983</c:v>
                </c:pt>
                <c:pt idx="285">
                  <c:v>43984</c:v>
                </c:pt>
                <c:pt idx="286">
                  <c:v>43985</c:v>
                </c:pt>
                <c:pt idx="287">
                  <c:v>43986</c:v>
                </c:pt>
                <c:pt idx="288">
                  <c:v>43987</c:v>
                </c:pt>
                <c:pt idx="289">
                  <c:v>43988</c:v>
                </c:pt>
                <c:pt idx="290">
                  <c:v>43989</c:v>
                </c:pt>
                <c:pt idx="291">
                  <c:v>43990</c:v>
                </c:pt>
                <c:pt idx="292">
                  <c:v>43991</c:v>
                </c:pt>
                <c:pt idx="293">
                  <c:v>43992</c:v>
                </c:pt>
                <c:pt idx="294">
                  <c:v>43993</c:v>
                </c:pt>
                <c:pt idx="295">
                  <c:v>43994</c:v>
                </c:pt>
                <c:pt idx="296">
                  <c:v>43995</c:v>
                </c:pt>
                <c:pt idx="297">
                  <c:v>43996</c:v>
                </c:pt>
                <c:pt idx="298">
                  <c:v>43997</c:v>
                </c:pt>
                <c:pt idx="299">
                  <c:v>43998</c:v>
                </c:pt>
                <c:pt idx="300">
                  <c:v>43999</c:v>
                </c:pt>
                <c:pt idx="301">
                  <c:v>44000</c:v>
                </c:pt>
                <c:pt idx="302">
                  <c:v>44001</c:v>
                </c:pt>
                <c:pt idx="303">
                  <c:v>44002</c:v>
                </c:pt>
                <c:pt idx="304">
                  <c:v>44003</c:v>
                </c:pt>
                <c:pt idx="305">
                  <c:v>44004</c:v>
                </c:pt>
                <c:pt idx="306">
                  <c:v>44005</c:v>
                </c:pt>
                <c:pt idx="307">
                  <c:v>44006</c:v>
                </c:pt>
                <c:pt idx="308">
                  <c:v>44007</c:v>
                </c:pt>
                <c:pt idx="309">
                  <c:v>44008</c:v>
                </c:pt>
                <c:pt idx="310">
                  <c:v>44009</c:v>
                </c:pt>
                <c:pt idx="311">
                  <c:v>44010</c:v>
                </c:pt>
                <c:pt idx="312">
                  <c:v>44011</c:v>
                </c:pt>
                <c:pt idx="313">
                  <c:v>44012</c:v>
                </c:pt>
                <c:pt idx="314">
                  <c:v>44013</c:v>
                </c:pt>
                <c:pt idx="315">
                  <c:v>44014</c:v>
                </c:pt>
                <c:pt idx="316">
                  <c:v>44015</c:v>
                </c:pt>
                <c:pt idx="317">
                  <c:v>44016</c:v>
                </c:pt>
                <c:pt idx="318">
                  <c:v>44017</c:v>
                </c:pt>
                <c:pt idx="319">
                  <c:v>44018</c:v>
                </c:pt>
                <c:pt idx="320">
                  <c:v>44019</c:v>
                </c:pt>
                <c:pt idx="321">
                  <c:v>44020</c:v>
                </c:pt>
                <c:pt idx="322">
                  <c:v>44021</c:v>
                </c:pt>
                <c:pt idx="323">
                  <c:v>44022</c:v>
                </c:pt>
                <c:pt idx="324">
                  <c:v>44023</c:v>
                </c:pt>
                <c:pt idx="325">
                  <c:v>44024</c:v>
                </c:pt>
                <c:pt idx="326">
                  <c:v>44025</c:v>
                </c:pt>
                <c:pt idx="327">
                  <c:v>44026</c:v>
                </c:pt>
                <c:pt idx="328">
                  <c:v>44027</c:v>
                </c:pt>
                <c:pt idx="329">
                  <c:v>44028</c:v>
                </c:pt>
                <c:pt idx="330">
                  <c:v>44029</c:v>
                </c:pt>
                <c:pt idx="331">
                  <c:v>44030</c:v>
                </c:pt>
                <c:pt idx="332">
                  <c:v>44031</c:v>
                </c:pt>
                <c:pt idx="333">
                  <c:v>44032</c:v>
                </c:pt>
                <c:pt idx="334">
                  <c:v>44033</c:v>
                </c:pt>
                <c:pt idx="335">
                  <c:v>44034</c:v>
                </c:pt>
                <c:pt idx="336">
                  <c:v>44035</c:v>
                </c:pt>
                <c:pt idx="337">
                  <c:v>44036</c:v>
                </c:pt>
                <c:pt idx="338">
                  <c:v>44037</c:v>
                </c:pt>
                <c:pt idx="339">
                  <c:v>44038</c:v>
                </c:pt>
                <c:pt idx="340">
                  <c:v>44039</c:v>
                </c:pt>
                <c:pt idx="341">
                  <c:v>44040</c:v>
                </c:pt>
                <c:pt idx="342">
                  <c:v>44041</c:v>
                </c:pt>
                <c:pt idx="343">
                  <c:v>44042</c:v>
                </c:pt>
                <c:pt idx="344">
                  <c:v>44043</c:v>
                </c:pt>
                <c:pt idx="345">
                  <c:v>44044</c:v>
                </c:pt>
                <c:pt idx="346">
                  <c:v>44045</c:v>
                </c:pt>
                <c:pt idx="347">
                  <c:v>44046</c:v>
                </c:pt>
                <c:pt idx="348">
                  <c:v>44047</c:v>
                </c:pt>
                <c:pt idx="349">
                  <c:v>44048</c:v>
                </c:pt>
                <c:pt idx="350">
                  <c:v>44049</c:v>
                </c:pt>
                <c:pt idx="351">
                  <c:v>44050</c:v>
                </c:pt>
                <c:pt idx="352">
                  <c:v>44051</c:v>
                </c:pt>
                <c:pt idx="353">
                  <c:v>44052</c:v>
                </c:pt>
                <c:pt idx="354">
                  <c:v>44053</c:v>
                </c:pt>
                <c:pt idx="355">
                  <c:v>44054</c:v>
                </c:pt>
                <c:pt idx="356">
                  <c:v>44055</c:v>
                </c:pt>
                <c:pt idx="357">
                  <c:v>44056</c:v>
                </c:pt>
                <c:pt idx="358">
                  <c:v>44057</c:v>
                </c:pt>
                <c:pt idx="359">
                  <c:v>44058</c:v>
                </c:pt>
                <c:pt idx="360">
                  <c:v>44059</c:v>
                </c:pt>
                <c:pt idx="361">
                  <c:v>44060</c:v>
                </c:pt>
                <c:pt idx="362">
                  <c:v>44061</c:v>
                </c:pt>
                <c:pt idx="363">
                  <c:v>44062</c:v>
                </c:pt>
                <c:pt idx="364">
                  <c:v>44063</c:v>
                </c:pt>
                <c:pt idx="365">
                  <c:v>44064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98.831539540026142</c:v>
                </c:pt>
                <c:pt idx="2">
                  <c:v>98.831539540026142</c:v>
                </c:pt>
                <c:pt idx="3">
                  <c:v>98.831539540026142</c:v>
                </c:pt>
                <c:pt idx="4">
                  <c:v>99.264006260244784</c:v>
                </c:pt>
                <c:pt idx="5">
                  <c:v>99.905147806394822</c:v>
                </c:pt>
                <c:pt idx="6">
                  <c:v>99.754273535941579</c:v>
                </c:pt>
                <c:pt idx="7">
                  <c:v>101.116291753491</c:v>
                </c:pt>
                <c:pt idx="8">
                  <c:v>101.57365717453101</c:v>
                </c:pt>
                <c:pt idx="9">
                  <c:v>101.57365717453101</c:v>
                </c:pt>
                <c:pt idx="10">
                  <c:v>101.57365717453101</c:v>
                </c:pt>
                <c:pt idx="11">
                  <c:v>101.74498394923036</c:v>
                </c:pt>
                <c:pt idx="12">
                  <c:v>101.39521648531124</c:v>
                </c:pt>
                <c:pt idx="13">
                  <c:v>102.28712351830499</c:v>
                </c:pt>
                <c:pt idx="14">
                  <c:v>103.29107470499487</c:v>
                </c:pt>
                <c:pt idx="15">
                  <c:v>103.60201205215688</c:v>
                </c:pt>
                <c:pt idx="16">
                  <c:v>103.60201205215688</c:v>
                </c:pt>
                <c:pt idx="17">
                  <c:v>103.60201205215688</c:v>
                </c:pt>
                <c:pt idx="18">
                  <c:v>103.5969730293716</c:v>
                </c:pt>
                <c:pt idx="19">
                  <c:v>103.71464903206302</c:v>
                </c:pt>
                <c:pt idx="20">
                  <c:v>104.24315359830692</c:v>
                </c:pt>
                <c:pt idx="21">
                  <c:v>104.89644808176261</c:v>
                </c:pt>
                <c:pt idx="22">
                  <c:v>105.22991282490585</c:v>
                </c:pt>
                <c:pt idx="23">
                  <c:v>105.22991282490585</c:v>
                </c:pt>
                <c:pt idx="24">
                  <c:v>105.22991282490585</c:v>
                </c:pt>
                <c:pt idx="25">
                  <c:v>104.29146893442456</c:v>
                </c:pt>
                <c:pt idx="26">
                  <c:v>104.37476101693413</c:v>
                </c:pt>
                <c:pt idx="27">
                  <c:v>104.5757291021351</c:v>
                </c:pt>
                <c:pt idx="28">
                  <c:v>105.30520175357996</c:v>
                </c:pt>
                <c:pt idx="29">
                  <c:v>105.86067991238032</c:v>
                </c:pt>
                <c:pt idx="30">
                  <c:v>105.86067991238032</c:v>
                </c:pt>
                <c:pt idx="31">
                  <c:v>105.86067991238032</c:v>
                </c:pt>
                <c:pt idx="32">
                  <c:v>104.84042600491456</c:v>
                </c:pt>
                <c:pt idx="33">
                  <c:v>104.6945907572466</c:v>
                </c:pt>
                <c:pt idx="34">
                  <c:v>104.13081303150578</c:v>
                </c:pt>
                <c:pt idx="35">
                  <c:v>104.69844412761178</c:v>
                </c:pt>
                <c:pt idx="36">
                  <c:v>105.10453008148399</c:v>
                </c:pt>
                <c:pt idx="37">
                  <c:v>105.10453008148399</c:v>
                </c:pt>
                <c:pt idx="38">
                  <c:v>105.10453008148399</c:v>
                </c:pt>
                <c:pt idx="39">
                  <c:v>105.80317577000716</c:v>
                </c:pt>
                <c:pt idx="40">
                  <c:v>104.28554067232423</c:v>
                </c:pt>
                <c:pt idx="41">
                  <c:v>101.17498154828424</c:v>
                </c:pt>
                <c:pt idx="42">
                  <c:v>101.29532526892081</c:v>
                </c:pt>
                <c:pt idx="43">
                  <c:v>102.16500131903834</c:v>
                </c:pt>
                <c:pt idx="44">
                  <c:v>102.16500131903834</c:v>
                </c:pt>
                <c:pt idx="45">
                  <c:v>102.16500131903834</c:v>
                </c:pt>
                <c:pt idx="46">
                  <c:v>102.89210266564305</c:v>
                </c:pt>
                <c:pt idx="47">
                  <c:v>101.75150503754072</c:v>
                </c:pt>
                <c:pt idx="48">
                  <c:v>102.62147750076326</c:v>
                </c:pt>
                <c:pt idx="49">
                  <c:v>103.56555324023986</c:v>
                </c:pt>
                <c:pt idx="50">
                  <c:v>105.81710718594292</c:v>
                </c:pt>
                <c:pt idx="51">
                  <c:v>105.81710718594292</c:v>
                </c:pt>
                <c:pt idx="52">
                  <c:v>105.81710718594292</c:v>
                </c:pt>
                <c:pt idx="53">
                  <c:v>105.4122068844908</c:v>
                </c:pt>
                <c:pt idx="54">
                  <c:v>106.66870203665447</c:v>
                </c:pt>
                <c:pt idx="55">
                  <c:v>106.68648682295543</c:v>
                </c:pt>
                <c:pt idx="56">
                  <c:v>106.37139969232321</c:v>
                </c:pt>
                <c:pt idx="57">
                  <c:v>106.0984032226033</c:v>
                </c:pt>
                <c:pt idx="58">
                  <c:v>106.0984032226033</c:v>
                </c:pt>
                <c:pt idx="59">
                  <c:v>106.0984032226033</c:v>
                </c:pt>
                <c:pt idx="60">
                  <c:v>106.71108911067178</c:v>
                </c:pt>
                <c:pt idx="61">
                  <c:v>106.85158892244948</c:v>
                </c:pt>
                <c:pt idx="62">
                  <c:v>106.91294643518782</c:v>
                </c:pt>
                <c:pt idx="63">
                  <c:v>107.34215261125127</c:v>
                </c:pt>
                <c:pt idx="64">
                  <c:v>107.44026534901163</c:v>
                </c:pt>
                <c:pt idx="65">
                  <c:v>107.44026534901163</c:v>
                </c:pt>
                <c:pt idx="66">
                  <c:v>107.44026534901163</c:v>
                </c:pt>
                <c:pt idx="67">
                  <c:v>107.47020307261828</c:v>
                </c:pt>
                <c:pt idx="68">
                  <c:v>107.36349435481245</c:v>
                </c:pt>
                <c:pt idx="69">
                  <c:v>107.31013999590952</c:v>
                </c:pt>
                <c:pt idx="70">
                  <c:v>106.83943598514379</c:v>
                </c:pt>
                <c:pt idx="71">
                  <c:v>107.41240251714011</c:v>
                </c:pt>
                <c:pt idx="72">
                  <c:v>107.41240251714011</c:v>
                </c:pt>
                <c:pt idx="73">
                  <c:v>107.41240251714011</c:v>
                </c:pt>
                <c:pt idx="74">
                  <c:v>108.64162766364228</c:v>
                </c:pt>
                <c:pt idx="75">
                  <c:v>108.97687088541561</c:v>
                </c:pt>
                <c:pt idx="76">
                  <c:v>109.33908769974541</c:v>
                </c:pt>
                <c:pt idx="77">
                  <c:v>109.87085281014447</c:v>
                </c:pt>
                <c:pt idx="78">
                  <c:v>109.66247439731808</c:v>
                </c:pt>
                <c:pt idx="79">
                  <c:v>109.66247439731808</c:v>
                </c:pt>
                <c:pt idx="80">
                  <c:v>109.66247439731808</c:v>
                </c:pt>
                <c:pt idx="81">
                  <c:v>109.5785894885985</c:v>
                </c:pt>
                <c:pt idx="82">
                  <c:v>110.03447284411341</c:v>
                </c:pt>
                <c:pt idx="83">
                  <c:v>109.65802820074285</c:v>
                </c:pt>
                <c:pt idx="84">
                  <c:v>109.34116259148053</c:v>
                </c:pt>
                <c:pt idx="85">
                  <c:v>110.01698447091746</c:v>
                </c:pt>
                <c:pt idx="86">
                  <c:v>110.01698447091746</c:v>
                </c:pt>
                <c:pt idx="87">
                  <c:v>110.01698447091746</c:v>
                </c:pt>
                <c:pt idx="88">
                  <c:v>109.81868410366162</c:v>
                </c:pt>
                <c:pt idx="89">
                  <c:v>109.57088274786808</c:v>
                </c:pt>
                <c:pt idx="90">
                  <c:v>109.19503093070755</c:v>
                </c:pt>
                <c:pt idx="91">
                  <c:v>109.0699446003907</c:v>
                </c:pt>
                <c:pt idx="92">
                  <c:v>109.29699703883313</c:v>
                </c:pt>
                <c:pt idx="93">
                  <c:v>109.29699703883313</c:v>
                </c:pt>
                <c:pt idx="94">
                  <c:v>109.29699703883313</c:v>
                </c:pt>
                <c:pt idx="95">
                  <c:v>109.90049412064609</c:v>
                </c:pt>
                <c:pt idx="96">
                  <c:v>109.83735812927765</c:v>
                </c:pt>
                <c:pt idx="97">
                  <c:v>110.05373969593946</c:v>
                </c:pt>
                <c:pt idx="98">
                  <c:v>109.8056419270409</c:v>
                </c:pt>
                <c:pt idx="99">
                  <c:v>109.77896474758944</c:v>
                </c:pt>
                <c:pt idx="100">
                  <c:v>109.77896474758944</c:v>
                </c:pt>
                <c:pt idx="101">
                  <c:v>109.77896474758944</c:v>
                </c:pt>
                <c:pt idx="102">
                  <c:v>107.49895514380484</c:v>
                </c:pt>
                <c:pt idx="103">
                  <c:v>107.03447580824445</c:v>
                </c:pt>
                <c:pt idx="104">
                  <c:v>108.48778926213889</c:v>
                </c:pt>
                <c:pt idx="105">
                  <c:v>108.13535408027462</c:v>
                </c:pt>
                <c:pt idx="106">
                  <c:v>109.44579641755125</c:v>
                </c:pt>
                <c:pt idx="107">
                  <c:v>109.44579641755125</c:v>
                </c:pt>
                <c:pt idx="108">
                  <c:v>109.44579641755125</c:v>
                </c:pt>
                <c:pt idx="109">
                  <c:v>108.84822759783859</c:v>
                </c:pt>
                <c:pt idx="110">
                  <c:v>108.83637107363795</c:v>
                </c:pt>
                <c:pt idx="111">
                  <c:v>109.30085040919832</c:v>
                </c:pt>
                <c:pt idx="112">
                  <c:v>109.86107117767894</c:v>
                </c:pt>
                <c:pt idx="113">
                  <c:v>110.59380437327899</c:v>
                </c:pt>
                <c:pt idx="114">
                  <c:v>110.59380437327899</c:v>
                </c:pt>
                <c:pt idx="115">
                  <c:v>110.59380437327899</c:v>
                </c:pt>
                <c:pt idx="116">
                  <c:v>111.82895778188148</c:v>
                </c:pt>
                <c:pt idx="117">
                  <c:v>111.01500739550701</c:v>
                </c:pt>
                <c:pt idx="118">
                  <c:v>110.82885996555683</c:v>
                </c:pt>
                <c:pt idx="119">
                  <c:v>110.83389898834211</c:v>
                </c:pt>
                <c:pt idx="120">
                  <c:v>111.94218758799767</c:v>
                </c:pt>
                <c:pt idx="121">
                  <c:v>111.94218758799767</c:v>
                </c:pt>
                <c:pt idx="122">
                  <c:v>111.94218758799767</c:v>
                </c:pt>
                <c:pt idx="123">
                  <c:v>111.94515171904781</c:v>
                </c:pt>
                <c:pt idx="124">
                  <c:v>111.87786594420913</c:v>
                </c:pt>
                <c:pt idx="125">
                  <c:v>111.87786594420913</c:v>
                </c:pt>
                <c:pt idx="126">
                  <c:v>111.87786594420913</c:v>
                </c:pt>
                <c:pt idx="127">
                  <c:v>112.1114394709619</c:v>
                </c:pt>
                <c:pt idx="128">
                  <c:v>112.1114394709619</c:v>
                </c:pt>
                <c:pt idx="129">
                  <c:v>112.1114394709619</c:v>
                </c:pt>
                <c:pt idx="130">
                  <c:v>111.10956317600714</c:v>
                </c:pt>
                <c:pt idx="131">
                  <c:v>111.01115402514176</c:v>
                </c:pt>
                <c:pt idx="132">
                  <c:v>111.01115402514176</c:v>
                </c:pt>
                <c:pt idx="133">
                  <c:v>112.43660464716466</c:v>
                </c:pt>
                <c:pt idx="134">
                  <c:v>111.84763180749748</c:v>
                </c:pt>
                <c:pt idx="135">
                  <c:v>111.84763180749748</c:v>
                </c:pt>
                <c:pt idx="136">
                  <c:v>111.84763180749748</c:v>
                </c:pt>
                <c:pt idx="137">
                  <c:v>111.22961048353871</c:v>
                </c:pt>
                <c:pt idx="138">
                  <c:v>111.42909650321462</c:v>
                </c:pt>
                <c:pt idx="139">
                  <c:v>111.82362234599118</c:v>
                </c:pt>
                <c:pt idx="140">
                  <c:v>112.51485770688898</c:v>
                </c:pt>
                <c:pt idx="141">
                  <c:v>112.32633897209867</c:v>
                </c:pt>
                <c:pt idx="142">
                  <c:v>112.32633897209867</c:v>
                </c:pt>
                <c:pt idx="143">
                  <c:v>112.32633897209867</c:v>
                </c:pt>
                <c:pt idx="144">
                  <c:v>112.03466847676272</c:v>
                </c:pt>
                <c:pt idx="145">
                  <c:v>111.89239018635494</c:v>
                </c:pt>
                <c:pt idx="146">
                  <c:v>111.71691362818535</c:v>
                </c:pt>
                <c:pt idx="147">
                  <c:v>111.87045561658374</c:v>
                </c:pt>
                <c:pt idx="148">
                  <c:v>112.88181713089901</c:v>
                </c:pt>
                <c:pt idx="149">
                  <c:v>112.88181713089901</c:v>
                </c:pt>
                <c:pt idx="150">
                  <c:v>112.88181713089901</c:v>
                </c:pt>
                <c:pt idx="151">
                  <c:v>112.60822783496906</c:v>
                </c:pt>
                <c:pt idx="152">
                  <c:v>112.31448244789799</c:v>
                </c:pt>
                <c:pt idx="153">
                  <c:v>111.74151591590167</c:v>
                </c:pt>
                <c:pt idx="154">
                  <c:v>110.76513114797831</c:v>
                </c:pt>
                <c:pt idx="155">
                  <c:v>112.01925499530184</c:v>
                </c:pt>
                <c:pt idx="156">
                  <c:v>112.01925499530184</c:v>
                </c:pt>
                <c:pt idx="157">
                  <c:v>112.01925499530184</c:v>
                </c:pt>
                <c:pt idx="158">
                  <c:v>109.01599741527771</c:v>
                </c:pt>
                <c:pt idx="159">
                  <c:v>110.24255484383472</c:v>
                </c:pt>
                <c:pt idx="160">
                  <c:v>110.75060690583251</c:v>
                </c:pt>
                <c:pt idx="161">
                  <c:v>109.39955597316867</c:v>
                </c:pt>
                <c:pt idx="162">
                  <c:v>107.92134381845288</c:v>
                </c:pt>
                <c:pt idx="163">
                  <c:v>107.92134381845288</c:v>
                </c:pt>
                <c:pt idx="164">
                  <c:v>107.92134381845288</c:v>
                </c:pt>
                <c:pt idx="165">
                  <c:v>108.52484090026587</c:v>
                </c:pt>
                <c:pt idx="166">
                  <c:v>110.6296703589859</c:v>
                </c:pt>
                <c:pt idx="167">
                  <c:v>111.98012846543971</c:v>
                </c:pt>
                <c:pt idx="168">
                  <c:v>112.80059994012454</c:v>
                </c:pt>
                <c:pt idx="169">
                  <c:v>112.59222152729815</c:v>
                </c:pt>
                <c:pt idx="170">
                  <c:v>112.59222152729815</c:v>
                </c:pt>
                <c:pt idx="171">
                  <c:v>112.59222152729815</c:v>
                </c:pt>
                <c:pt idx="172">
                  <c:v>112.43482616853456</c:v>
                </c:pt>
                <c:pt idx="173">
                  <c:v>113.40291136951748</c:v>
                </c:pt>
                <c:pt idx="174">
                  <c:v>114.25035643675878</c:v>
                </c:pt>
                <c:pt idx="175">
                  <c:v>114.02241475900132</c:v>
                </c:pt>
                <c:pt idx="176">
                  <c:v>113.85138439740697</c:v>
                </c:pt>
                <c:pt idx="177">
                  <c:v>113.85138439740697</c:v>
                </c:pt>
                <c:pt idx="178">
                  <c:v>113.85138439740697</c:v>
                </c:pt>
                <c:pt idx="179">
                  <c:v>114.2159725165769</c:v>
                </c:pt>
                <c:pt idx="180">
                  <c:v>113.7200733918848</c:v>
                </c:pt>
                <c:pt idx="181">
                  <c:v>114.5690005246512</c:v>
                </c:pt>
                <c:pt idx="182">
                  <c:v>113.31813722148284</c:v>
                </c:pt>
                <c:pt idx="183">
                  <c:v>112.64824360414624</c:v>
                </c:pt>
                <c:pt idx="184">
                  <c:v>112.64824360414624</c:v>
                </c:pt>
                <c:pt idx="185">
                  <c:v>112.64824360414624</c:v>
                </c:pt>
                <c:pt idx="186">
                  <c:v>108.13090788369936</c:v>
                </c:pt>
                <c:pt idx="187">
                  <c:v>105.89387818014212</c:v>
                </c:pt>
                <c:pt idx="188">
                  <c:v>106.04712375543548</c:v>
                </c:pt>
                <c:pt idx="189">
                  <c:v>102.43799778875825</c:v>
                </c:pt>
                <c:pt idx="190">
                  <c:v>98.690446902038445</c:v>
                </c:pt>
                <c:pt idx="191">
                  <c:v>98.690446902038445</c:v>
                </c:pt>
                <c:pt idx="192">
                  <c:v>98.690446902038445</c:v>
                </c:pt>
                <c:pt idx="193">
                  <c:v>98.96729674212358</c:v>
                </c:pt>
                <c:pt idx="194">
                  <c:v>99.949609772147269</c:v>
                </c:pt>
                <c:pt idx="195">
                  <c:v>101.38988104942098</c:v>
                </c:pt>
                <c:pt idx="196">
                  <c:v>99.700919177038671</c:v>
                </c:pt>
                <c:pt idx="197">
                  <c:v>95.802790432970639</c:v>
                </c:pt>
                <c:pt idx="198">
                  <c:v>95.802790432970639</c:v>
                </c:pt>
                <c:pt idx="199">
                  <c:v>95.802790432970639</c:v>
                </c:pt>
                <c:pt idx="200">
                  <c:v>87.710712666028414</c:v>
                </c:pt>
                <c:pt idx="201">
                  <c:v>86.256806385923952</c:v>
                </c:pt>
                <c:pt idx="202">
                  <c:v>86.12460614108673</c:v>
                </c:pt>
                <c:pt idx="203">
                  <c:v>75.443952728038042</c:v>
                </c:pt>
                <c:pt idx="204">
                  <c:v>76.653021783399112</c:v>
                </c:pt>
                <c:pt idx="205">
                  <c:v>76.653021783399112</c:v>
                </c:pt>
                <c:pt idx="206">
                  <c:v>76.653021783399112</c:v>
                </c:pt>
                <c:pt idx="207">
                  <c:v>72.632178013854372</c:v>
                </c:pt>
                <c:pt idx="208">
                  <c:v>75.007336224349189</c:v>
                </c:pt>
                <c:pt idx="209">
                  <c:v>70.718831420974823</c:v>
                </c:pt>
                <c:pt idx="210">
                  <c:v>72.742147275815384</c:v>
                </c:pt>
                <c:pt idx="211">
                  <c:v>75.540879813378339</c:v>
                </c:pt>
                <c:pt idx="212">
                  <c:v>75.540879813378339</c:v>
                </c:pt>
                <c:pt idx="213">
                  <c:v>75.540879813378339</c:v>
                </c:pt>
                <c:pt idx="214">
                  <c:v>73.674662904196353</c:v>
                </c:pt>
                <c:pt idx="215">
                  <c:v>80.479418556053233</c:v>
                </c:pt>
                <c:pt idx="216">
                  <c:v>82.999819188005972</c:v>
                </c:pt>
                <c:pt idx="217">
                  <c:v>84.41193122030316</c:v>
                </c:pt>
                <c:pt idx="218">
                  <c:v>80.880761900245176</c:v>
                </c:pt>
                <c:pt idx="219">
                  <c:v>80.880761900245176</c:v>
                </c:pt>
                <c:pt idx="220">
                  <c:v>80.880761900245176</c:v>
                </c:pt>
                <c:pt idx="221">
                  <c:v>81.976601149490051</c:v>
                </c:pt>
                <c:pt idx="222">
                  <c:v>82.607368236964518</c:v>
                </c:pt>
                <c:pt idx="223">
                  <c:v>79.447604537491841</c:v>
                </c:pt>
                <c:pt idx="224">
                  <c:v>79.6903668705001</c:v>
                </c:pt>
                <c:pt idx="225">
                  <c:v>78.934513452708785</c:v>
                </c:pt>
                <c:pt idx="226">
                  <c:v>78.934513452708785</c:v>
                </c:pt>
                <c:pt idx="227">
                  <c:v>78.934513452708785</c:v>
                </c:pt>
                <c:pt idx="228">
                  <c:v>82.876214923214206</c:v>
                </c:pt>
                <c:pt idx="229">
                  <c:v>84.705083781164163</c:v>
                </c:pt>
                <c:pt idx="230">
                  <c:v>84.515379393953793</c:v>
                </c:pt>
                <c:pt idx="231">
                  <c:v>85.746086605981048</c:v>
                </c:pt>
                <c:pt idx="232">
                  <c:v>85.746086605981048</c:v>
                </c:pt>
                <c:pt idx="233">
                  <c:v>85.746086605981048</c:v>
                </c:pt>
                <c:pt idx="234">
                  <c:v>85.746086605981048</c:v>
                </c:pt>
                <c:pt idx="235">
                  <c:v>85.746086605981048</c:v>
                </c:pt>
                <c:pt idx="236">
                  <c:v>86.485637302996466</c:v>
                </c:pt>
                <c:pt idx="237">
                  <c:v>83.238728150649024</c:v>
                </c:pt>
                <c:pt idx="238">
                  <c:v>83.361739589230751</c:v>
                </c:pt>
                <c:pt idx="239">
                  <c:v>85.612997121828798</c:v>
                </c:pt>
                <c:pt idx="240">
                  <c:v>85.612997121828798</c:v>
                </c:pt>
                <c:pt idx="241">
                  <c:v>85.612997121828798</c:v>
                </c:pt>
                <c:pt idx="242">
                  <c:v>86.241392904463126</c:v>
                </c:pt>
                <c:pt idx="243">
                  <c:v>82.738975655591716</c:v>
                </c:pt>
                <c:pt idx="244">
                  <c:v>84.030151141042268</c:v>
                </c:pt>
                <c:pt idx="245">
                  <c:v>84.550652553450703</c:v>
                </c:pt>
                <c:pt idx="246">
                  <c:v>83.26451609078542</c:v>
                </c:pt>
                <c:pt idx="247">
                  <c:v>83.26451609078542</c:v>
                </c:pt>
                <c:pt idx="248">
                  <c:v>83.26451609078542</c:v>
                </c:pt>
                <c:pt idx="249">
                  <c:v>85.428924583613707</c:v>
                </c:pt>
                <c:pt idx="250">
                  <c:v>86.910100869379647</c:v>
                </c:pt>
                <c:pt idx="251">
                  <c:v>88.807737567693351</c:v>
                </c:pt>
                <c:pt idx="252">
                  <c:v>86.787682257007958</c:v>
                </c:pt>
                <c:pt idx="253">
                  <c:v>86.787682257007958</c:v>
                </c:pt>
                <c:pt idx="254">
                  <c:v>86.787682257007958</c:v>
                </c:pt>
                <c:pt idx="255">
                  <c:v>86.787682257007958</c:v>
                </c:pt>
                <c:pt idx="256">
                  <c:v>83.484158201602426</c:v>
                </c:pt>
                <c:pt idx="257">
                  <c:v>85.245741284713688</c:v>
                </c:pt>
                <c:pt idx="258">
                  <c:v>84.292773152086625</c:v>
                </c:pt>
                <c:pt idx="259">
                  <c:v>85.384759030966293</c:v>
                </c:pt>
                <c:pt idx="260">
                  <c:v>86.200191482865861</c:v>
                </c:pt>
                <c:pt idx="261">
                  <c:v>86.200191482865861</c:v>
                </c:pt>
                <c:pt idx="262">
                  <c:v>86.200191482865861</c:v>
                </c:pt>
                <c:pt idx="263">
                  <c:v>85.478129159046404</c:v>
                </c:pt>
                <c:pt idx="264">
                  <c:v>85.491467748772138</c:v>
                </c:pt>
                <c:pt idx="265">
                  <c:v>83.308385230327843</c:v>
                </c:pt>
                <c:pt idx="266">
                  <c:v>81.816834485886318</c:v>
                </c:pt>
                <c:pt idx="267">
                  <c:v>82.127179006838276</c:v>
                </c:pt>
                <c:pt idx="268">
                  <c:v>82.127179006838276</c:v>
                </c:pt>
                <c:pt idx="269">
                  <c:v>82.127179006838276</c:v>
                </c:pt>
                <c:pt idx="270">
                  <c:v>86.311939223456974</c:v>
                </c:pt>
                <c:pt idx="271">
                  <c:v>86.036275035791903</c:v>
                </c:pt>
                <c:pt idx="272">
                  <c:v>87.216295606861379</c:v>
                </c:pt>
                <c:pt idx="273">
                  <c:v>86.107414180995789</c:v>
                </c:pt>
                <c:pt idx="274">
                  <c:v>86.121938423141586</c:v>
                </c:pt>
                <c:pt idx="275">
                  <c:v>86.121938423141586</c:v>
                </c:pt>
                <c:pt idx="276">
                  <c:v>86.121938423141586</c:v>
                </c:pt>
                <c:pt idx="277">
                  <c:v>88.074707958988313</c:v>
                </c:pt>
                <c:pt idx="278">
                  <c:v>88.900811282668457</c:v>
                </c:pt>
                <c:pt idx="279">
                  <c:v>90.438009645282477</c:v>
                </c:pt>
                <c:pt idx="280">
                  <c:v>91.72414610794776</c:v>
                </c:pt>
                <c:pt idx="281">
                  <c:v>90.411925292041047</c:v>
                </c:pt>
                <c:pt idx="282">
                  <c:v>90.411925292041047</c:v>
                </c:pt>
                <c:pt idx="283">
                  <c:v>90.411925292041047</c:v>
                </c:pt>
                <c:pt idx="284">
                  <c:v>91.233582419145961</c:v>
                </c:pt>
                <c:pt idx="285">
                  <c:v>93.637492700827337</c:v>
                </c:pt>
                <c:pt idx="286">
                  <c:v>96.914932402991468</c:v>
                </c:pt>
                <c:pt idx="287">
                  <c:v>96.680173223818642</c:v>
                </c:pt>
                <c:pt idx="288">
                  <c:v>100.31479071752727</c:v>
                </c:pt>
                <c:pt idx="289">
                  <c:v>100.31479071752727</c:v>
                </c:pt>
                <c:pt idx="290">
                  <c:v>100.31479071752727</c:v>
                </c:pt>
                <c:pt idx="291">
                  <c:v>99.781247128498123</c:v>
                </c:pt>
                <c:pt idx="292">
                  <c:v>98.430196195834284</c:v>
                </c:pt>
                <c:pt idx="293">
                  <c:v>97.629880812290551</c:v>
                </c:pt>
                <c:pt idx="294">
                  <c:v>93.20917576407895</c:v>
                </c:pt>
                <c:pt idx="295">
                  <c:v>93.480986581378787</c:v>
                </c:pt>
                <c:pt idx="296">
                  <c:v>93.480986581378787</c:v>
                </c:pt>
                <c:pt idx="297">
                  <c:v>93.480986581378787</c:v>
                </c:pt>
                <c:pt idx="298">
                  <c:v>92.967006257280715</c:v>
                </c:pt>
                <c:pt idx="299">
                  <c:v>96.116395498077836</c:v>
                </c:pt>
                <c:pt idx="300">
                  <c:v>96.845868149522715</c:v>
                </c:pt>
                <c:pt idx="301">
                  <c:v>96.331294999214592</c:v>
                </c:pt>
                <c:pt idx="302">
                  <c:v>96.9004081608457</c:v>
                </c:pt>
                <c:pt idx="303">
                  <c:v>96.9004081608457</c:v>
                </c:pt>
                <c:pt idx="304">
                  <c:v>96.9004081608457</c:v>
                </c:pt>
                <c:pt idx="305">
                  <c:v>96.087939839996309</c:v>
                </c:pt>
                <c:pt idx="306">
                  <c:v>97.781644322058881</c:v>
                </c:pt>
                <c:pt idx="307">
                  <c:v>94.73718532043749</c:v>
                </c:pt>
                <c:pt idx="308">
                  <c:v>95.412710786769409</c:v>
                </c:pt>
                <c:pt idx="309">
                  <c:v>94.975797869975537</c:v>
                </c:pt>
                <c:pt idx="310">
                  <c:v>94.975797869975537</c:v>
                </c:pt>
                <c:pt idx="311">
                  <c:v>94.975797869975537</c:v>
                </c:pt>
                <c:pt idx="312">
                  <c:v>95.801308367445657</c:v>
                </c:pt>
                <c:pt idx="313">
                  <c:v>95.862073053973987</c:v>
                </c:pt>
                <c:pt idx="314">
                  <c:v>95.69548888895487</c:v>
                </c:pt>
                <c:pt idx="315">
                  <c:v>98.411818583323338</c:v>
                </c:pt>
                <c:pt idx="316">
                  <c:v>97.649740490326693</c:v>
                </c:pt>
                <c:pt idx="317">
                  <c:v>97.649740490326693</c:v>
                </c:pt>
                <c:pt idx="318">
                  <c:v>97.649740490326693</c:v>
                </c:pt>
                <c:pt idx="319">
                  <c:v>99.29927941974185</c:v>
                </c:pt>
                <c:pt idx="320">
                  <c:v>98.455391309760728</c:v>
                </c:pt>
                <c:pt idx="321">
                  <c:v>97.404014026268285</c:v>
                </c:pt>
                <c:pt idx="322">
                  <c:v>96.665352568567911</c:v>
                </c:pt>
                <c:pt idx="323">
                  <c:v>97.704280501649691</c:v>
                </c:pt>
                <c:pt idx="324">
                  <c:v>97.704280501649691</c:v>
                </c:pt>
                <c:pt idx="325">
                  <c:v>97.704280501649691</c:v>
                </c:pt>
                <c:pt idx="326">
                  <c:v>99.298390180426821</c:v>
                </c:pt>
                <c:pt idx="327">
                  <c:v>98.450352286975473</c:v>
                </c:pt>
                <c:pt idx="328">
                  <c:v>100.13457154967752</c:v>
                </c:pt>
                <c:pt idx="329">
                  <c:v>99.753384296626677</c:v>
                </c:pt>
                <c:pt idx="330">
                  <c:v>99.760794624252071</c:v>
                </c:pt>
                <c:pt idx="331">
                  <c:v>99.760794624252071</c:v>
                </c:pt>
                <c:pt idx="332">
                  <c:v>99.760794624252071</c:v>
                </c:pt>
                <c:pt idx="333">
                  <c:v>100.43483802505891</c:v>
                </c:pt>
                <c:pt idx="334">
                  <c:v>100.93903671669146</c:v>
                </c:pt>
                <c:pt idx="335">
                  <c:v>99.913743786440435</c:v>
                </c:pt>
                <c:pt idx="336">
                  <c:v>99.942792270731999</c:v>
                </c:pt>
                <c:pt idx="337">
                  <c:v>98.13911852670843</c:v>
                </c:pt>
                <c:pt idx="338">
                  <c:v>98.13911852670843</c:v>
                </c:pt>
                <c:pt idx="339">
                  <c:v>98.13911852670843</c:v>
                </c:pt>
                <c:pt idx="340">
                  <c:v>97.900505977170397</c:v>
                </c:pt>
                <c:pt idx="341">
                  <c:v>97.921847720731549</c:v>
                </c:pt>
                <c:pt idx="342">
                  <c:v>97.821067265026031</c:v>
                </c:pt>
                <c:pt idx="343">
                  <c:v>95.095252351297063</c:v>
                </c:pt>
                <c:pt idx="344">
                  <c:v>94.091004751502197</c:v>
                </c:pt>
                <c:pt idx="345">
                  <c:v>94.091004751502197</c:v>
                </c:pt>
                <c:pt idx="346">
                  <c:v>94.091004751502197</c:v>
                </c:pt>
                <c:pt idx="347">
                  <c:v>96.283276076202</c:v>
                </c:pt>
                <c:pt idx="348">
                  <c:v>96.461420352316736</c:v>
                </c:pt>
                <c:pt idx="349">
                  <c:v>96.879066417284562</c:v>
                </c:pt>
                <c:pt idx="350">
                  <c:v>96.049406136344217</c:v>
                </c:pt>
                <c:pt idx="351">
                  <c:v>96.412808603094078</c:v>
                </c:pt>
                <c:pt idx="352">
                  <c:v>96.412808603094078</c:v>
                </c:pt>
                <c:pt idx="353">
                  <c:v>96.412808603094078</c:v>
                </c:pt>
                <c:pt idx="354">
                  <c:v>96.622076255235513</c:v>
                </c:pt>
                <c:pt idx="355">
                  <c:v>98.768403548657815</c:v>
                </c:pt>
                <c:pt idx="356">
                  <c:v>99.689062652838132</c:v>
                </c:pt>
                <c:pt idx="357">
                  <c:v>99.0864548103402</c:v>
                </c:pt>
                <c:pt idx="358">
                  <c:v>97.966013273378977</c:v>
                </c:pt>
                <c:pt idx="359">
                  <c:v>97.966013273378977</c:v>
                </c:pt>
                <c:pt idx="360">
                  <c:v>97.966013273378977</c:v>
                </c:pt>
                <c:pt idx="361">
                  <c:v>97.989726321780267</c:v>
                </c:pt>
                <c:pt idx="362">
                  <c:v>97.509240678549006</c:v>
                </c:pt>
                <c:pt idx="363">
                  <c:v>98.338604546384332</c:v>
                </c:pt>
                <c:pt idx="364">
                  <c:v>97.045057756093641</c:v>
                </c:pt>
                <c:pt idx="365">
                  <c:v>96.623261907655589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A7-499D-90B6-3203ADA1AD14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94A7-499D-90B6-3203ADA1AD14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200</c:v>
                </c:pt>
                <c:pt idx="320">
                  <c:v>-100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A7-499D-90B6-3203ADA1AD14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96.773768847371556</c:v>
                </c:pt>
                <c:pt idx="4">
                  <c:v>97.58690950126956</c:v>
                </c:pt>
                <c:pt idx="5">
                  <c:v>97.240211905582896</c:v>
                </c:pt>
                <c:pt idx="6">
                  <c:v>96.514215855302353</c:v>
                </c:pt>
                <c:pt idx="7">
                  <c:v>97.926710761418136</c:v>
                </c:pt>
                <c:pt idx="8">
                  <c:v>97.926710761418136</c:v>
                </c:pt>
                <c:pt idx="9">
                  <c:v>97.926710761418136</c:v>
                </c:pt>
                <c:pt idx="10">
                  <c:v>97.81887715118647</c:v>
                </c:pt>
                <c:pt idx="11">
                  <c:v>97.640199366790995</c:v>
                </c:pt>
                <c:pt idx="12">
                  <c:v>96.898529826651171</c:v>
                </c:pt>
                <c:pt idx="13">
                  <c:v>97.705401084605484</c:v>
                </c:pt>
                <c:pt idx="14">
                  <c:v>97.94551894924922</c:v>
                </c:pt>
                <c:pt idx="15">
                  <c:v>97.94551894924922</c:v>
                </c:pt>
                <c:pt idx="16">
                  <c:v>97.94551894924922</c:v>
                </c:pt>
                <c:pt idx="17">
                  <c:v>98.564935268486863</c:v>
                </c:pt>
                <c:pt idx="18">
                  <c:v>98.818218864612376</c:v>
                </c:pt>
                <c:pt idx="19">
                  <c:v>99.357386915770633</c:v>
                </c:pt>
                <c:pt idx="20">
                  <c:v>100.63822450706871</c:v>
                </c:pt>
                <c:pt idx="21">
                  <c:v>101.28898780602485</c:v>
                </c:pt>
                <c:pt idx="22">
                  <c:v>101.28898780602485</c:v>
                </c:pt>
                <c:pt idx="23">
                  <c:v>101.28898780602485</c:v>
                </c:pt>
                <c:pt idx="24">
                  <c:v>100.88461176765615</c:v>
                </c:pt>
                <c:pt idx="25">
                  <c:v>100.86016112347571</c:v>
                </c:pt>
                <c:pt idx="26">
                  <c:v>100.86016112347571</c:v>
                </c:pt>
                <c:pt idx="27">
                  <c:v>101.35042788627311</c:v>
                </c:pt>
                <c:pt idx="28">
                  <c:v>101.65762828751446</c:v>
                </c:pt>
                <c:pt idx="29">
                  <c:v>101.65762828751446</c:v>
                </c:pt>
                <c:pt idx="30">
                  <c:v>101.65762828751446</c:v>
                </c:pt>
                <c:pt idx="31">
                  <c:v>101.01313438450201</c:v>
                </c:pt>
                <c:pt idx="32">
                  <c:v>100.74417729851726</c:v>
                </c:pt>
                <c:pt idx="33">
                  <c:v>100.81815617065293</c:v>
                </c:pt>
                <c:pt idx="34">
                  <c:v>100.63947838625747</c:v>
                </c:pt>
                <c:pt idx="35">
                  <c:v>101.28083759129807</c:v>
                </c:pt>
                <c:pt idx="36">
                  <c:v>101.28083759129807</c:v>
                </c:pt>
                <c:pt idx="37">
                  <c:v>101.28083759129807</c:v>
                </c:pt>
                <c:pt idx="38">
                  <c:v>101.28083759129807</c:v>
                </c:pt>
                <c:pt idx="39">
                  <c:v>101.28083759129807</c:v>
                </c:pt>
                <c:pt idx="40">
                  <c:v>101.28083759129807</c:v>
                </c:pt>
                <c:pt idx="41">
                  <c:v>100.49152064198614</c:v>
                </c:pt>
                <c:pt idx="42">
                  <c:v>99.67524529011628</c:v>
                </c:pt>
                <c:pt idx="43">
                  <c:v>99.67524529011628</c:v>
                </c:pt>
                <c:pt idx="44">
                  <c:v>99.67524529011628</c:v>
                </c:pt>
                <c:pt idx="45">
                  <c:v>101.16359988715085</c:v>
                </c:pt>
                <c:pt idx="46">
                  <c:v>101.14103006175354</c:v>
                </c:pt>
                <c:pt idx="47">
                  <c:v>101.14103006175354</c:v>
                </c:pt>
                <c:pt idx="48">
                  <c:v>101.14103006175354</c:v>
                </c:pt>
                <c:pt idx="49">
                  <c:v>101.02880787436131</c:v>
                </c:pt>
                <c:pt idx="50">
                  <c:v>101.02880787436131</c:v>
                </c:pt>
                <c:pt idx="51">
                  <c:v>101.02880787436131</c:v>
                </c:pt>
                <c:pt idx="52">
                  <c:v>101.02880787436131</c:v>
                </c:pt>
                <c:pt idx="53">
                  <c:v>101.02880787436131</c:v>
                </c:pt>
                <c:pt idx="54">
                  <c:v>102.24193598946741</c:v>
                </c:pt>
                <c:pt idx="55">
                  <c:v>103.48390332591453</c:v>
                </c:pt>
                <c:pt idx="56">
                  <c:v>103.36603868217296</c:v>
                </c:pt>
                <c:pt idx="57">
                  <c:v>103.36603868217296</c:v>
                </c:pt>
                <c:pt idx="58">
                  <c:v>103.36603868217296</c:v>
                </c:pt>
                <c:pt idx="59">
                  <c:v>103.36603868217296</c:v>
                </c:pt>
                <c:pt idx="60">
                  <c:v>103.36603868217296</c:v>
                </c:pt>
                <c:pt idx="61">
                  <c:v>103.84690135105481</c:v>
                </c:pt>
                <c:pt idx="62">
                  <c:v>103.63687658694083</c:v>
                </c:pt>
                <c:pt idx="63">
                  <c:v>103.64439986207327</c:v>
                </c:pt>
                <c:pt idx="64">
                  <c:v>103.64439986207327</c:v>
                </c:pt>
                <c:pt idx="65">
                  <c:v>103.64439986207327</c:v>
                </c:pt>
                <c:pt idx="66">
                  <c:v>103.94971944453151</c:v>
                </c:pt>
                <c:pt idx="67">
                  <c:v>104.1240086517664</c:v>
                </c:pt>
                <c:pt idx="68">
                  <c:v>104.1240086517664</c:v>
                </c:pt>
                <c:pt idx="69">
                  <c:v>103.63938434531832</c:v>
                </c:pt>
                <c:pt idx="70">
                  <c:v>103.70395912353844</c:v>
                </c:pt>
                <c:pt idx="71">
                  <c:v>103.70395912353844</c:v>
                </c:pt>
                <c:pt idx="72">
                  <c:v>103.70395912353844</c:v>
                </c:pt>
                <c:pt idx="73">
                  <c:v>104.59421334754394</c:v>
                </c:pt>
                <c:pt idx="74">
                  <c:v>104.58857089119462</c:v>
                </c:pt>
                <c:pt idx="75">
                  <c:v>104.79922259490296</c:v>
                </c:pt>
                <c:pt idx="76">
                  <c:v>104.32525626155918</c:v>
                </c:pt>
                <c:pt idx="77">
                  <c:v>104.62117175010185</c:v>
                </c:pt>
                <c:pt idx="78">
                  <c:v>104.62117175010185</c:v>
                </c:pt>
                <c:pt idx="79">
                  <c:v>104.62117175010185</c:v>
                </c:pt>
                <c:pt idx="80">
                  <c:v>104.54029654242811</c:v>
                </c:pt>
                <c:pt idx="81">
                  <c:v>104.08513839691544</c:v>
                </c:pt>
                <c:pt idx="82">
                  <c:v>103.9998746120811</c:v>
                </c:pt>
                <c:pt idx="83">
                  <c:v>103.98733582019372</c:v>
                </c:pt>
                <c:pt idx="84">
                  <c:v>104.32713708034231</c:v>
                </c:pt>
                <c:pt idx="85">
                  <c:v>104.32713708034231</c:v>
                </c:pt>
                <c:pt idx="86">
                  <c:v>104.32713708034231</c:v>
                </c:pt>
                <c:pt idx="87">
                  <c:v>104.95533055390113</c:v>
                </c:pt>
                <c:pt idx="88">
                  <c:v>104.43434375097959</c:v>
                </c:pt>
                <c:pt idx="89">
                  <c:v>104.84436224569761</c:v>
                </c:pt>
                <c:pt idx="90">
                  <c:v>104.40801228801604</c:v>
                </c:pt>
                <c:pt idx="91">
                  <c:v>103.95473496128649</c:v>
                </c:pt>
                <c:pt idx="92">
                  <c:v>103.95473496128649</c:v>
                </c:pt>
                <c:pt idx="93">
                  <c:v>103.95473496128649</c:v>
                </c:pt>
                <c:pt idx="94">
                  <c:v>104.07698818218864</c:v>
                </c:pt>
                <c:pt idx="95">
                  <c:v>105.39732296793206</c:v>
                </c:pt>
                <c:pt idx="96">
                  <c:v>105.851227234256</c:v>
                </c:pt>
                <c:pt idx="97">
                  <c:v>105.98163066988498</c:v>
                </c:pt>
                <c:pt idx="98">
                  <c:v>106.73771982069529</c:v>
                </c:pt>
                <c:pt idx="99">
                  <c:v>106.73771982069529</c:v>
                </c:pt>
                <c:pt idx="100">
                  <c:v>106.73771982069529</c:v>
                </c:pt>
                <c:pt idx="101">
                  <c:v>106.26061878937966</c:v>
                </c:pt>
                <c:pt idx="102">
                  <c:v>105.71079276511709</c:v>
                </c:pt>
                <c:pt idx="103">
                  <c:v>104.85627409799066</c:v>
                </c:pt>
                <c:pt idx="104">
                  <c:v>105.43682016237736</c:v>
                </c:pt>
                <c:pt idx="105">
                  <c:v>105.18040186828</c:v>
                </c:pt>
                <c:pt idx="106">
                  <c:v>105.18040186828</c:v>
                </c:pt>
                <c:pt idx="107">
                  <c:v>105.18040186828</c:v>
                </c:pt>
                <c:pt idx="108">
                  <c:v>105.85686969060532</c:v>
                </c:pt>
                <c:pt idx="109">
                  <c:v>105.8361806839911</c:v>
                </c:pt>
                <c:pt idx="110">
                  <c:v>105.82050719413185</c:v>
                </c:pt>
                <c:pt idx="111">
                  <c:v>105.96909187799754</c:v>
                </c:pt>
                <c:pt idx="112">
                  <c:v>106.05059402526564</c:v>
                </c:pt>
                <c:pt idx="113">
                  <c:v>106.05059402526564</c:v>
                </c:pt>
                <c:pt idx="114">
                  <c:v>106.05059402526564</c:v>
                </c:pt>
                <c:pt idx="115">
                  <c:v>105.85812356979402</c:v>
                </c:pt>
                <c:pt idx="116">
                  <c:v>106.11704962226885</c:v>
                </c:pt>
                <c:pt idx="117">
                  <c:v>105.78289081846961</c:v>
                </c:pt>
                <c:pt idx="118">
                  <c:v>105.749663019968</c:v>
                </c:pt>
                <c:pt idx="119">
                  <c:v>105.17287859314752</c:v>
                </c:pt>
                <c:pt idx="120">
                  <c:v>105.17287859314752</c:v>
                </c:pt>
                <c:pt idx="121">
                  <c:v>105.17287859314752</c:v>
                </c:pt>
                <c:pt idx="122">
                  <c:v>105.54214601423151</c:v>
                </c:pt>
                <c:pt idx="123">
                  <c:v>105.12961976113598</c:v>
                </c:pt>
                <c:pt idx="124">
                  <c:v>105.8186263753487</c:v>
                </c:pt>
                <c:pt idx="125">
                  <c:v>106.06501363593615</c:v>
                </c:pt>
                <c:pt idx="126">
                  <c:v>105.67004169148299</c:v>
                </c:pt>
                <c:pt idx="127">
                  <c:v>105.67004169148299</c:v>
                </c:pt>
                <c:pt idx="128">
                  <c:v>105.67004169148299</c:v>
                </c:pt>
                <c:pt idx="129">
                  <c:v>105.37099150496846</c:v>
                </c:pt>
                <c:pt idx="130">
                  <c:v>105.01865145293247</c:v>
                </c:pt>
                <c:pt idx="131">
                  <c:v>105.53211498072159</c:v>
                </c:pt>
                <c:pt idx="132">
                  <c:v>105.67066863107738</c:v>
                </c:pt>
                <c:pt idx="133">
                  <c:v>106.19102849440455</c:v>
                </c:pt>
                <c:pt idx="134">
                  <c:v>106.19102849440455</c:v>
                </c:pt>
                <c:pt idx="135">
                  <c:v>106.19102849440455</c:v>
                </c:pt>
                <c:pt idx="136">
                  <c:v>105.61048243001785</c:v>
                </c:pt>
                <c:pt idx="137">
                  <c:v>105.33212125011754</c:v>
                </c:pt>
                <c:pt idx="138">
                  <c:v>104.98479671483651</c:v>
                </c:pt>
                <c:pt idx="139">
                  <c:v>105.09952666060623</c:v>
                </c:pt>
                <c:pt idx="140">
                  <c:v>105.25438074041563</c:v>
                </c:pt>
                <c:pt idx="141">
                  <c:v>105.25438074041563</c:v>
                </c:pt>
                <c:pt idx="142">
                  <c:v>105.25438074041563</c:v>
                </c:pt>
                <c:pt idx="143">
                  <c:v>105.19294066016737</c:v>
                </c:pt>
                <c:pt idx="144">
                  <c:v>105.28133914297354</c:v>
                </c:pt>
                <c:pt idx="145">
                  <c:v>105.85749663019965</c:v>
                </c:pt>
                <c:pt idx="146">
                  <c:v>106.96216419547972</c:v>
                </c:pt>
                <c:pt idx="147">
                  <c:v>107.7295382589887</c:v>
                </c:pt>
                <c:pt idx="148">
                  <c:v>107.7295382589887</c:v>
                </c:pt>
                <c:pt idx="149">
                  <c:v>107.7295382589887</c:v>
                </c:pt>
                <c:pt idx="150">
                  <c:v>108.19786213598316</c:v>
                </c:pt>
                <c:pt idx="151">
                  <c:v>108.08438606940217</c:v>
                </c:pt>
                <c:pt idx="152">
                  <c:v>108.14896084762229</c:v>
                </c:pt>
                <c:pt idx="153">
                  <c:v>109.04611140716588</c:v>
                </c:pt>
                <c:pt idx="154">
                  <c:v>108.82919030751384</c:v>
                </c:pt>
                <c:pt idx="155">
                  <c:v>108.82919030751384</c:v>
                </c:pt>
                <c:pt idx="156">
                  <c:v>108.82919030751384</c:v>
                </c:pt>
                <c:pt idx="157">
                  <c:v>107.83110247327666</c:v>
                </c:pt>
                <c:pt idx="158">
                  <c:v>106.31265477571232</c:v>
                </c:pt>
                <c:pt idx="159">
                  <c:v>106.36845239961126</c:v>
                </c:pt>
                <c:pt idx="160">
                  <c:v>106.66311400896518</c:v>
                </c:pt>
                <c:pt idx="161">
                  <c:v>106.00796213284845</c:v>
                </c:pt>
                <c:pt idx="162">
                  <c:v>106.00796213284845</c:v>
                </c:pt>
                <c:pt idx="163">
                  <c:v>106.00796213284845</c:v>
                </c:pt>
                <c:pt idx="164">
                  <c:v>102.98297859001281</c:v>
                </c:pt>
                <c:pt idx="165">
                  <c:v>104.27071251684895</c:v>
                </c:pt>
                <c:pt idx="166">
                  <c:v>106.00733519325405</c:v>
                </c:pt>
                <c:pt idx="167">
                  <c:v>107.50760164258165</c:v>
                </c:pt>
                <c:pt idx="168">
                  <c:v>108.27622958527937</c:v>
                </c:pt>
                <c:pt idx="169">
                  <c:v>108.27622958527937</c:v>
                </c:pt>
                <c:pt idx="170">
                  <c:v>108.27622958527937</c:v>
                </c:pt>
                <c:pt idx="171">
                  <c:v>106.76593210244185</c:v>
                </c:pt>
                <c:pt idx="172">
                  <c:v>107.42233785774732</c:v>
                </c:pt>
                <c:pt idx="173">
                  <c:v>108.62104636218291</c:v>
                </c:pt>
                <c:pt idx="174">
                  <c:v>109.82665120215658</c:v>
                </c:pt>
                <c:pt idx="175">
                  <c:v>108.46744616156224</c:v>
                </c:pt>
                <c:pt idx="176">
                  <c:v>108.46744616156224</c:v>
                </c:pt>
                <c:pt idx="177">
                  <c:v>108.46744616156224</c:v>
                </c:pt>
                <c:pt idx="178">
                  <c:v>108.49691232249764</c:v>
                </c:pt>
                <c:pt idx="179">
                  <c:v>108.32450393404586</c:v>
                </c:pt>
                <c:pt idx="180">
                  <c:v>107.45870035422078</c:v>
                </c:pt>
                <c:pt idx="181">
                  <c:v>108.71822199931027</c:v>
                </c:pt>
                <c:pt idx="182">
                  <c:v>108.15272248518846</c:v>
                </c:pt>
                <c:pt idx="183">
                  <c:v>108.15272248518846</c:v>
                </c:pt>
                <c:pt idx="184">
                  <c:v>108.15272248518846</c:v>
                </c:pt>
                <c:pt idx="185">
                  <c:v>105.64809880567999</c:v>
                </c:pt>
                <c:pt idx="186">
                  <c:v>104.15034011472986</c:v>
                </c:pt>
                <c:pt idx="187">
                  <c:v>104.93840318485306</c:v>
                </c:pt>
                <c:pt idx="188">
                  <c:v>105.20171781448849</c:v>
                </c:pt>
                <c:pt idx="189">
                  <c:v>100.42381116579409</c:v>
                </c:pt>
                <c:pt idx="190">
                  <c:v>100.42381116579409</c:v>
                </c:pt>
                <c:pt idx="191">
                  <c:v>100.42381116579409</c:v>
                </c:pt>
                <c:pt idx="192">
                  <c:v>99.238268392840268</c:v>
                </c:pt>
                <c:pt idx="193">
                  <c:v>99.238268392840268</c:v>
                </c:pt>
                <c:pt idx="194">
                  <c:v>100.23823704586053</c:v>
                </c:pt>
                <c:pt idx="195">
                  <c:v>98.156797592551868</c:v>
                </c:pt>
                <c:pt idx="196">
                  <c:v>96.428952070467915</c:v>
                </c:pt>
                <c:pt idx="197">
                  <c:v>96.428952070467915</c:v>
                </c:pt>
                <c:pt idx="198">
                  <c:v>96.428952070467915</c:v>
                </c:pt>
                <c:pt idx="199">
                  <c:v>91.819692172659074</c:v>
                </c:pt>
                <c:pt idx="200">
                  <c:v>85.819880254537395</c:v>
                </c:pt>
                <c:pt idx="201">
                  <c:v>85.819880254537395</c:v>
                </c:pt>
                <c:pt idx="202">
                  <c:v>82.749757060907115</c:v>
                </c:pt>
                <c:pt idx="203">
                  <c:v>78.465251872981966</c:v>
                </c:pt>
                <c:pt idx="204">
                  <c:v>78.465251872981966</c:v>
                </c:pt>
                <c:pt idx="205">
                  <c:v>78.465251872981966</c:v>
                </c:pt>
                <c:pt idx="206">
                  <c:v>81.291495564402297</c:v>
                </c:pt>
                <c:pt idx="207">
                  <c:v>77.771229742014285</c:v>
                </c:pt>
                <c:pt idx="208">
                  <c:v>79.423215573179448</c:v>
                </c:pt>
                <c:pt idx="209">
                  <c:v>74.10237923576058</c:v>
                </c:pt>
                <c:pt idx="210">
                  <c:v>77.133005234945557</c:v>
                </c:pt>
                <c:pt idx="211">
                  <c:v>77.133005234945557</c:v>
                </c:pt>
                <c:pt idx="212">
                  <c:v>77.133005234945557</c:v>
                </c:pt>
                <c:pt idx="213">
                  <c:v>74.142503369800266</c:v>
                </c:pt>
                <c:pt idx="214">
                  <c:v>73.42779223221838</c:v>
                </c:pt>
                <c:pt idx="215">
                  <c:v>78.640794959405611</c:v>
                </c:pt>
                <c:pt idx="216">
                  <c:v>77.972477351807115</c:v>
                </c:pt>
                <c:pt idx="217">
                  <c:v>80.326008589072387</c:v>
                </c:pt>
                <c:pt idx="218">
                  <c:v>80.326008589072387</c:v>
                </c:pt>
                <c:pt idx="219">
                  <c:v>80.326008589072387</c:v>
                </c:pt>
                <c:pt idx="220">
                  <c:v>79.486536472210844</c:v>
                </c:pt>
                <c:pt idx="221">
                  <c:v>81.291495564402325</c:v>
                </c:pt>
                <c:pt idx="222">
                  <c:v>83.356634588257364</c:v>
                </c:pt>
                <c:pt idx="223">
                  <c:v>80.508448011034091</c:v>
                </c:pt>
                <c:pt idx="224">
                  <c:v>79.554245948402823</c:v>
                </c:pt>
                <c:pt idx="225">
                  <c:v>79.554245948402823</c:v>
                </c:pt>
                <c:pt idx="226">
                  <c:v>79.554245948402823</c:v>
                </c:pt>
                <c:pt idx="227">
                  <c:v>77.883451929406547</c:v>
                </c:pt>
                <c:pt idx="228">
                  <c:v>81.685840569261089</c:v>
                </c:pt>
                <c:pt idx="229">
                  <c:v>83.824331525657428</c:v>
                </c:pt>
                <c:pt idx="230">
                  <c:v>83.824331525657428</c:v>
                </c:pt>
                <c:pt idx="231">
                  <c:v>83.824331525657428</c:v>
                </c:pt>
                <c:pt idx="232">
                  <c:v>83.824331525657428</c:v>
                </c:pt>
                <c:pt idx="233">
                  <c:v>83.824331525657428</c:v>
                </c:pt>
                <c:pt idx="234">
                  <c:v>85.082599291558168</c:v>
                </c:pt>
                <c:pt idx="235">
                  <c:v>84.460675213943063</c:v>
                </c:pt>
                <c:pt idx="236">
                  <c:v>84.460675213943063</c:v>
                </c:pt>
                <c:pt idx="237">
                  <c:v>84.460675213943063</c:v>
                </c:pt>
                <c:pt idx="238">
                  <c:v>83.020594965674988</c:v>
                </c:pt>
                <c:pt idx="239">
                  <c:v>83.020594965674988</c:v>
                </c:pt>
                <c:pt idx="240">
                  <c:v>83.020594965674988</c:v>
                </c:pt>
                <c:pt idx="241">
                  <c:v>87.328296918591818</c:v>
                </c:pt>
                <c:pt idx="242">
                  <c:v>86.362183003667511</c:v>
                </c:pt>
                <c:pt idx="243">
                  <c:v>84.360991818438208</c:v>
                </c:pt>
                <c:pt idx="244">
                  <c:v>84.238111657941687</c:v>
                </c:pt>
                <c:pt idx="245">
                  <c:v>85.774740603742757</c:v>
                </c:pt>
                <c:pt idx="246">
                  <c:v>85.774740603742757</c:v>
                </c:pt>
                <c:pt idx="247">
                  <c:v>85.774740603742757</c:v>
                </c:pt>
                <c:pt idx="248">
                  <c:v>88.181561706529493</c:v>
                </c:pt>
                <c:pt idx="249">
                  <c:v>88.733895489169527</c:v>
                </c:pt>
                <c:pt idx="250">
                  <c:v>88.733895489169527</c:v>
                </c:pt>
                <c:pt idx="251">
                  <c:v>88.733895489169527</c:v>
                </c:pt>
                <c:pt idx="252">
                  <c:v>89.389674304880629</c:v>
                </c:pt>
                <c:pt idx="253">
                  <c:v>89.389674304880629</c:v>
                </c:pt>
                <c:pt idx="254">
                  <c:v>89.389674304880629</c:v>
                </c:pt>
                <c:pt idx="255">
                  <c:v>87.520767374063425</c:v>
                </c:pt>
                <c:pt idx="256">
                  <c:v>86.451835365662433</c:v>
                </c:pt>
                <c:pt idx="257">
                  <c:v>88.226701357324131</c:v>
                </c:pt>
                <c:pt idx="258">
                  <c:v>88.453026550891721</c:v>
                </c:pt>
                <c:pt idx="259">
                  <c:v>89.962697094134882</c:v>
                </c:pt>
                <c:pt idx="260">
                  <c:v>89.962697094134882</c:v>
                </c:pt>
                <c:pt idx="261">
                  <c:v>89.962697094134882</c:v>
                </c:pt>
                <c:pt idx="262">
                  <c:v>91.012193975110407</c:v>
                </c:pt>
                <c:pt idx="263">
                  <c:v>90.62599918497844</c:v>
                </c:pt>
                <c:pt idx="264">
                  <c:v>90.163317764333328</c:v>
                </c:pt>
                <c:pt idx="265">
                  <c:v>88.784677596313514</c:v>
                </c:pt>
                <c:pt idx="266">
                  <c:v>84.880097802576643</c:v>
                </c:pt>
                <c:pt idx="267">
                  <c:v>84.880097802576643</c:v>
                </c:pt>
                <c:pt idx="268">
                  <c:v>84.880097802576643</c:v>
                </c:pt>
                <c:pt idx="269">
                  <c:v>87.711357010751925</c:v>
                </c:pt>
                <c:pt idx="270">
                  <c:v>89.133256010783271</c:v>
                </c:pt>
                <c:pt idx="271">
                  <c:v>89.260524748440389</c:v>
                </c:pt>
                <c:pt idx="272">
                  <c:v>90.126328328265473</c:v>
                </c:pt>
                <c:pt idx="273">
                  <c:v>89.316322372339343</c:v>
                </c:pt>
                <c:pt idx="274">
                  <c:v>89.316322372339343</c:v>
                </c:pt>
                <c:pt idx="275">
                  <c:v>89.316322372339343</c:v>
                </c:pt>
                <c:pt idx="276">
                  <c:v>90.474906742735229</c:v>
                </c:pt>
                <c:pt idx="277">
                  <c:v>91.175198269646614</c:v>
                </c:pt>
                <c:pt idx="278">
                  <c:v>90.949500015673379</c:v>
                </c:pt>
                <c:pt idx="279">
                  <c:v>90.288705683207311</c:v>
                </c:pt>
                <c:pt idx="280">
                  <c:v>90.288705683207311</c:v>
                </c:pt>
                <c:pt idx="281">
                  <c:v>90.288705683207311</c:v>
                </c:pt>
                <c:pt idx="282">
                  <c:v>90.288705683207311</c:v>
                </c:pt>
                <c:pt idx="283">
                  <c:v>88.732014670386391</c:v>
                </c:pt>
                <c:pt idx="284">
                  <c:v>89.657377511676629</c:v>
                </c:pt>
                <c:pt idx="285">
                  <c:v>89.903137832669699</c:v>
                </c:pt>
                <c:pt idx="286">
                  <c:v>89.947023604275614</c:v>
                </c:pt>
                <c:pt idx="287">
                  <c:v>90.278674649697393</c:v>
                </c:pt>
                <c:pt idx="288">
                  <c:v>90.278674649697393</c:v>
                </c:pt>
                <c:pt idx="289">
                  <c:v>90.278674649697393</c:v>
                </c:pt>
                <c:pt idx="290">
                  <c:v>90.278674649697393</c:v>
                </c:pt>
                <c:pt idx="291">
                  <c:v>92.178928560233103</c:v>
                </c:pt>
                <c:pt idx="292">
                  <c:v>92.264819284661826</c:v>
                </c:pt>
                <c:pt idx="293">
                  <c:v>92.098680292153745</c:v>
                </c:pt>
                <c:pt idx="294">
                  <c:v>90.36519231372047</c:v>
                </c:pt>
                <c:pt idx="295">
                  <c:v>90.36519231372047</c:v>
                </c:pt>
                <c:pt idx="296">
                  <c:v>90.36519231372047</c:v>
                </c:pt>
                <c:pt idx="297">
                  <c:v>89.931350114416389</c:v>
                </c:pt>
                <c:pt idx="298">
                  <c:v>88.954578226387795</c:v>
                </c:pt>
                <c:pt idx="299">
                  <c:v>90.850443559762923</c:v>
                </c:pt>
                <c:pt idx="300">
                  <c:v>90.033541268298706</c:v>
                </c:pt>
                <c:pt idx="301">
                  <c:v>89.320710949499926</c:v>
                </c:pt>
                <c:pt idx="302">
                  <c:v>89.320710949499926</c:v>
                </c:pt>
                <c:pt idx="303">
                  <c:v>89.320710949499926</c:v>
                </c:pt>
                <c:pt idx="304">
                  <c:v>87.73204601736613</c:v>
                </c:pt>
                <c:pt idx="305">
                  <c:v>88.042381116579321</c:v>
                </c:pt>
                <c:pt idx="306">
                  <c:v>87.491928152722394</c:v>
                </c:pt>
                <c:pt idx="307">
                  <c:v>85.517068430456632</c:v>
                </c:pt>
                <c:pt idx="308">
                  <c:v>85.431804645622307</c:v>
                </c:pt>
                <c:pt idx="309">
                  <c:v>85.431804645622307</c:v>
                </c:pt>
                <c:pt idx="310">
                  <c:v>85.431804645622307</c:v>
                </c:pt>
                <c:pt idx="311">
                  <c:v>82.970439798125369</c:v>
                </c:pt>
                <c:pt idx="312">
                  <c:v>83.628726372213961</c:v>
                </c:pt>
                <c:pt idx="313">
                  <c:v>84.160371148239804</c:v>
                </c:pt>
                <c:pt idx="314">
                  <c:v>86.581611861697056</c:v>
                </c:pt>
                <c:pt idx="315">
                  <c:v>88.105702015610717</c:v>
                </c:pt>
                <c:pt idx="316">
                  <c:v>88.105702015610717</c:v>
                </c:pt>
                <c:pt idx="317">
                  <c:v>88.105702015610717</c:v>
                </c:pt>
                <c:pt idx="318">
                  <c:v>85.207360270837825</c:v>
                </c:pt>
                <c:pt idx="319">
                  <c:v>87.32390834143122</c:v>
                </c:pt>
                <c:pt idx="320">
                  <c:v>87.089432933136806</c:v>
                </c:pt>
                <c:pt idx="321">
                  <c:v>85.816745556565536</c:v>
                </c:pt>
                <c:pt idx="322">
                  <c:v>85.341525344033016</c:v>
                </c:pt>
                <c:pt idx="323">
                  <c:v>85.341525344033016</c:v>
                </c:pt>
                <c:pt idx="324">
                  <c:v>85.341525344033016</c:v>
                </c:pt>
                <c:pt idx="325">
                  <c:v>86.379110372715502</c:v>
                </c:pt>
                <c:pt idx="326">
                  <c:v>86.838030155794385</c:v>
                </c:pt>
                <c:pt idx="327">
                  <c:v>85.680699664587223</c:v>
                </c:pt>
                <c:pt idx="328">
                  <c:v>87.790351399642546</c:v>
                </c:pt>
                <c:pt idx="329">
                  <c:v>87.043666342747784</c:v>
                </c:pt>
                <c:pt idx="330">
                  <c:v>87.043666342747784</c:v>
                </c:pt>
                <c:pt idx="331">
                  <c:v>87.043666342747784</c:v>
                </c:pt>
                <c:pt idx="332">
                  <c:v>86.94649070562042</c:v>
                </c:pt>
                <c:pt idx="333">
                  <c:v>87.567160904046801</c:v>
                </c:pt>
                <c:pt idx="334">
                  <c:v>88.45616124886358</c:v>
                </c:pt>
                <c:pt idx="335">
                  <c:v>87.678756151844667</c:v>
                </c:pt>
                <c:pt idx="336">
                  <c:v>87.036143067615342</c:v>
                </c:pt>
                <c:pt idx="337">
                  <c:v>87.036143067615342</c:v>
                </c:pt>
                <c:pt idx="338">
                  <c:v>87.036143067615342</c:v>
                </c:pt>
                <c:pt idx="339">
                  <c:v>86.149650481176053</c:v>
                </c:pt>
                <c:pt idx="340">
                  <c:v>86.293846587881177</c:v>
                </c:pt>
                <c:pt idx="341">
                  <c:v>86.402934077301566</c:v>
                </c:pt>
                <c:pt idx="342">
                  <c:v>86.557161217516608</c:v>
                </c:pt>
                <c:pt idx="343">
                  <c:v>86.557161217516608</c:v>
                </c:pt>
                <c:pt idx="344">
                  <c:v>86.557161217516608</c:v>
                </c:pt>
                <c:pt idx="345">
                  <c:v>86.557161217516608</c:v>
                </c:pt>
                <c:pt idx="346">
                  <c:v>86.452462305256802</c:v>
                </c:pt>
                <c:pt idx="347">
                  <c:v>86.631140089652277</c:v>
                </c:pt>
                <c:pt idx="348">
                  <c:v>86.832387699445079</c:v>
                </c:pt>
                <c:pt idx="349">
                  <c:v>87.964013667283083</c:v>
                </c:pt>
                <c:pt idx="350">
                  <c:v>87.959625090122501</c:v>
                </c:pt>
                <c:pt idx="351">
                  <c:v>87.959625090122501</c:v>
                </c:pt>
                <c:pt idx="352">
                  <c:v>87.959625090122501</c:v>
                </c:pt>
                <c:pt idx="353">
                  <c:v>87.804144070718721</c:v>
                </c:pt>
                <c:pt idx="354">
                  <c:v>87.697564339675793</c:v>
                </c:pt>
                <c:pt idx="355">
                  <c:v>88.47935801385529</c:v>
                </c:pt>
                <c:pt idx="356">
                  <c:v>89.361462023133981</c:v>
                </c:pt>
                <c:pt idx="357">
                  <c:v>88.745807341462566</c:v>
                </c:pt>
                <c:pt idx="358">
                  <c:v>88.745807341462566</c:v>
                </c:pt>
                <c:pt idx="359">
                  <c:v>88.745807341462566</c:v>
                </c:pt>
                <c:pt idx="360">
                  <c:v>89.997805711419616</c:v>
                </c:pt>
                <c:pt idx="361">
                  <c:v>90.042945362214269</c:v>
                </c:pt>
                <c:pt idx="362">
                  <c:v>89.56459045170989</c:v>
                </c:pt>
                <c:pt idx="363">
                  <c:v>88.695025234318592</c:v>
                </c:pt>
                <c:pt idx="364">
                  <c:v>87.439892166389683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4A7-499D-90B6-3203ADA1A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4064"/>
          <c:min val="43699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20"/>
          <c:min val="6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 smtClean="0"/>
              <a:t>איור 4</a:t>
            </a:r>
            <a:r>
              <a:rPr lang="he-IL" b="1" baseline="0" dirty="0" smtClean="0"/>
              <a:t>: </a:t>
            </a:r>
            <a:r>
              <a:rPr lang="he-IL" b="1" dirty="0" smtClean="0"/>
              <a:t>דוח </a:t>
            </a:r>
            <a:r>
              <a:rPr lang="he-IL" b="1" dirty="0"/>
              <a:t>מגמות הניידות של גוגל לישראל</a:t>
            </a:r>
          </a:p>
          <a:p>
            <a:pPr>
              <a:defRPr/>
            </a:pPr>
            <a:r>
              <a:rPr lang="he-IL" dirty="0"/>
              <a:t>ממוצע נע שבוע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'גוגל - כללי'!$B$1</c:f>
              <c:strCache>
                <c:ptCount val="1"/>
                <c:pt idx="0">
                  <c:v>מקומות עבודה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'גוגל - כללי'!$A$2:$A$177</c:f>
              <c:numCache>
                <c:formatCode>dd\-mm\-yyyy</c:formatCode>
                <c:ptCount val="176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</c:numCache>
            </c:numRef>
          </c:cat>
          <c:val>
            <c:numRef>
              <c:f>'גוגל - כללי'!$B$2:$B$177</c:f>
              <c:numCache>
                <c:formatCode>General</c:formatCode>
                <c:ptCount val="176"/>
                <c:pt idx="0">
                  <c:v>1.2857142857142858</c:v>
                </c:pt>
                <c:pt idx="1">
                  <c:v>1.1428571428571428</c:v>
                </c:pt>
                <c:pt idx="2">
                  <c:v>1.1428571428571428</c:v>
                </c:pt>
                <c:pt idx="3">
                  <c:v>0.8571428571428571</c:v>
                </c:pt>
                <c:pt idx="4">
                  <c:v>0.5714285714285714</c:v>
                </c:pt>
                <c:pt idx="5">
                  <c:v>0.7142857142857143</c:v>
                </c:pt>
                <c:pt idx="6">
                  <c:v>0.7142857142857143</c:v>
                </c:pt>
                <c:pt idx="7">
                  <c:v>0.7142857142857143</c:v>
                </c:pt>
                <c:pt idx="8">
                  <c:v>0.8571428571428571</c:v>
                </c:pt>
                <c:pt idx="9">
                  <c:v>0.7142857142857143</c:v>
                </c:pt>
                <c:pt idx="10">
                  <c:v>-8.8571428571428577</c:v>
                </c:pt>
                <c:pt idx="11">
                  <c:v>-8.2857142857142865</c:v>
                </c:pt>
                <c:pt idx="12">
                  <c:v>-8.1428571428571423</c:v>
                </c:pt>
                <c:pt idx="13">
                  <c:v>-8.1428571428571423</c:v>
                </c:pt>
                <c:pt idx="14">
                  <c:v>-8.2857142857142865</c:v>
                </c:pt>
                <c:pt idx="15">
                  <c:v>-7.5714285714285712</c:v>
                </c:pt>
                <c:pt idx="16">
                  <c:v>-7.5714285714285712</c:v>
                </c:pt>
                <c:pt idx="17">
                  <c:v>0</c:v>
                </c:pt>
                <c:pt idx="18">
                  <c:v>-5.4285714285714288</c:v>
                </c:pt>
                <c:pt idx="19">
                  <c:v>-8.5714285714285712</c:v>
                </c:pt>
                <c:pt idx="20">
                  <c:v>-9.1428571428571423</c:v>
                </c:pt>
                <c:pt idx="21">
                  <c:v>-13.142857142857142</c:v>
                </c:pt>
                <c:pt idx="22">
                  <c:v>-15</c:v>
                </c:pt>
                <c:pt idx="23">
                  <c:v>-19.714285714285715</c:v>
                </c:pt>
                <c:pt idx="24">
                  <c:v>-22.857142857142858</c:v>
                </c:pt>
                <c:pt idx="25">
                  <c:v>-23.714285714285715</c:v>
                </c:pt>
                <c:pt idx="26">
                  <c:v>-28</c:v>
                </c:pt>
                <c:pt idx="27">
                  <c:v>-35</c:v>
                </c:pt>
                <c:pt idx="28">
                  <c:v>-39.285714285714285</c:v>
                </c:pt>
                <c:pt idx="29">
                  <c:v>-44.142857142857146</c:v>
                </c:pt>
                <c:pt idx="30">
                  <c:v>-47.285714285714285</c:v>
                </c:pt>
                <c:pt idx="31">
                  <c:v>-49.857142857142854</c:v>
                </c:pt>
                <c:pt idx="32">
                  <c:v>-52</c:v>
                </c:pt>
                <c:pt idx="33">
                  <c:v>-53</c:v>
                </c:pt>
                <c:pt idx="34">
                  <c:v>-54</c:v>
                </c:pt>
                <c:pt idx="35">
                  <c:v>-54.571428571428569</c:v>
                </c:pt>
                <c:pt idx="36">
                  <c:v>-55.285714285714285</c:v>
                </c:pt>
                <c:pt idx="37">
                  <c:v>-55.857142857142854</c:v>
                </c:pt>
                <c:pt idx="38">
                  <c:v>-56.571428571428569</c:v>
                </c:pt>
                <c:pt idx="39">
                  <c:v>-57.142857142857146</c:v>
                </c:pt>
                <c:pt idx="40">
                  <c:v>-57.714285714285715</c:v>
                </c:pt>
                <c:pt idx="41">
                  <c:v>-57.857142857142854</c:v>
                </c:pt>
                <c:pt idx="42">
                  <c:v>-57.571428571428569</c:v>
                </c:pt>
                <c:pt idx="43">
                  <c:v>-57</c:v>
                </c:pt>
                <c:pt idx="44">
                  <c:v>-57.142857142857146</c:v>
                </c:pt>
                <c:pt idx="45">
                  <c:v>-57.142857142857146</c:v>
                </c:pt>
                <c:pt idx="46">
                  <c:v>-57.428571428571431</c:v>
                </c:pt>
                <c:pt idx="47">
                  <c:v>-60.714285714285715</c:v>
                </c:pt>
                <c:pt idx="48">
                  <c:v>-65.285714285714292</c:v>
                </c:pt>
                <c:pt idx="49">
                  <c:v>-66.142857142857139</c:v>
                </c:pt>
                <c:pt idx="50">
                  <c:v>-66.571428571428569</c:v>
                </c:pt>
                <c:pt idx="51">
                  <c:v>-67.714285714285708</c:v>
                </c:pt>
                <c:pt idx="52">
                  <c:v>-68.857142857142861</c:v>
                </c:pt>
                <c:pt idx="53">
                  <c:v>-71.142857142857139</c:v>
                </c:pt>
                <c:pt idx="54">
                  <c:v>-72</c:v>
                </c:pt>
                <c:pt idx="55">
                  <c:v>-67.428571428571431</c:v>
                </c:pt>
                <c:pt idx="56">
                  <c:v>-65.857142857142861</c:v>
                </c:pt>
                <c:pt idx="57">
                  <c:v>-64.428571428571431</c:v>
                </c:pt>
                <c:pt idx="58">
                  <c:v>-62.428571428571431</c:v>
                </c:pt>
                <c:pt idx="59">
                  <c:v>-60.285714285714285</c:v>
                </c:pt>
                <c:pt idx="60">
                  <c:v>-56.571428571428569</c:v>
                </c:pt>
                <c:pt idx="61">
                  <c:v>-51</c:v>
                </c:pt>
                <c:pt idx="62">
                  <c:v>-49.571428571428569</c:v>
                </c:pt>
                <c:pt idx="63">
                  <c:v>-48.857142857142854</c:v>
                </c:pt>
                <c:pt idx="64">
                  <c:v>-48.285714285714285</c:v>
                </c:pt>
                <c:pt idx="65">
                  <c:v>-47.428571428571431</c:v>
                </c:pt>
                <c:pt idx="66">
                  <c:v>-46.714285714285715</c:v>
                </c:pt>
                <c:pt idx="67">
                  <c:v>-48.142857142857146</c:v>
                </c:pt>
                <c:pt idx="68">
                  <c:v>-53.428571428571431</c:v>
                </c:pt>
                <c:pt idx="69">
                  <c:v>-52.857142857142854</c:v>
                </c:pt>
                <c:pt idx="70">
                  <c:v>-51.857142857142854</c:v>
                </c:pt>
                <c:pt idx="71">
                  <c:v>-50.714285714285715</c:v>
                </c:pt>
                <c:pt idx="72">
                  <c:v>-49.571428571428569</c:v>
                </c:pt>
                <c:pt idx="73">
                  <c:v>-48.285714285714285</c:v>
                </c:pt>
                <c:pt idx="74">
                  <c:v>-44.857142857142854</c:v>
                </c:pt>
                <c:pt idx="75">
                  <c:v>-37.428571428571431</c:v>
                </c:pt>
                <c:pt idx="76">
                  <c:v>-35.857142857142854</c:v>
                </c:pt>
                <c:pt idx="77">
                  <c:v>-35</c:v>
                </c:pt>
                <c:pt idx="78">
                  <c:v>-33.857142857142854</c:v>
                </c:pt>
                <c:pt idx="79">
                  <c:v>-32.571428571428569</c:v>
                </c:pt>
                <c:pt idx="80">
                  <c:v>-31.285714285714285</c:v>
                </c:pt>
                <c:pt idx="81">
                  <c:v>-31</c:v>
                </c:pt>
                <c:pt idx="82">
                  <c:v>-30</c:v>
                </c:pt>
                <c:pt idx="83">
                  <c:v>-29.142857142857142</c:v>
                </c:pt>
                <c:pt idx="84">
                  <c:v>-28.428571428571427</c:v>
                </c:pt>
                <c:pt idx="85">
                  <c:v>-28.142857142857142</c:v>
                </c:pt>
                <c:pt idx="86">
                  <c:v>-27.428571428571427</c:v>
                </c:pt>
                <c:pt idx="87">
                  <c:v>-26.428571428571427</c:v>
                </c:pt>
                <c:pt idx="88">
                  <c:v>-24.142857142857142</c:v>
                </c:pt>
                <c:pt idx="89">
                  <c:v>-22.714285714285715</c:v>
                </c:pt>
                <c:pt idx="90">
                  <c:v>-21.285714285714285</c:v>
                </c:pt>
                <c:pt idx="91">
                  <c:v>-18.571428571428573</c:v>
                </c:pt>
                <c:pt idx="92">
                  <c:v>-17.714285714285715</c:v>
                </c:pt>
                <c:pt idx="93">
                  <c:v>-16.857142857142858</c:v>
                </c:pt>
                <c:pt idx="94">
                  <c:v>-16.285714285714285</c:v>
                </c:pt>
                <c:pt idx="95">
                  <c:v>-16</c:v>
                </c:pt>
                <c:pt idx="96">
                  <c:v>-15.428571428571429</c:v>
                </c:pt>
                <c:pt idx="97">
                  <c:v>-21.285714285714285</c:v>
                </c:pt>
                <c:pt idx="98">
                  <c:v>-28.714285714285715</c:v>
                </c:pt>
                <c:pt idx="99">
                  <c:v>-27.857142857142858</c:v>
                </c:pt>
                <c:pt idx="100">
                  <c:v>-27.142857142857142</c:v>
                </c:pt>
                <c:pt idx="101">
                  <c:v>-26.428571428571427</c:v>
                </c:pt>
                <c:pt idx="102">
                  <c:v>-25.857142857142858</c:v>
                </c:pt>
                <c:pt idx="103">
                  <c:v>-25.714285714285715</c:v>
                </c:pt>
                <c:pt idx="104">
                  <c:v>-19.285714285714285</c:v>
                </c:pt>
                <c:pt idx="105">
                  <c:v>-11.428571428571429</c:v>
                </c:pt>
                <c:pt idx="106">
                  <c:v>-11.285714285714286</c:v>
                </c:pt>
                <c:pt idx="107">
                  <c:v>-11.571428571428571</c:v>
                </c:pt>
                <c:pt idx="108">
                  <c:v>-11.857142857142858</c:v>
                </c:pt>
                <c:pt idx="109">
                  <c:v>-12.142857142857142</c:v>
                </c:pt>
                <c:pt idx="110">
                  <c:v>-12.428571428571429</c:v>
                </c:pt>
                <c:pt idx="111">
                  <c:v>-12.571428571428571</c:v>
                </c:pt>
                <c:pt idx="112">
                  <c:v>-12.857142857142858</c:v>
                </c:pt>
                <c:pt idx="113">
                  <c:v>-12.571428571428571</c:v>
                </c:pt>
                <c:pt idx="114">
                  <c:v>-12.571428571428571</c:v>
                </c:pt>
                <c:pt idx="115">
                  <c:v>-12.428571428571429</c:v>
                </c:pt>
                <c:pt idx="116">
                  <c:v>-12.285714285714286</c:v>
                </c:pt>
                <c:pt idx="117">
                  <c:v>-12.285714285714286</c:v>
                </c:pt>
                <c:pt idx="118">
                  <c:v>-12.428571428571429</c:v>
                </c:pt>
                <c:pt idx="119">
                  <c:v>-12.428571428571429</c:v>
                </c:pt>
                <c:pt idx="120">
                  <c:v>-12.428571428571429</c:v>
                </c:pt>
                <c:pt idx="121">
                  <c:v>-12.857142857142858</c:v>
                </c:pt>
                <c:pt idx="122">
                  <c:v>-13.571428571428571</c:v>
                </c:pt>
                <c:pt idx="123">
                  <c:v>-14.285714285714286</c:v>
                </c:pt>
                <c:pt idx="124">
                  <c:v>-14.714285714285714</c:v>
                </c:pt>
                <c:pt idx="125">
                  <c:v>-15.142857142857142</c:v>
                </c:pt>
                <c:pt idx="126">
                  <c:v>-15.857142857142858</c:v>
                </c:pt>
                <c:pt idx="127">
                  <c:v>-16.142857142857142</c:v>
                </c:pt>
                <c:pt idx="128">
                  <c:v>-16.142857142857142</c:v>
                </c:pt>
                <c:pt idx="129">
                  <c:v>-16</c:v>
                </c:pt>
                <c:pt idx="130">
                  <c:v>-15.857142857142858</c:v>
                </c:pt>
                <c:pt idx="131">
                  <c:v>-16.428571428571427</c:v>
                </c:pt>
                <c:pt idx="132">
                  <c:v>-17.142857142857142</c:v>
                </c:pt>
                <c:pt idx="133">
                  <c:v>-18.571428571428573</c:v>
                </c:pt>
                <c:pt idx="134">
                  <c:v>-18.857142857142858</c:v>
                </c:pt>
                <c:pt idx="135">
                  <c:v>-19.714285714285715</c:v>
                </c:pt>
                <c:pt idx="136">
                  <c:v>-20.857142857142858</c:v>
                </c:pt>
                <c:pt idx="137">
                  <c:v>-22</c:v>
                </c:pt>
                <c:pt idx="138">
                  <c:v>-22.571428571428573</c:v>
                </c:pt>
                <c:pt idx="139">
                  <c:v>-23.142857142857142</c:v>
                </c:pt>
                <c:pt idx="140">
                  <c:v>-23.428571428571427</c:v>
                </c:pt>
                <c:pt idx="141">
                  <c:v>-24.285714285714285</c:v>
                </c:pt>
                <c:pt idx="142">
                  <c:v>-24.857142857142858</c:v>
                </c:pt>
                <c:pt idx="143">
                  <c:v>-25.142857142857142</c:v>
                </c:pt>
                <c:pt idx="144">
                  <c:v>-25.428571428571427</c:v>
                </c:pt>
                <c:pt idx="145">
                  <c:v>-25.571428571428573</c:v>
                </c:pt>
                <c:pt idx="146">
                  <c:v>-25.428571428571427</c:v>
                </c:pt>
                <c:pt idx="147">
                  <c:v>-25.428571428571427</c:v>
                </c:pt>
                <c:pt idx="148">
                  <c:v>-25.857142857142858</c:v>
                </c:pt>
                <c:pt idx="149">
                  <c:v>-25.857142857142858</c:v>
                </c:pt>
                <c:pt idx="150">
                  <c:v>-25.857142857142858</c:v>
                </c:pt>
                <c:pt idx="151">
                  <c:v>-26</c:v>
                </c:pt>
                <c:pt idx="152">
                  <c:v>-26.142857142857142</c:v>
                </c:pt>
                <c:pt idx="153">
                  <c:v>-26.285714285714285</c:v>
                </c:pt>
                <c:pt idx="154">
                  <c:v>-26.428571428571427</c:v>
                </c:pt>
                <c:pt idx="155">
                  <c:v>-26.428571428571427</c:v>
                </c:pt>
                <c:pt idx="156">
                  <c:v>-26.428571428571427</c:v>
                </c:pt>
                <c:pt idx="157">
                  <c:v>-26.428571428571427</c:v>
                </c:pt>
                <c:pt idx="158">
                  <c:v>-26.285714285714285</c:v>
                </c:pt>
                <c:pt idx="159">
                  <c:v>-26.428571428571427</c:v>
                </c:pt>
                <c:pt idx="160">
                  <c:v>-28.428571428571427</c:v>
                </c:pt>
                <c:pt idx="161">
                  <c:v>-28.857142857142858</c:v>
                </c:pt>
                <c:pt idx="162">
                  <c:v>-29.142857142857142</c:v>
                </c:pt>
                <c:pt idx="163">
                  <c:v>-29.571428571428573</c:v>
                </c:pt>
                <c:pt idx="164">
                  <c:v>-30.142857142857142</c:v>
                </c:pt>
                <c:pt idx="165">
                  <c:v>-30.428571428571427</c:v>
                </c:pt>
                <c:pt idx="166">
                  <c:v>-30.428571428571427</c:v>
                </c:pt>
                <c:pt idx="167">
                  <c:v>-28.714285714285715</c:v>
                </c:pt>
                <c:pt idx="168">
                  <c:v>-28.428571428571427</c:v>
                </c:pt>
                <c:pt idx="169">
                  <c:v>-27.571428571428573</c:v>
                </c:pt>
                <c:pt idx="170">
                  <c:v>-27.571428571428573</c:v>
                </c:pt>
                <c:pt idx="171">
                  <c:v>-27.571428571428573</c:v>
                </c:pt>
                <c:pt idx="172">
                  <c:v>-27.857142857142858</c:v>
                </c:pt>
                <c:pt idx="173">
                  <c:v>-28.285714285714285</c:v>
                </c:pt>
                <c:pt idx="174">
                  <c:v>-28.714285714285715</c:v>
                </c:pt>
                <c:pt idx="175">
                  <c:v>-28.857142857142858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9F-4D69-98B9-20A50B9AB196}"/>
            </c:ext>
          </c:extLst>
        </c:ser>
        <c:ser>
          <c:idx val="1"/>
          <c:order val="1"/>
          <c:tx>
            <c:strRef>
              <c:f>'גוגל - כללי'!$C$1</c:f>
              <c:strCache>
                <c:ptCount val="1"/>
                <c:pt idx="0">
                  <c:v>תחנות נסיעה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'גוגל - כללי'!$A$2:$A$177</c:f>
              <c:numCache>
                <c:formatCode>dd\-mm\-yyyy</c:formatCode>
                <c:ptCount val="176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</c:numCache>
            </c:numRef>
          </c:cat>
          <c:val>
            <c:numRef>
              <c:f>'גוגל - כללי'!$C$2:$C$177</c:f>
              <c:numCache>
                <c:formatCode>General</c:formatCode>
                <c:ptCount val="176"/>
                <c:pt idx="0">
                  <c:v>3</c:v>
                </c:pt>
                <c:pt idx="1">
                  <c:v>0.5714285714285714</c:v>
                </c:pt>
                <c:pt idx="2">
                  <c:v>0.42857142857142855</c:v>
                </c:pt>
                <c:pt idx="3">
                  <c:v>0</c:v>
                </c:pt>
                <c:pt idx="4">
                  <c:v>-0.42857142857142855</c:v>
                </c:pt>
                <c:pt idx="5">
                  <c:v>0.14285714285714285</c:v>
                </c:pt>
                <c:pt idx="6">
                  <c:v>0.5714285714285714</c:v>
                </c:pt>
                <c:pt idx="7">
                  <c:v>1.2857142857142858</c:v>
                </c:pt>
                <c:pt idx="8">
                  <c:v>1.7142857142857142</c:v>
                </c:pt>
                <c:pt idx="9">
                  <c:v>2.1428571428571428</c:v>
                </c:pt>
                <c:pt idx="10">
                  <c:v>1.7142857142857142</c:v>
                </c:pt>
                <c:pt idx="11">
                  <c:v>2.1428571428571428</c:v>
                </c:pt>
                <c:pt idx="12">
                  <c:v>2.4285714285714284</c:v>
                </c:pt>
                <c:pt idx="13">
                  <c:v>2</c:v>
                </c:pt>
                <c:pt idx="14">
                  <c:v>-0.2857142857142857</c:v>
                </c:pt>
                <c:pt idx="15">
                  <c:v>0.14285714285714285</c:v>
                </c:pt>
                <c:pt idx="16">
                  <c:v>-0.14285714285714285</c:v>
                </c:pt>
                <c:pt idx="17">
                  <c:v>-0.2857142857142857</c:v>
                </c:pt>
                <c:pt idx="18">
                  <c:v>-1.5714285714285714</c:v>
                </c:pt>
                <c:pt idx="19">
                  <c:v>-3.2857142857142856</c:v>
                </c:pt>
                <c:pt idx="20">
                  <c:v>-5.2857142857142856</c:v>
                </c:pt>
                <c:pt idx="21">
                  <c:v>-8.1428571428571423</c:v>
                </c:pt>
                <c:pt idx="22">
                  <c:v>-11.142857142857142</c:v>
                </c:pt>
                <c:pt idx="23">
                  <c:v>-15.428571428571429</c:v>
                </c:pt>
                <c:pt idx="24">
                  <c:v>-19</c:v>
                </c:pt>
                <c:pt idx="25">
                  <c:v>-24.142857142857142</c:v>
                </c:pt>
                <c:pt idx="26">
                  <c:v>-30.142857142857142</c:v>
                </c:pt>
                <c:pt idx="27">
                  <c:v>-35.857142857142854</c:v>
                </c:pt>
                <c:pt idx="28">
                  <c:v>-40.714285714285715</c:v>
                </c:pt>
                <c:pt idx="29">
                  <c:v>-45.714285714285715</c:v>
                </c:pt>
                <c:pt idx="30">
                  <c:v>-49.428571428571431</c:v>
                </c:pt>
                <c:pt idx="31">
                  <c:v>-52.428571428571431</c:v>
                </c:pt>
                <c:pt idx="32">
                  <c:v>-53.714285714285715</c:v>
                </c:pt>
                <c:pt idx="33">
                  <c:v>-54.428571428571431</c:v>
                </c:pt>
                <c:pt idx="34">
                  <c:v>-55.857142857142854</c:v>
                </c:pt>
                <c:pt idx="35">
                  <c:v>-56.428571428571431</c:v>
                </c:pt>
                <c:pt idx="36">
                  <c:v>-58.142857142857146</c:v>
                </c:pt>
                <c:pt idx="37">
                  <c:v>-59</c:v>
                </c:pt>
                <c:pt idx="38">
                  <c:v>-60.285714285714285</c:v>
                </c:pt>
                <c:pt idx="39">
                  <c:v>-61.285714285714285</c:v>
                </c:pt>
                <c:pt idx="40">
                  <c:v>-62.142857142857146</c:v>
                </c:pt>
                <c:pt idx="41">
                  <c:v>-61.428571428571431</c:v>
                </c:pt>
                <c:pt idx="42">
                  <c:v>-60.285714285714285</c:v>
                </c:pt>
                <c:pt idx="43">
                  <c:v>-59.285714285714285</c:v>
                </c:pt>
                <c:pt idx="44">
                  <c:v>-58.714285714285715</c:v>
                </c:pt>
                <c:pt idx="45">
                  <c:v>-57.428571428571431</c:v>
                </c:pt>
                <c:pt idx="46">
                  <c:v>-55.857142857142854</c:v>
                </c:pt>
                <c:pt idx="47">
                  <c:v>-57.571428571428569</c:v>
                </c:pt>
                <c:pt idx="48">
                  <c:v>-61.142857142857146</c:v>
                </c:pt>
                <c:pt idx="49">
                  <c:v>-62.428571428571431</c:v>
                </c:pt>
                <c:pt idx="50">
                  <c:v>-62.571428571428569</c:v>
                </c:pt>
                <c:pt idx="51">
                  <c:v>-63.142857142857146</c:v>
                </c:pt>
                <c:pt idx="52">
                  <c:v>-64</c:v>
                </c:pt>
                <c:pt idx="53">
                  <c:v>-66.571428571428569</c:v>
                </c:pt>
                <c:pt idx="54">
                  <c:v>-67.571428571428569</c:v>
                </c:pt>
                <c:pt idx="55">
                  <c:v>-64</c:v>
                </c:pt>
                <c:pt idx="56">
                  <c:v>-62.571428571428569</c:v>
                </c:pt>
                <c:pt idx="57">
                  <c:v>-61.571428571428569</c:v>
                </c:pt>
                <c:pt idx="58">
                  <c:v>-60.428571428571431</c:v>
                </c:pt>
                <c:pt idx="59">
                  <c:v>-59.571428571428569</c:v>
                </c:pt>
                <c:pt idx="60">
                  <c:v>-57.285714285714285</c:v>
                </c:pt>
                <c:pt idx="61">
                  <c:v>-52.857142857142854</c:v>
                </c:pt>
                <c:pt idx="62">
                  <c:v>-51.428571428571431</c:v>
                </c:pt>
                <c:pt idx="63">
                  <c:v>-50.571428571428569</c:v>
                </c:pt>
                <c:pt idx="64">
                  <c:v>-50.285714285714285</c:v>
                </c:pt>
                <c:pt idx="65">
                  <c:v>-49.142857142857146</c:v>
                </c:pt>
                <c:pt idx="66">
                  <c:v>-48.285714285714285</c:v>
                </c:pt>
                <c:pt idx="67">
                  <c:v>-48.571428571428569</c:v>
                </c:pt>
                <c:pt idx="68">
                  <c:v>-52.142857142857146</c:v>
                </c:pt>
                <c:pt idx="69">
                  <c:v>-51.428571428571431</c:v>
                </c:pt>
                <c:pt idx="70">
                  <c:v>-49.857142857142854</c:v>
                </c:pt>
                <c:pt idx="71">
                  <c:v>-47.571428571428569</c:v>
                </c:pt>
                <c:pt idx="72">
                  <c:v>-46.714285714285715</c:v>
                </c:pt>
                <c:pt idx="73">
                  <c:v>-45.571428571428569</c:v>
                </c:pt>
                <c:pt idx="74">
                  <c:v>-44</c:v>
                </c:pt>
                <c:pt idx="75">
                  <c:v>-38.571428571428569</c:v>
                </c:pt>
                <c:pt idx="76">
                  <c:v>-36.857142857142854</c:v>
                </c:pt>
                <c:pt idx="77">
                  <c:v>-35.285714285714285</c:v>
                </c:pt>
                <c:pt idx="78">
                  <c:v>-34</c:v>
                </c:pt>
                <c:pt idx="79">
                  <c:v>-32.285714285714285</c:v>
                </c:pt>
                <c:pt idx="80">
                  <c:v>-30.428571428571427</c:v>
                </c:pt>
                <c:pt idx="81">
                  <c:v>-28.142857142857142</c:v>
                </c:pt>
                <c:pt idx="82">
                  <c:v>-26.571428571428573</c:v>
                </c:pt>
                <c:pt idx="83">
                  <c:v>-25.571428571428573</c:v>
                </c:pt>
                <c:pt idx="84">
                  <c:v>-24.714285714285715</c:v>
                </c:pt>
                <c:pt idx="85">
                  <c:v>-24.857142857142858</c:v>
                </c:pt>
                <c:pt idx="86">
                  <c:v>-24.714285714285715</c:v>
                </c:pt>
                <c:pt idx="87">
                  <c:v>-24.714285714285715</c:v>
                </c:pt>
                <c:pt idx="88">
                  <c:v>-24.428571428571427</c:v>
                </c:pt>
                <c:pt idx="89">
                  <c:v>-23.142857142857142</c:v>
                </c:pt>
                <c:pt idx="90">
                  <c:v>-21.571428571428573</c:v>
                </c:pt>
                <c:pt idx="91">
                  <c:v>-19.142857142857142</c:v>
                </c:pt>
                <c:pt idx="92">
                  <c:v>-16</c:v>
                </c:pt>
                <c:pt idx="93">
                  <c:v>-13.571428571428571</c:v>
                </c:pt>
                <c:pt idx="94">
                  <c:v>-11.285714285714286</c:v>
                </c:pt>
                <c:pt idx="95">
                  <c:v>-9.1428571428571423</c:v>
                </c:pt>
                <c:pt idx="96">
                  <c:v>-7.4285714285714288</c:v>
                </c:pt>
                <c:pt idx="97">
                  <c:v>-9.2857142857142865</c:v>
                </c:pt>
                <c:pt idx="98">
                  <c:v>-14.428571428571429</c:v>
                </c:pt>
                <c:pt idx="99">
                  <c:v>-14.428571428571429</c:v>
                </c:pt>
                <c:pt idx="100">
                  <c:v>-14.428571428571429</c:v>
                </c:pt>
                <c:pt idx="101">
                  <c:v>-14.428571428571429</c:v>
                </c:pt>
                <c:pt idx="102">
                  <c:v>-14.571428571428571</c:v>
                </c:pt>
                <c:pt idx="103">
                  <c:v>-15</c:v>
                </c:pt>
                <c:pt idx="104">
                  <c:v>-12.285714285714286</c:v>
                </c:pt>
                <c:pt idx="105">
                  <c:v>-7.2857142857142856</c:v>
                </c:pt>
                <c:pt idx="106">
                  <c:v>-8</c:v>
                </c:pt>
                <c:pt idx="107">
                  <c:v>-8.7142857142857135</c:v>
                </c:pt>
                <c:pt idx="108">
                  <c:v>-9.2857142857142865</c:v>
                </c:pt>
                <c:pt idx="109">
                  <c:v>-9.5714285714285712</c:v>
                </c:pt>
                <c:pt idx="110">
                  <c:v>-10</c:v>
                </c:pt>
                <c:pt idx="111">
                  <c:v>-10.428571428571429</c:v>
                </c:pt>
                <c:pt idx="112">
                  <c:v>-10.285714285714286</c:v>
                </c:pt>
                <c:pt idx="113">
                  <c:v>-10.428571428571429</c:v>
                </c:pt>
                <c:pt idx="114">
                  <c:v>-10.142857142857142</c:v>
                </c:pt>
                <c:pt idx="115">
                  <c:v>-10</c:v>
                </c:pt>
                <c:pt idx="116">
                  <c:v>-10</c:v>
                </c:pt>
                <c:pt idx="117">
                  <c:v>-10.142857142857142</c:v>
                </c:pt>
                <c:pt idx="118">
                  <c:v>-10.142857142857142</c:v>
                </c:pt>
                <c:pt idx="119">
                  <c:v>-10.285714285714286</c:v>
                </c:pt>
                <c:pt idx="120">
                  <c:v>-10.142857142857142</c:v>
                </c:pt>
                <c:pt idx="121">
                  <c:v>-10.285714285714286</c:v>
                </c:pt>
                <c:pt idx="122">
                  <c:v>-10.285714285714286</c:v>
                </c:pt>
                <c:pt idx="123">
                  <c:v>-10.285714285714286</c:v>
                </c:pt>
                <c:pt idx="124">
                  <c:v>-10.285714285714286</c:v>
                </c:pt>
                <c:pt idx="125">
                  <c:v>-10.428571428571429</c:v>
                </c:pt>
                <c:pt idx="126">
                  <c:v>-10.714285714285714</c:v>
                </c:pt>
                <c:pt idx="127">
                  <c:v>-11.285714285714286</c:v>
                </c:pt>
                <c:pt idx="128">
                  <c:v>-11.285714285714286</c:v>
                </c:pt>
                <c:pt idx="129">
                  <c:v>-11.285714285714286</c:v>
                </c:pt>
                <c:pt idx="130">
                  <c:v>-11.285714285714286</c:v>
                </c:pt>
                <c:pt idx="131">
                  <c:v>-11.285714285714286</c:v>
                </c:pt>
                <c:pt idx="132">
                  <c:v>-11.428571428571429</c:v>
                </c:pt>
                <c:pt idx="133">
                  <c:v>-12.142857142857142</c:v>
                </c:pt>
                <c:pt idx="134">
                  <c:v>-12.428571428571429</c:v>
                </c:pt>
                <c:pt idx="135">
                  <c:v>-12.857142857142858</c:v>
                </c:pt>
                <c:pt idx="136">
                  <c:v>-13.571428571428571</c:v>
                </c:pt>
                <c:pt idx="137">
                  <c:v>-14.285714285714286</c:v>
                </c:pt>
                <c:pt idx="138">
                  <c:v>-15</c:v>
                </c:pt>
                <c:pt idx="139">
                  <c:v>-16.142857142857142</c:v>
                </c:pt>
                <c:pt idx="140">
                  <c:v>-16.571428571428573</c:v>
                </c:pt>
                <c:pt idx="141">
                  <c:v>-17</c:v>
                </c:pt>
                <c:pt idx="142">
                  <c:v>-17.428571428571427</c:v>
                </c:pt>
                <c:pt idx="143">
                  <c:v>-17.571428571428573</c:v>
                </c:pt>
                <c:pt idx="144">
                  <c:v>-17.714285714285715</c:v>
                </c:pt>
                <c:pt idx="145">
                  <c:v>-18.285714285714285</c:v>
                </c:pt>
                <c:pt idx="146">
                  <c:v>-18.285714285714285</c:v>
                </c:pt>
                <c:pt idx="147">
                  <c:v>-19</c:v>
                </c:pt>
                <c:pt idx="148">
                  <c:v>-19.714285714285715</c:v>
                </c:pt>
                <c:pt idx="149">
                  <c:v>-20.285714285714285</c:v>
                </c:pt>
                <c:pt idx="150">
                  <c:v>-20.857142857142858</c:v>
                </c:pt>
                <c:pt idx="151">
                  <c:v>-21.285714285714285</c:v>
                </c:pt>
                <c:pt idx="152">
                  <c:v>-21.428571428571427</c:v>
                </c:pt>
                <c:pt idx="153">
                  <c:v>-21.714285714285715</c:v>
                </c:pt>
                <c:pt idx="154">
                  <c:v>-21.714285714285715</c:v>
                </c:pt>
                <c:pt idx="155">
                  <c:v>-21.857142857142858</c:v>
                </c:pt>
                <c:pt idx="156">
                  <c:v>-22</c:v>
                </c:pt>
                <c:pt idx="157">
                  <c:v>-22.142857142857142</c:v>
                </c:pt>
                <c:pt idx="158">
                  <c:v>-22.142857142857142</c:v>
                </c:pt>
                <c:pt idx="159">
                  <c:v>-22.571428571428573</c:v>
                </c:pt>
                <c:pt idx="160">
                  <c:v>-24</c:v>
                </c:pt>
                <c:pt idx="161">
                  <c:v>-23.428571428571427</c:v>
                </c:pt>
                <c:pt idx="162">
                  <c:v>-22.857142857142858</c:v>
                </c:pt>
                <c:pt idx="163">
                  <c:v>-22.571428571428573</c:v>
                </c:pt>
                <c:pt idx="164">
                  <c:v>-22.428571428571427</c:v>
                </c:pt>
                <c:pt idx="165">
                  <c:v>-22.142857142857142</c:v>
                </c:pt>
                <c:pt idx="166">
                  <c:v>-21.285714285714285</c:v>
                </c:pt>
                <c:pt idx="167">
                  <c:v>-19.428571428571427</c:v>
                </c:pt>
                <c:pt idx="168">
                  <c:v>-19.571428571428573</c:v>
                </c:pt>
                <c:pt idx="169">
                  <c:v>-19.142857142857142</c:v>
                </c:pt>
                <c:pt idx="170">
                  <c:v>-18.857142857142858</c:v>
                </c:pt>
                <c:pt idx="171">
                  <c:v>-18.285714285714285</c:v>
                </c:pt>
                <c:pt idx="172">
                  <c:v>-18.142857142857142</c:v>
                </c:pt>
                <c:pt idx="173">
                  <c:v>-18</c:v>
                </c:pt>
                <c:pt idx="174">
                  <c:v>-17.857142857142858</c:v>
                </c:pt>
                <c:pt idx="175">
                  <c:v>-17.714285714285715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9F-4D69-98B9-20A50B9AB196}"/>
            </c:ext>
          </c:extLst>
        </c:ser>
        <c:ser>
          <c:idx val="2"/>
          <c:order val="2"/>
          <c:tx>
            <c:strRef>
              <c:f>'גוגל - כללי'!$D$1</c:f>
              <c:strCache>
                <c:ptCount val="1"/>
                <c:pt idx="0">
                  <c:v>חנויות ובתי מרקחת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'גוגל - כללי'!$A$2:$A$177</c:f>
              <c:numCache>
                <c:formatCode>dd\-mm\-yyyy</c:formatCode>
                <c:ptCount val="176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</c:numCache>
            </c:numRef>
          </c:cat>
          <c:val>
            <c:numRef>
              <c:f>'גוגל - כללי'!$D$2:$D$177</c:f>
              <c:numCache>
                <c:formatCode>General</c:formatCode>
                <c:ptCount val="176"/>
                <c:pt idx="0">
                  <c:v>1.5714285714285714</c:v>
                </c:pt>
                <c:pt idx="1">
                  <c:v>0</c:v>
                </c:pt>
                <c:pt idx="2">
                  <c:v>0</c:v>
                </c:pt>
                <c:pt idx="3">
                  <c:v>-0.2857142857142857</c:v>
                </c:pt>
                <c:pt idx="4">
                  <c:v>-0.5714285714285714</c:v>
                </c:pt>
                <c:pt idx="5">
                  <c:v>0.2857142857142857</c:v>
                </c:pt>
                <c:pt idx="6">
                  <c:v>0.42857142857142855</c:v>
                </c:pt>
                <c:pt idx="7">
                  <c:v>0.7142857142857143</c:v>
                </c:pt>
                <c:pt idx="8">
                  <c:v>1.2857142857142858</c:v>
                </c:pt>
                <c:pt idx="9">
                  <c:v>2.4285714285714284</c:v>
                </c:pt>
                <c:pt idx="10">
                  <c:v>5.2857142857142856</c:v>
                </c:pt>
                <c:pt idx="11">
                  <c:v>6.1428571428571432</c:v>
                </c:pt>
                <c:pt idx="12">
                  <c:v>7.2857142857142856</c:v>
                </c:pt>
                <c:pt idx="13">
                  <c:v>8.7142857142857135</c:v>
                </c:pt>
                <c:pt idx="14">
                  <c:v>9</c:v>
                </c:pt>
                <c:pt idx="15">
                  <c:v>12.857142857142858</c:v>
                </c:pt>
                <c:pt idx="16">
                  <c:v>14.142857142857142</c:v>
                </c:pt>
                <c:pt idx="17">
                  <c:v>13.857142857142858</c:v>
                </c:pt>
                <c:pt idx="18">
                  <c:v>14.857142857142858</c:v>
                </c:pt>
                <c:pt idx="19">
                  <c:v>14.857142857142858</c:v>
                </c:pt>
                <c:pt idx="20">
                  <c:v>14.571428571428571</c:v>
                </c:pt>
                <c:pt idx="21">
                  <c:v>14.285714285714286</c:v>
                </c:pt>
                <c:pt idx="22">
                  <c:v>18.428571428571427</c:v>
                </c:pt>
                <c:pt idx="23">
                  <c:v>20</c:v>
                </c:pt>
                <c:pt idx="24">
                  <c:v>19.571428571428573</c:v>
                </c:pt>
                <c:pt idx="25">
                  <c:v>17.285714285714285</c:v>
                </c:pt>
                <c:pt idx="26">
                  <c:v>16</c:v>
                </c:pt>
                <c:pt idx="27">
                  <c:v>12.714285714285714</c:v>
                </c:pt>
                <c:pt idx="28">
                  <c:v>8.1428571428571423</c:v>
                </c:pt>
                <c:pt idx="29">
                  <c:v>-5.7142857142857144</c:v>
                </c:pt>
                <c:pt idx="30">
                  <c:v>-12.428571428571429</c:v>
                </c:pt>
                <c:pt idx="31">
                  <c:v>-16.285714285714285</c:v>
                </c:pt>
                <c:pt idx="32">
                  <c:v>-17.142857142857142</c:v>
                </c:pt>
                <c:pt idx="33">
                  <c:v>-19</c:v>
                </c:pt>
                <c:pt idx="34">
                  <c:v>-22</c:v>
                </c:pt>
                <c:pt idx="35">
                  <c:v>-23.428571428571427</c:v>
                </c:pt>
                <c:pt idx="36">
                  <c:v>-24.285714285714285</c:v>
                </c:pt>
                <c:pt idx="37">
                  <c:v>-23.571428571428573</c:v>
                </c:pt>
                <c:pt idx="38">
                  <c:v>-25</c:v>
                </c:pt>
                <c:pt idx="39">
                  <c:v>-25.714285714285715</c:v>
                </c:pt>
                <c:pt idx="40">
                  <c:v>-26</c:v>
                </c:pt>
                <c:pt idx="41">
                  <c:v>-23</c:v>
                </c:pt>
                <c:pt idx="42">
                  <c:v>-20.857142857142858</c:v>
                </c:pt>
                <c:pt idx="43">
                  <c:v>-18.714285714285715</c:v>
                </c:pt>
                <c:pt idx="44">
                  <c:v>-16</c:v>
                </c:pt>
                <c:pt idx="45">
                  <c:v>-9.5714285714285712</c:v>
                </c:pt>
                <c:pt idx="46">
                  <c:v>-3.7142857142857144</c:v>
                </c:pt>
                <c:pt idx="47">
                  <c:v>-7</c:v>
                </c:pt>
                <c:pt idx="48">
                  <c:v>-17.857142857142858</c:v>
                </c:pt>
                <c:pt idx="49">
                  <c:v>-19</c:v>
                </c:pt>
                <c:pt idx="50">
                  <c:v>-20</c:v>
                </c:pt>
                <c:pt idx="51">
                  <c:v>-22.428571428571427</c:v>
                </c:pt>
                <c:pt idx="52">
                  <c:v>-26.285714285714285</c:v>
                </c:pt>
                <c:pt idx="53">
                  <c:v>-34</c:v>
                </c:pt>
                <c:pt idx="54">
                  <c:v>-40.857142857142854</c:v>
                </c:pt>
                <c:pt idx="55">
                  <c:v>-31</c:v>
                </c:pt>
                <c:pt idx="56">
                  <c:v>-30.714285714285715</c:v>
                </c:pt>
                <c:pt idx="57">
                  <c:v>-31.428571428571427</c:v>
                </c:pt>
                <c:pt idx="58">
                  <c:v>-32</c:v>
                </c:pt>
                <c:pt idx="59">
                  <c:v>-34.142857142857146</c:v>
                </c:pt>
                <c:pt idx="60">
                  <c:v>-32.285714285714285</c:v>
                </c:pt>
                <c:pt idx="61">
                  <c:v>-22.571428571428573</c:v>
                </c:pt>
                <c:pt idx="62">
                  <c:v>-22.428571428571427</c:v>
                </c:pt>
                <c:pt idx="63">
                  <c:v>-22.142857142857142</c:v>
                </c:pt>
                <c:pt idx="64">
                  <c:v>-21.571428571428573</c:v>
                </c:pt>
                <c:pt idx="65">
                  <c:v>-20.285714285714285</c:v>
                </c:pt>
                <c:pt idx="66">
                  <c:v>-18</c:v>
                </c:pt>
                <c:pt idx="67">
                  <c:v>-17</c:v>
                </c:pt>
                <c:pt idx="68">
                  <c:v>-26.714285714285715</c:v>
                </c:pt>
                <c:pt idx="69">
                  <c:v>-25.285714285714285</c:v>
                </c:pt>
                <c:pt idx="70">
                  <c:v>-23.714285714285715</c:v>
                </c:pt>
                <c:pt idx="71">
                  <c:v>-21.857142857142858</c:v>
                </c:pt>
                <c:pt idx="72">
                  <c:v>-21.714285714285715</c:v>
                </c:pt>
                <c:pt idx="73">
                  <c:v>-21.714285714285715</c:v>
                </c:pt>
                <c:pt idx="74">
                  <c:v>-22.142857142857142</c:v>
                </c:pt>
                <c:pt idx="75">
                  <c:v>-10.857142857142858</c:v>
                </c:pt>
                <c:pt idx="76">
                  <c:v>-10.428571428571429</c:v>
                </c:pt>
                <c:pt idx="77">
                  <c:v>-9.4285714285714288</c:v>
                </c:pt>
                <c:pt idx="78">
                  <c:v>-8.5714285714285712</c:v>
                </c:pt>
                <c:pt idx="79">
                  <c:v>-7.5714285714285712</c:v>
                </c:pt>
                <c:pt idx="80">
                  <c:v>-6</c:v>
                </c:pt>
                <c:pt idx="81">
                  <c:v>-4.1428571428571432</c:v>
                </c:pt>
                <c:pt idx="82">
                  <c:v>-3</c:v>
                </c:pt>
                <c:pt idx="83">
                  <c:v>-2</c:v>
                </c:pt>
                <c:pt idx="84">
                  <c:v>-1.1428571428571428</c:v>
                </c:pt>
                <c:pt idx="85">
                  <c:v>-0.5714285714285714</c:v>
                </c:pt>
                <c:pt idx="86">
                  <c:v>-0.7142857142857143</c:v>
                </c:pt>
                <c:pt idx="87">
                  <c:v>-1.4285714285714286</c:v>
                </c:pt>
                <c:pt idx="88">
                  <c:v>-1.5714285714285714</c:v>
                </c:pt>
                <c:pt idx="89">
                  <c:v>-1.4285714285714286</c:v>
                </c:pt>
                <c:pt idx="90">
                  <c:v>-1.1428571428571428</c:v>
                </c:pt>
                <c:pt idx="91">
                  <c:v>-0.2857142857142857</c:v>
                </c:pt>
                <c:pt idx="92">
                  <c:v>1.2857142857142858</c:v>
                </c:pt>
                <c:pt idx="93">
                  <c:v>2.1428571428571428</c:v>
                </c:pt>
                <c:pt idx="94">
                  <c:v>4.1428571428571432</c:v>
                </c:pt>
                <c:pt idx="95">
                  <c:v>7.1428571428571432</c:v>
                </c:pt>
                <c:pt idx="96">
                  <c:v>10.857142857142858</c:v>
                </c:pt>
                <c:pt idx="97">
                  <c:v>10.428571428571429</c:v>
                </c:pt>
                <c:pt idx="98">
                  <c:v>0</c:v>
                </c:pt>
                <c:pt idx="99">
                  <c:v>-0.5714285714285714</c:v>
                </c:pt>
                <c:pt idx="100">
                  <c:v>-0.42857142857142855</c:v>
                </c:pt>
                <c:pt idx="101">
                  <c:v>-2.1428571428571428</c:v>
                </c:pt>
                <c:pt idx="102">
                  <c:v>-4.8571428571428568</c:v>
                </c:pt>
                <c:pt idx="103">
                  <c:v>-8.4285714285714288</c:v>
                </c:pt>
                <c:pt idx="104">
                  <c:v>-8.2857142857142865</c:v>
                </c:pt>
                <c:pt idx="105">
                  <c:v>1.8571428571428572</c:v>
                </c:pt>
                <c:pt idx="106">
                  <c:v>1.2857142857142858</c:v>
                </c:pt>
                <c:pt idx="107">
                  <c:v>0.42857142857142855</c:v>
                </c:pt>
                <c:pt idx="108">
                  <c:v>0.2857142857142857</c:v>
                </c:pt>
                <c:pt idx="109">
                  <c:v>0.42857142857142855</c:v>
                </c:pt>
                <c:pt idx="110">
                  <c:v>1</c:v>
                </c:pt>
                <c:pt idx="111">
                  <c:v>1.7142857142857142</c:v>
                </c:pt>
                <c:pt idx="112">
                  <c:v>1.8571428571428572</c:v>
                </c:pt>
                <c:pt idx="113">
                  <c:v>2.1428571428571428</c:v>
                </c:pt>
                <c:pt idx="114">
                  <c:v>2.4285714285714284</c:v>
                </c:pt>
                <c:pt idx="115">
                  <c:v>2.7142857142857144</c:v>
                </c:pt>
                <c:pt idx="116">
                  <c:v>2.8571428571428572</c:v>
                </c:pt>
                <c:pt idx="117">
                  <c:v>2.5714285714285716</c:v>
                </c:pt>
                <c:pt idx="118">
                  <c:v>2.2857142857142856</c:v>
                </c:pt>
                <c:pt idx="119">
                  <c:v>2.1428571428571428</c:v>
                </c:pt>
                <c:pt idx="120">
                  <c:v>2.1428571428571428</c:v>
                </c:pt>
                <c:pt idx="121">
                  <c:v>2</c:v>
                </c:pt>
                <c:pt idx="122">
                  <c:v>1.8571428571428572</c:v>
                </c:pt>
                <c:pt idx="123">
                  <c:v>1.8571428571428572</c:v>
                </c:pt>
                <c:pt idx="124">
                  <c:v>1.7142857142857142</c:v>
                </c:pt>
                <c:pt idx="125">
                  <c:v>1.4285714285714286</c:v>
                </c:pt>
                <c:pt idx="126">
                  <c:v>1.1428571428571428</c:v>
                </c:pt>
                <c:pt idx="127">
                  <c:v>0.5714285714285714</c:v>
                </c:pt>
                <c:pt idx="128">
                  <c:v>0.5714285714285714</c:v>
                </c:pt>
                <c:pt idx="129">
                  <c:v>0.7142857142857143</c:v>
                </c:pt>
                <c:pt idx="130">
                  <c:v>0.5714285714285714</c:v>
                </c:pt>
                <c:pt idx="131">
                  <c:v>0.5714285714285714</c:v>
                </c:pt>
                <c:pt idx="132">
                  <c:v>0.7142857142857143</c:v>
                </c:pt>
                <c:pt idx="133">
                  <c:v>0.5714285714285714</c:v>
                </c:pt>
                <c:pt idx="134">
                  <c:v>0.7142857142857143</c:v>
                </c:pt>
                <c:pt idx="135">
                  <c:v>0.5714285714285714</c:v>
                </c:pt>
                <c:pt idx="136">
                  <c:v>0.2857142857142857</c:v>
                </c:pt>
                <c:pt idx="137">
                  <c:v>0.14285714285714285</c:v>
                </c:pt>
                <c:pt idx="138">
                  <c:v>0</c:v>
                </c:pt>
                <c:pt idx="139">
                  <c:v>-0.2857142857142857</c:v>
                </c:pt>
                <c:pt idx="140">
                  <c:v>-0.14285714285714285</c:v>
                </c:pt>
                <c:pt idx="141">
                  <c:v>-0.14285714285714285</c:v>
                </c:pt>
                <c:pt idx="142">
                  <c:v>0</c:v>
                </c:pt>
                <c:pt idx="143">
                  <c:v>0.14285714285714285</c:v>
                </c:pt>
                <c:pt idx="144">
                  <c:v>0.2857142857142857</c:v>
                </c:pt>
                <c:pt idx="145">
                  <c:v>0.14285714285714285</c:v>
                </c:pt>
                <c:pt idx="146">
                  <c:v>0.5714285714285714</c:v>
                </c:pt>
                <c:pt idx="147">
                  <c:v>0</c:v>
                </c:pt>
                <c:pt idx="148">
                  <c:v>-1.4285714285714286</c:v>
                </c:pt>
                <c:pt idx="149">
                  <c:v>-2</c:v>
                </c:pt>
                <c:pt idx="150">
                  <c:v>-2.5714285714285716</c:v>
                </c:pt>
                <c:pt idx="151">
                  <c:v>-3</c:v>
                </c:pt>
                <c:pt idx="152">
                  <c:v>-3.2857142857142856</c:v>
                </c:pt>
                <c:pt idx="153">
                  <c:v>-4</c:v>
                </c:pt>
                <c:pt idx="154">
                  <c:v>-4.1428571428571432</c:v>
                </c:pt>
                <c:pt idx="155">
                  <c:v>-4.4285714285714288</c:v>
                </c:pt>
                <c:pt idx="156">
                  <c:v>-4.7142857142857144</c:v>
                </c:pt>
                <c:pt idx="157">
                  <c:v>-4.7142857142857144</c:v>
                </c:pt>
                <c:pt idx="158">
                  <c:v>-4.4285714285714288</c:v>
                </c:pt>
                <c:pt idx="159">
                  <c:v>-5.1428571428571432</c:v>
                </c:pt>
                <c:pt idx="160">
                  <c:v>-5.5714285714285712</c:v>
                </c:pt>
                <c:pt idx="161">
                  <c:v>-5.2857142857142856</c:v>
                </c:pt>
                <c:pt idx="162">
                  <c:v>-4.7142857142857144</c:v>
                </c:pt>
                <c:pt idx="163">
                  <c:v>-3.7142857142857144</c:v>
                </c:pt>
                <c:pt idx="164">
                  <c:v>-3.1428571428571428</c:v>
                </c:pt>
                <c:pt idx="165">
                  <c:v>-2.7142857142857144</c:v>
                </c:pt>
                <c:pt idx="166">
                  <c:v>-1.1428571428571428</c:v>
                </c:pt>
                <c:pt idx="167">
                  <c:v>-0.2857142857142857</c:v>
                </c:pt>
                <c:pt idx="168">
                  <c:v>0</c:v>
                </c:pt>
                <c:pt idx="169">
                  <c:v>1.1428571428571428</c:v>
                </c:pt>
                <c:pt idx="170">
                  <c:v>1.1428571428571428</c:v>
                </c:pt>
                <c:pt idx="171">
                  <c:v>1.7142857142857142</c:v>
                </c:pt>
                <c:pt idx="172">
                  <c:v>1.8571428571428572</c:v>
                </c:pt>
                <c:pt idx="173">
                  <c:v>2</c:v>
                </c:pt>
                <c:pt idx="174">
                  <c:v>2.1428571428571428</c:v>
                </c:pt>
                <c:pt idx="175">
                  <c:v>2.2857142857142856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9F-4D69-98B9-20A50B9AB196}"/>
            </c:ext>
          </c:extLst>
        </c:ser>
        <c:ser>
          <c:idx val="3"/>
          <c:order val="3"/>
          <c:tx>
            <c:strRef>
              <c:f>'גוגל - כללי'!$E$1</c:f>
              <c:strCache>
                <c:ptCount val="1"/>
                <c:pt idx="0">
                  <c:v>קמעונאות ונופש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'גוגל - כללי'!$A$2:$A$177</c:f>
              <c:numCache>
                <c:formatCode>dd\-mm\-yyyy</c:formatCode>
                <c:ptCount val="176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</c:numCache>
            </c:numRef>
          </c:cat>
          <c:val>
            <c:numRef>
              <c:f>'גוגל - כללי'!$E$2:$E$177</c:f>
              <c:numCache>
                <c:formatCode>General</c:formatCode>
                <c:ptCount val="176"/>
                <c:pt idx="0">
                  <c:v>3.5714285714285716</c:v>
                </c:pt>
                <c:pt idx="1">
                  <c:v>1.4285714285714286</c:v>
                </c:pt>
                <c:pt idx="2">
                  <c:v>1.2857142857142858</c:v>
                </c:pt>
                <c:pt idx="3">
                  <c:v>0.8571428571428571</c:v>
                </c:pt>
                <c:pt idx="4">
                  <c:v>0.8571428571428571</c:v>
                </c:pt>
                <c:pt idx="5">
                  <c:v>1.8571428571428572</c:v>
                </c:pt>
                <c:pt idx="6">
                  <c:v>2</c:v>
                </c:pt>
                <c:pt idx="7">
                  <c:v>2.2857142857142856</c:v>
                </c:pt>
                <c:pt idx="8">
                  <c:v>2.5714285714285716</c:v>
                </c:pt>
                <c:pt idx="9">
                  <c:v>3.5714285714285716</c:v>
                </c:pt>
                <c:pt idx="10">
                  <c:v>7.8571428571428568</c:v>
                </c:pt>
                <c:pt idx="11">
                  <c:v>7.5714285714285712</c:v>
                </c:pt>
                <c:pt idx="12">
                  <c:v>7.5714285714285712</c:v>
                </c:pt>
                <c:pt idx="13">
                  <c:v>7.1428571428571432</c:v>
                </c:pt>
                <c:pt idx="14">
                  <c:v>5.4285714285714288</c:v>
                </c:pt>
                <c:pt idx="15">
                  <c:v>5.8571428571428568</c:v>
                </c:pt>
                <c:pt idx="16">
                  <c:v>5.7142857142857144</c:v>
                </c:pt>
                <c:pt idx="17">
                  <c:v>1.5714285714285714</c:v>
                </c:pt>
                <c:pt idx="18">
                  <c:v>1.4285714285714286</c:v>
                </c:pt>
                <c:pt idx="19">
                  <c:v>0.42857142857142855</c:v>
                </c:pt>
                <c:pt idx="20">
                  <c:v>-2.7142857142857144</c:v>
                </c:pt>
                <c:pt idx="21">
                  <c:v>-6</c:v>
                </c:pt>
                <c:pt idx="22">
                  <c:v>-11.285714285714286</c:v>
                </c:pt>
                <c:pt idx="23">
                  <c:v>-17.142857142857142</c:v>
                </c:pt>
                <c:pt idx="24">
                  <c:v>-23</c:v>
                </c:pt>
                <c:pt idx="25">
                  <c:v>-30.571428571428573</c:v>
                </c:pt>
                <c:pt idx="26">
                  <c:v>-38.428571428571431</c:v>
                </c:pt>
                <c:pt idx="27">
                  <c:v>-44.285714285714285</c:v>
                </c:pt>
                <c:pt idx="28">
                  <c:v>-50.142857142857146</c:v>
                </c:pt>
                <c:pt idx="29">
                  <c:v>-56.714285714285715</c:v>
                </c:pt>
                <c:pt idx="30">
                  <c:v>-60.571428571428569</c:v>
                </c:pt>
                <c:pt idx="31">
                  <c:v>-63.571428571428569</c:v>
                </c:pt>
                <c:pt idx="32">
                  <c:v>-64.714285714285708</c:v>
                </c:pt>
                <c:pt idx="33">
                  <c:v>-65.428571428571431</c:v>
                </c:pt>
                <c:pt idx="34">
                  <c:v>-67.285714285714292</c:v>
                </c:pt>
                <c:pt idx="35">
                  <c:v>-68.142857142857139</c:v>
                </c:pt>
                <c:pt idx="36">
                  <c:v>-69.142857142857139</c:v>
                </c:pt>
                <c:pt idx="37">
                  <c:v>-70</c:v>
                </c:pt>
                <c:pt idx="38">
                  <c:v>-71.714285714285708</c:v>
                </c:pt>
                <c:pt idx="39">
                  <c:v>-74.285714285714292</c:v>
                </c:pt>
                <c:pt idx="40">
                  <c:v>-76.714285714285708</c:v>
                </c:pt>
                <c:pt idx="41">
                  <c:v>-77.285714285714292</c:v>
                </c:pt>
                <c:pt idx="42">
                  <c:v>-77.857142857142861</c:v>
                </c:pt>
                <c:pt idx="43">
                  <c:v>-78</c:v>
                </c:pt>
                <c:pt idx="44">
                  <c:v>-79.142857142857139</c:v>
                </c:pt>
                <c:pt idx="45">
                  <c:v>-79.142857142857139</c:v>
                </c:pt>
                <c:pt idx="46">
                  <c:v>-77.857142857142861</c:v>
                </c:pt>
                <c:pt idx="47">
                  <c:v>-79</c:v>
                </c:pt>
                <c:pt idx="48">
                  <c:v>-81.428571428571431</c:v>
                </c:pt>
                <c:pt idx="49">
                  <c:v>-82.285714285714292</c:v>
                </c:pt>
                <c:pt idx="50">
                  <c:v>-82.428571428571431</c:v>
                </c:pt>
                <c:pt idx="51">
                  <c:v>-82.857142857142861</c:v>
                </c:pt>
                <c:pt idx="52">
                  <c:v>-83.571428571428569</c:v>
                </c:pt>
                <c:pt idx="53">
                  <c:v>-85.285714285714292</c:v>
                </c:pt>
                <c:pt idx="54">
                  <c:v>-86.142857142857139</c:v>
                </c:pt>
                <c:pt idx="55">
                  <c:v>-83.142857142857139</c:v>
                </c:pt>
                <c:pt idx="56">
                  <c:v>-81.714285714285708</c:v>
                </c:pt>
                <c:pt idx="57">
                  <c:v>-81.142857142857139</c:v>
                </c:pt>
                <c:pt idx="58">
                  <c:v>-79.714285714285708</c:v>
                </c:pt>
                <c:pt idx="59">
                  <c:v>-78.571428571428569</c:v>
                </c:pt>
                <c:pt idx="60">
                  <c:v>-76.571428571428569</c:v>
                </c:pt>
                <c:pt idx="61">
                  <c:v>-72.714285714285708</c:v>
                </c:pt>
                <c:pt idx="62">
                  <c:v>-71.571428571428569</c:v>
                </c:pt>
                <c:pt idx="63">
                  <c:v>-70.571428571428569</c:v>
                </c:pt>
                <c:pt idx="64">
                  <c:v>-70.142857142857139</c:v>
                </c:pt>
                <c:pt idx="65">
                  <c:v>-68.571428571428569</c:v>
                </c:pt>
                <c:pt idx="66">
                  <c:v>-67.285714285714292</c:v>
                </c:pt>
                <c:pt idx="67">
                  <c:v>-67</c:v>
                </c:pt>
                <c:pt idx="68">
                  <c:v>-70.571428571428569</c:v>
                </c:pt>
                <c:pt idx="69">
                  <c:v>-69.142857142857139</c:v>
                </c:pt>
                <c:pt idx="70">
                  <c:v>-67.285714285714292</c:v>
                </c:pt>
                <c:pt idx="71">
                  <c:v>-65.285714285714292</c:v>
                </c:pt>
                <c:pt idx="72">
                  <c:v>-64.142857142857139</c:v>
                </c:pt>
                <c:pt idx="73">
                  <c:v>-62.714285714285715</c:v>
                </c:pt>
                <c:pt idx="74">
                  <c:v>-61</c:v>
                </c:pt>
                <c:pt idx="75">
                  <c:v>-55</c:v>
                </c:pt>
                <c:pt idx="76">
                  <c:v>-53.285714285714285</c:v>
                </c:pt>
                <c:pt idx="77">
                  <c:v>-51.571428571428569</c:v>
                </c:pt>
                <c:pt idx="78">
                  <c:v>-50.142857142857146</c:v>
                </c:pt>
                <c:pt idx="79">
                  <c:v>-48.142857142857146</c:v>
                </c:pt>
                <c:pt idx="80">
                  <c:v>-46.428571428571431</c:v>
                </c:pt>
                <c:pt idx="81">
                  <c:v>-44</c:v>
                </c:pt>
                <c:pt idx="82">
                  <c:v>-42.142857142857146</c:v>
                </c:pt>
                <c:pt idx="83">
                  <c:v>-41</c:v>
                </c:pt>
                <c:pt idx="84">
                  <c:v>-40</c:v>
                </c:pt>
                <c:pt idx="85">
                  <c:v>-39.428571428571431</c:v>
                </c:pt>
                <c:pt idx="86">
                  <c:v>-39</c:v>
                </c:pt>
                <c:pt idx="87">
                  <c:v>-38.285714285714285</c:v>
                </c:pt>
                <c:pt idx="88">
                  <c:v>-37.857142857142854</c:v>
                </c:pt>
                <c:pt idx="89">
                  <c:v>-37</c:v>
                </c:pt>
                <c:pt idx="90">
                  <c:v>-36.285714285714285</c:v>
                </c:pt>
                <c:pt idx="91">
                  <c:v>-35.142857142857146</c:v>
                </c:pt>
                <c:pt idx="92">
                  <c:v>-33.285714285714285</c:v>
                </c:pt>
                <c:pt idx="93">
                  <c:v>-32.428571428571431</c:v>
                </c:pt>
                <c:pt idx="94">
                  <c:v>-30.857142857142858</c:v>
                </c:pt>
                <c:pt idx="95">
                  <c:v>-29.285714285714285</c:v>
                </c:pt>
                <c:pt idx="96">
                  <c:v>-27.142857142857142</c:v>
                </c:pt>
                <c:pt idx="97">
                  <c:v>-28</c:v>
                </c:pt>
                <c:pt idx="98">
                  <c:v>-33.285714285714285</c:v>
                </c:pt>
                <c:pt idx="99">
                  <c:v>-32.428571428571431</c:v>
                </c:pt>
                <c:pt idx="100">
                  <c:v>-31.571428571428573</c:v>
                </c:pt>
                <c:pt idx="101">
                  <c:v>-31.285714285714285</c:v>
                </c:pt>
                <c:pt idx="102">
                  <c:v>-31.142857142857142</c:v>
                </c:pt>
                <c:pt idx="103">
                  <c:v>-31.857142857142858</c:v>
                </c:pt>
                <c:pt idx="104">
                  <c:v>-29.571428571428573</c:v>
                </c:pt>
                <c:pt idx="105">
                  <c:v>-22.714285714285715</c:v>
                </c:pt>
                <c:pt idx="106">
                  <c:v>-22.142857142857142</c:v>
                </c:pt>
                <c:pt idx="107">
                  <c:v>-22</c:v>
                </c:pt>
                <c:pt idx="108">
                  <c:v>-21.714285714285715</c:v>
                </c:pt>
                <c:pt idx="109">
                  <c:v>-21.142857142857142</c:v>
                </c:pt>
                <c:pt idx="110">
                  <c:v>-20.428571428571427</c:v>
                </c:pt>
                <c:pt idx="111">
                  <c:v>-19.571428571428573</c:v>
                </c:pt>
                <c:pt idx="112">
                  <c:v>-19</c:v>
                </c:pt>
                <c:pt idx="113">
                  <c:v>-18.571428571428573</c:v>
                </c:pt>
                <c:pt idx="114">
                  <c:v>-17.857142857142858</c:v>
                </c:pt>
                <c:pt idx="115">
                  <c:v>-17.285714285714285</c:v>
                </c:pt>
                <c:pt idx="116">
                  <c:v>-16.857142857142858</c:v>
                </c:pt>
                <c:pt idx="117">
                  <c:v>-16.714285714285715</c:v>
                </c:pt>
                <c:pt idx="118">
                  <c:v>-16.571428571428573</c:v>
                </c:pt>
                <c:pt idx="119">
                  <c:v>-16.428571428571427</c:v>
                </c:pt>
                <c:pt idx="120">
                  <c:v>-16</c:v>
                </c:pt>
                <c:pt idx="121">
                  <c:v>-16</c:v>
                </c:pt>
                <c:pt idx="122">
                  <c:v>-16</c:v>
                </c:pt>
                <c:pt idx="123">
                  <c:v>-16</c:v>
                </c:pt>
                <c:pt idx="124">
                  <c:v>-16</c:v>
                </c:pt>
                <c:pt idx="125">
                  <c:v>-16.142857142857142</c:v>
                </c:pt>
                <c:pt idx="126">
                  <c:v>-16.714285714285715</c:v>
                </c:pt>
                <c:pt idx="127">
                  <c:v>-17.571428571428573</c:v>
                </c:pt>
                <c:pt idx="128">
                  <c:v>-17.714285714285715</c:v>
                </c:pt>
                <c:pt idx="129">
                  <c:v>-17.714285714285715</c:v>
                </c:pt>
                <c:pt idx="130">
                  <c:v>-17.285714285714285</c:v>
                </c:pt>
                <c:pt idx="131">
                  <c:v>-17.142857142857142</c:v>
                </c:pt>
                <c:pt idx="132">
                  <c:v>-17.142857142857142</c:v>
                </c:pt>
                <c:pt idx="133">
                  <c:v>-17.428571428571427</c:v>
                </c:pt>
                <c:pt idx="134">
                  <c:v>-17.714285714285715</c:v>
                </c:pt>
                <c:pt idx="135">
                  <c:v>-18</c:v>
                </c:pt>
                <c:pt idx="136">
                  <c:v>-18.714285714285715</c:v>
                </c:pt>
                <c:pt idx="137">
                  <c:v>-20</c:v>
                </c:pt>
                <c:pt idx="138">
                  <c:v>-21</c:v>
                </c:pt>
                <c:pt idx="139">
                  <c:v>-22.428571428571427</c:v>
                </c:pt>
                <c:pt idx="140">
                  <c:v>-23.142857142857142</c:v>
                </c:pt>
                <c:pt idx="141">
                  <c:v>-23.714285714285715</c:v>
                </c:pt>
                <c:pt idx="142">
                  <c:v>-24.142857142857142</c:v>
                </c:pt>
                <c:pt idx="143">
                  <c:v>-24.142857142857142</c:v>
                </c:pt>
                <c:pt idx="144">
                  <c:v>-24</c:v>
                </c:pt>
                <c:pt idx="145">
                  <c:v>-23.857142857142858</c:v>
                </c:pt>
                <c:pt idx="146">
                  <c:v>-23.142857142857142</c:v>
                </c:pt>
                <c:pt idx="147">
                  <c:v>-23.428571428571427</c:v>
                </c:pt>
                <c:pt idx="148">
                  <c:v>-24.857142857142858</c:v>
                </c:pt>
                <c:pt idx="149">
                  <c:v>-24.714285714285715</c:v>
                </c:pt>
                <c:pt idx="150">
                  <c:v>-24.714285714285715</c:v>
                </c:pt>
                <c:pt idx="151">
                  <c:v>-24.857142857142858</c:v>
                </c:pt>
                <c:pt idx="152">
                  <c:v>-25.142857142857142</c:v>
                </c:pt>
                <c:pt idx="153">
                  <c:v>-25.571428571428573</c:v>
                </c:pt>
                <c:pt idx="154">
                  <c:v>-25.571428571428573</c:v>
                </c:pt>
                <c:pt idx="155">
                  <c:v>-25.571428571428573</c:v>
                </c:pt>
                <c:pt idx="156">
                  <c:v>-26</c:v>
                </c:pt>
                <c:pt idx="157">
                  <c:v>-26.142857142857142</c:v>
                </c:pt>
                <c:pt idx="158">
                  <c:v>-26</c:v>
                </c:pt>
                <c:pt idx="159">
                  <c:v>-27.285714285714285</c:v>
                </c:pt>
                <c:pt idx="160">
                  <c:v>-28.142857142857142</c:v>
                </c:pt>
                <c:pt idx="161">
                  <c:v>-27.571428571428573</c:v>
                </c:pt>
                <c:pt idx="162">
                  <c:v>-26.285714285714285</c:v>
                </c:pt>
                <c:pt idx="163">
                  <c:v>-24.714285714285715</c:v>
                </c:pt>
                <c:pt idx="164">
                  <c:v>-23.571428571428573</c:v>
                </c:pt>
                <c:pt idx="165">
                  <c:v>-22.285714285714285</c:v>
                </c:pt>
                <c:pt idx="166">
                  <c:v>-19.285714285714285</c:v>
                </c:pt>
                <c:pt idx="167">
                  <c:v>-17.142857142857142</c:v>
                </c:pt>
                <c:pt idx="168">
                  <c:v>-16.428571428571427</c:v>
                </c:pt>
                <c:pt idx="169">
                  <c:v>-15</c:v>
                </c:pt>
                <c:pt idx="170">
                  <c:v>-14.857142857142858</c:v>
                </c:pt>
                <c:pt idx="171">
                  <c:v>-14.142857142857142</c:v>
                </c:pt>
                <c:pt idx="172">
                  <c:v>-13.714285714285714</c:v>
                </c:pt>
                <c:pt idx="173">
                  <c:v>-13.428571428571429</c:v>
                </c:pt>
                <c:pt idx="174">
                  <c:v>-13</c:v>
                </c:pt>
                <c:pt idx="175">
                  <c:v>-12.714285714285714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9F-4D69-98B9-20A50B9AB196}"/>
            </c:ext>
          </c:extLst>
        </c:ser>
        <c:ser>
          <c:idx val="4"/>
          <c:order val="4"/>
          <c:tx>
            <c:strRef>
              <c:f>'גוגל - כללי'!$F$1</c:f>
              <c:strCache>
                <c:ptCount val="1"/>
                <c:pt idx="0">
                  <c:v>פארקים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'גוגל - כללי'!$A$2:$A$177</c:f>
              <c:numCache>
                <c:formatCode>dd\-mm\-yyyy</c:formatCode>
                <c:ptCount val="176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</c:numCache>
            </c:numRef>
          </c:cat>
          <c:val>
            <c:numRef>
              <c:f>'גוגל - כללי'!$F$2:$F$177</c:f>
              <c:numCache>
                <c:formatCode>General</c:formatCode>
                <c:ptCount val="176"/>
                <c:pt idx="0">
                  <c:v>19.428571428571427</c:v>
                </c:pt>
                <c:pt idx="1">
                  <c:v>8.4285714285714288</c:v>
                </c:pt>
                <c:pt idx="2">
                  <c:v>8</c:v>
                </c:pt>
                <c:pt idx="3">
                  <c:v>7</c:v>
                </c:pt>
                <c:pt idx="4">
                  <c:v>5.1428571428571432</c:v>
                </c:pt>
                <c:pt idx="5">
                  <c:v>9.8571428571428577</c:v>
                </c:pt>
                <c:pt idx="6">
                  <c:v>12</c:v>
                </c:pt>
                <c:pt idx="7">
                  <c:v>17.285714285714285</c:v>
                </c:pt>
                <c:pt idx="8">
                  <c:v>20.714285714285715</c:v>
                </c:pt>
                <c:pt idx="9">
                  <c:v>21.285714285714285</c:v>
                </c:pt>
                <c:pt idx="10">
                  <c:v>36</c:v>
                </c:pt>
                <c:pt idx="11">
                  <c:v>38.142857142857146</c:v>
                </c:pt>
                <c:pt idx="12">
                  <c:v>38.714285714285715</c:v>
                </c:pt>
                <c:pt idx="13">
                  <c:v>38.571428571428569</c:v>
                </c:pt>
                <c:pt idx="14">
                  <c:v>26</c:v>
                </c:pt>
                <c:pt idx="15">
                  <c:v>29.142857142857142</c:v>
                </c:pt>
                <c:pt idx="16">
                  <c:v>31.857142857142858</c:v>
                </c:pt>
                <c:pt idx="17">
                  <c:v>20.571428571428573</c:v>
                </c:pt>
                <c:pt idx="18">
                  <c:v>25.857142857142858</c:v>
                </c:pt>
                <c:pt idx="19">
                  <c:v>28.285714285714285</c:v>
                </c:pt>
                <c:pt idx="20">
                  <c:v>22.571428571428573</c:v>
                </c:pt>
                <c:pt idx="21">
                  <c:v>18.428571428571427</c:v>
                </c:pt>
                <c:pt idx="22">
                  <c:v>9.2857142857142865</c:v>
                </c:pt>
                <c:pt idx="23">
                  <c:v>6.7142857142857144</c:v>
                </c:pt>
                <c:pt idx="24">
                  <c:v>6.7142857142857144</c:v>
                </c:pt>
                <c:pt idx="25">
                  <c:v>-6.1428571428571432</c:v>
                </c:pt>
                <c:pt idx="26">
                  <c:v>-19.571428571428573</c:v>
                </c:pt>
                <c:pt idx="27">
                  <c:v>-24.857142857142858</c:v>
                </c:pt>
                <c:pt idx="28">
                  <c:v>-28.285714285714285</c:v>
                </c:pt>
                <c:pt idx="29">
                  <c:v>-32.142857142857146</c:v>
                </c:pt>
                <c:pt idx="30">
                  <c:v>-38.714285714285715</c:v>
                </c:pt>
                <c:pt idx="31">
                  <c:v>-47</c:v>
                </c:pt>
                <c:pt idx="32">
                  <c:v>-47.142857142857146</c:v>
                </c:pt>
                <c:pt idx="33">
                  <c:v>-46.428571428571431</c:v>
                </c:pt>
                <c:pt idx="34">
                  <c:v>-48.142857142857146</c:v>
                </c:pt>
                <c:pt idx="35">
                  <c:v>-49</c:v>
                </c:pt>
                <c:pt idx="36">
                  <c:v>-52.142857142857146</c:v>
                </c:pt>
                <c:pt idx="37">
                  <c:v>-55.571428571428569</c:v>
                </c:pt>
                <c:pt idx="38">
                  <c:v>-59.857142857142854</c:v>
                </c:pt>
                <c:pt idx="39">
                  <c:v>-62.285714285714285</c:v>
                </c:pt>
                <c:pt idx="40">
                  <c:v>-64.714285714285708</c:v>
                </c:pt>
                <c:pt idx="41">
                  <c:v>-63.428571428571431</c:v>
                </c:pt>
                <c:pt idx="42">
                  <c:v>-61.857142857142854</c:v>
                </c:pt>
                <c:pt idx="43">
                  <c:v>-60.714285714285715</c:v>
                </c:pt>
                <c:pt idx="44">
                  <c:v>-60.142857142857146</c:v>
                </c:pt>
                <c:pt idx="45">
                  <c:v>-59.142857142857146</c:v>
                </c:pt>
                <c:pt idx="46">
                  <c:v>-58.142857142857146</c:v>
                </c:pt>
                <c:pt idx="47">
                  <c:v>-59.714285714285715</c:v>
                </c:pt>
                <c:pt idx="48">
                  <c:v>-62.571428571428569</c:v>
                </c:pt>
                <c:pt idx="49">
                  <c:v>-64.428571428571431</c:v>
                </c:pt>
                <c:pt idx="50">
                  <c:v>-64.714285714285708</c:v>
                </c:pt>
                <c:pt idx="51">
                  <c:v>-64.142857142857139</c:v>
                </c:pt>
                <c:pt idx="52">
                  <c:v>-63.714285714285715</c:v>
                </c:pt>
                <c:pt idx="53">
                  <c:v>-65</c:v>
                </c:pt>
                <c:pt idx="54">
                  <c:v>-64.571428571428569</c:v>
                </c:pt>
                <c:pt idx="55">
                  <c:v>-61.142857142857146</c:v>
                </c:pt>
                <c:pt idx="56">
                  <c:v>-58.428571428571431</c:v>
                </c:pt>
                <c:pt idx="57">
                  <c:v>-56.571428571428569</c:v>
                </c:pt>
                <c:pt idx="58">
                  <c:v>-54.714285714285715</c:v>
                </c:pt>
                <c:pt idx="59">
                  <c:v>-53.571428571428569</c:v>
                </c:pt>
                <c:pt idx="60">
                  <c:v>-50.571428571428569</c:v>
                </c:pt>
                <c:pt idx="61">
                  <c:v>-45.714285714285715</c:v>
                </c:pt>
                <c:pt idx="62">
                  <c:v>-43.285714285714285</c:v>
                </c:pt>
                <c:pt idx="63">
                  <c:v>-42</c:v>
                </c:pt>
                <c:pt idx="64">
                  <c:v>-42</c:v>
                </c:pt>
                <c:pt idx="65">
                  <c:v>-40.428571428571431</c:v>
                </c:pt>
                <c:pt idx="66">
                  <c:v>-39.285714285714285</c:v>
                </c:pt>
                <c:pt idx="67">
                  <c:v>-39.857142857142854</c:v>
                </c:pt>
                <c:pt idx="68">
                  <c:v>-43.142857142857146</c:v>
                </c:pt>
                <c:pt idx="69">
                  <c:v>-41.571428571428569</c:v>
                </c:pt>
                <c:pt idx="70">
                  <c:v>-36.714285714285715</c:v>
                </c:pt>
                <c:pt idx="71">
                  <c:v>-31.428571428571427</c:v>
                </c:pt>
                <c:pt idx="72">
                  <c:v>-29.142857142857142</c:v>
                </c:pt>
                <c:pt idx="73">
                  <c:v>-25.428571428571427</c:v>
                </c:pt>
                <c:pt idx="74">
                  <c:v>-23.857142857142858</c:v>
                </c:pt>
                <c:pt idx="75">
                  <c:v>-16.857142857142858</c:v>
                </c:pt>
                <c:pt idx="76">
                  <c:v>-12.571428571428571</c:v>
                </c:pt>
                <c:pt idx="77">
                  <c:v>-5.7142857142857144</c:v>
                </c:pt>
                <c:pt idx="78">
                  <c:v>-2.7142857142857144</c:v>
                </c:pt>
                <c:pt idx="79">
                  <c:v>0</c:v>
                </c:pt>
                <c:pt idx="80">
                  <c:v>1.7142857142857142</c:v>
                </c:pt>
                <c:pt idx="81">
                  <c:v>9</c:v>
                </c:pt>
                <c:pt idx="82">
                  <c:v>12.571428571428571</c:v>
                </c:pt>
                <c:pt idx="83">
                  <c:v>14</c:v>
                </c:pt>
                <c:pt idx="84">
                  <c:v>15.285714285714286</c:v>
                </c:pt>
                <c:pt idx="85">
                  <c:v>15.857142857142858</c:v>
                </c:pt>
                <c:pt idx="86">
                  <c:v>14.571428571428571</c:v>
                </c:pt>
                <c:pt idx="87">
                  <c:v>13.714285714285714</c:v>
                </c:pt>
                <c:pt idx="88">
                  <c:v>10.571428571428571</c:v>
                </c:pt>
                <c:pt idx="89">
                  <c:v>4.2857142857142856</c:v>
                </c:pt>
                <c:pt idx="90">
                  <c:v>-0.5714285714285714</c:v>
                </c:pt>
                <c:pt idx="91">
                  <c:v>-1.7142857142857142</c:v>
                </c:pt>
                <c:pt idx="92">
                  <c:v>-0.42857142857142855</c:v>
                </c:pt>
                <c:pt idx="93">
                  <c:v>-6.5714285714285712</c:v>
                </c:pt>
                <c:pt idx="94">
                  <c:v>-9.4285714285714288</c:v>
                </c:pt>
                <c:pt idx="95">
                  <c:v>-11.285714285714286</c:v>
                </c:pt>
                <c:pt idx="96">
                  <c:v>-10.571428571428571</c:v>
                </c:pt>
                <c:pt idx="97">
                  <c:v>-9.8571428571428577</c:v>
                </c:pt>
                <c:pt idx="98">
                  <c:v>-8.4285714285714288</c:v>
                </c:pt>
                <c:pt idx="99">
                  <c:v>-7.2857142857142856</c:v>
                </c:pt>
                <c:pt idx="100">
                  <c:v>-6</c:v>
                </c:pt>
                <c:pt idx="101">
                  <c:v>-7.1428571428571432</c:v>
                </c:pt>
                <c:pt idx="102">
                  <c:v>-8.8571428571428577</c:v>
                </c:pt>
                <c:pt idx="103">
                  <c:v>-9.2857142857142865</c:v>
                </c:pt>
                <c:pt idx="104">
                  <c:v>-10</c:v>
                </c:pt>
                <c:pt idx="105">
                  <c:v>-8.5714285714285712</c:v>
                </c:pt>
                <c:pt idx="106">
                  <c:v>-4.8571428571428568</c:v>
                </c:pt>
                <c:pt idx="107">
                  <c:v>-2.2857142857142856</c:v>
                </c:pt>
                <c:pt idx="108">
                  <c:v>-0.14285714285714285</c:v>
                </c:pt>
                <c:pt idx="109">
                  <c:v>2.2857142857142856</c:v>
                </c:pt>
                <c:pt idx="110">
                  <c:v>5</c:v>
                </c:pt>
                <c:pt idx="111">
                  <c:v>8.5714285714285712</c:v>
                </c:pt>
                <c:pt idx="112">
                  <c:v>10.714285714285714</c:v>
                </c:pt>
                <c:pt idx="113">
                  <c:v>10.714285714285714</c:v>
                </c:pt>
                <c:pt idx="114">
                  <c:v>12</c:v>
                </c:pt>
                <c:pt idx="115">
                  <c:v>13.428571428571429</c:v>
                </c:pt>
                <c:pt idx="116">
                  <c:v>14.714285714285714</c:v>
                </c:pt>
                <c:pt idx="117">
                  <c:v>15.857142857142858</c:v>
                </c:pt>
                <c:pt idx="118">
                  <c:v>16</c:v>
                </c:pt>
                <c:pt idx="119">
                  <c:v>13.714285714285714</c:v>
                </c:pt>
                <c:pt idx="120">
                  <c:v>11.428571428571429</c:v>
                </c:pt>
                <c:pt idx="121">
                  <c:v>11.714285714285714</c:v>
                </c:pt>
                <c:pt idx="122">
                  <c:v>11.857142857142858</c:v>
                </c:pt>
                <c:pt idx="123">
                  <c:v>12.285714285714286</c:v>
                </c:pt>
                <c:pt idx="124">
                  <c:v>12.285714285714286</c:v>
                </c:pt>
                <c:pt idx="125">
                  <c:v>12.285714285714286</c:v>
                </c:pt>
                <c:pt idx="126">
                  <c:v>12</c:v>
                </c:pt>
                <c:pt idx="127">
                  <c:v>11.714285714285714</c:v>
                </c:pt>
                <c:pt idx="128">
                  <c:v>11.571428571428571</c:v>
                </c:pt>
                <c:pt idx="129">
                  <c:v>11.428571428571429</c:v>
                </c:pt>
                <c:pt idx="130">
                  <c:v>11.571428571428571</c:v>
                </c:pt>
                <c:pt idx="131">
                  <c:v>12.428571428571429</c:v>
                </c:pt>
                <c:pt idx="132">
                  <c:v>13</c:v>
                </c:pt>
                <c:pt idx="133">
                  <c:v>13.142857142857142</c:v>
                </c:pt>
                <c:pt idx="134">
                  <c:v>12.428571428571429</c:v>
                </c:pt>
                <c:pt idx="135">
                  <c:v>13.142857142857142</c:v>
                </c:pt>
                <c:pt idx="136">
                  <c:v>13.857142857142858</c:v>
                </c:pt>
                <c:pt idx="137">
                  <c:v>14</c:v>
                </c:pt>
                <c:pt idx="138">
                  <c:v>14</c:v>
                </c:pt>
                <c:pt idx="139">
                  <c:v>12.428571428571429</c:v>
                </c:pt>
                <c:pt idx="140">
                  <c:v>12.142857142857142</c:v>
                </c:pt>
                <c:pt idx="141">
                  <c:v>12.285714285714286</c:v>
                </c:pt>
                <c:pt idx="142">
                  <c:v>12.142857142857142</c:v>
                </c:pt>
                <c:pt idx="143">
                  <c:v>12.285714285714286</c:v>
                </c:pt>
                <c:pt idx="144">
                  <c:v>12.857142857142858</c:v>
                </c:pt>
                <c:pt idx="145">
                  <c:v>12.714285714285714</c:v>
                </c:pt>
                <c:pt idx="146">
                  <c:v>14.714285714285714</c:v>
                </c:pt>
                <c:pt idx="147">
                  <c:v>14.142857142857142</c:v>
                </c:pt>
                <c:pt idx="148">
                  <c:v>14.142857142857142</c:v>
                </c:pt>
                <c:pt idx="149">
                  <c:v>14.857142857142858</c:v>
                </c:pt>
                <c:pt idx="150">
                  <c:v>15.857142857142858</c:v>
                </c:pt>
                <c:pt idx="151">
                  <c:v>17</c:v>
                </c:pt>
                <c:pt idx="152">
                  <c:v>17.714285714285715</c:v>
                </c:pt>
                <c:pt idx="153">
                  <c:v>17.428571428571427</c:v>
                </c:pt>
                <c:pt idx="154">
                  <c:v>16.428571428571427</c:v>
                </c:pt>
                <c:pt idx="155">
                  <c:v>15.714285714285714</c:v>
                </c:pt>
                <c:pt idx="156">
                  <c:v>14.714285714285714</c:v>
                </c:pt>
                <c:pt idx="157">
                  <c:v>13.142857142857142</c:v>
                </c:pt>
                <c:pt idx="158">
                  <c:v>11.142857142857142</c:v>
                </c:pt>
                <c:pt idx="159">
                  <c:v>8.5714285714285712</c:v>
                </c:pt>
                <c:pt idx="160">
                  <c:v>6.1428571428571432</c:v>
                </c:pt>
                <c:pt idx="161">
                  <c:v>9.2857142857142865</c:v>
                </c:pt>
                <c:pt idx="162">
                  <c:v>13</c:v>
                </c:pt>
                <c:pt idx="163">
                  <c:v>18.428571428571427</c:v>
                </c:pt>
                <c:pt idx="164">
                  <c:v>23.571428571428573</c:v>
                </c:pt>
                <c:pt idx="165">
                  <c:v>28.428571428571427</c:v>
                </c:pt>
                <c:pt idx="166">
                  <c:v>35.142857142857146</c:v>
                </c:pt>
                <c:pt idx="167">
                  <c:v>41.285714285714285</c:v>
                </c:pt>
                <c:pt idx="168">
                  <c:v>44.142857142857146</c:v>
                </c:pt>
                <c:pt idx="169">
                  <c:v>44</c:v>
                </c:pt>
                <c:pt idx="170">
                  <c:v>43.714285714285715</c:v>
                </c:pt>
                <c:pt idx="171">
                  <c:v>44.857142857142854</c:v>
                </c:pt>
                <c:pt idx="172">
                  <c:v>46.857142857142854</c:v>
                </c:pt>
                <c:pt idx="173">
                  <c:v>49.142857142857146</c:v>
                </c:pt>
                <c:pt idx="174">
                  <c:v>51.428571428571431</c:v>
                </c:pt>
                <c:pt idx="175">
                  <c:v>52.142857142857146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9F-4D69-98B9-20A50B9AB196}"/>
            </c:ext>
          </c:extLst>
        </c:ser>
        <c:ser>
          <c:idx val="5"/>
          <c:order val="5"/>
          <c:tx>
            <c:strRef>
              <c:f>'גוגל - כללי'!$G$1</c:f>
              <c:strCache>
                <c:ptCount val="1"/>
                <c:pt idx="0">
                  <c:v>מגורים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'גוגל - כללי'!$A$2:$A$177</c:f>
              <c:numCache>
                <c:formatCode>dd\-mm\-yyyy</c:formatCode>
                <c:ptCount val="176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</c:numCache>
            </c:numRef>
          </c:cat>
          <c:val>
            <c:numRef>
              <c:f>'גוגל - כללי'!$G$2:$G$177</c:f>
              <c:numCache>
                <c:formatCode>General</c:formatCode>
                <c:ptCount val="176"/>
                <c:pt idx="0">
                  <c:v>-0.42857142857142855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0.2857142857142857</c:v>
                </c:pt>
                <c:pt idx="4">
                  <c:v>0.42857142857142855</c:v>
                </c:pt>
                <c:pt idx="5">
                  <c:v>0.14285714285714285</c:v>
                </c:pt>
                <c:pt idx="6">
                  <c:v>0</c:v>
                </c:pt>
                <c:pt idx="7">
                  <c:v>-0.14285714285714285</c:v>
                </c:pt>
                <c:pt idx="8">
                  <c:v>-0.2857142857142857</c:v>
                </c:pt>
                <c:pt idx="9">
                  <c:v>-0.42857142857142855</c:v>
                </c:pt>
                <c:pt idx="10">
                  <c:v>1.2857142857142858</c:v>
                </c:pt>
                <c:pt idx="11">
                  <c:v>1.1428571428571428</c:v>
                </c:pt>
                <c:pt idx="12">
                  <c:v>1.1428571428571428</c:v>
                </c:pt>
                <c:pt idx="13">
                  <c:v>1.2857142857142858</c:v>
                </c:pt>
                <c:pt idx="14">
                  <c:v>1.8571428571428572</c:v>
                </c:pt>
                <c:pt idx="15">
                  <c:v>1.8571428571428572</c:v>
                </c:pt>
                <c:pt idx="16">
                  <c:v>2.1428571428571428</c:v>
                </c:pt>
                <c:pt idx="17">
                  <c:v>1</c:v>
                </c:pt>
                <c:pt idx="18">
                  <c:v>2.1428571428571428</c:v>
                </c:pt>
                <c:pt idx="19">
                  <c:v>3</c:v>
                </c:pt>
                <c:pt idx="20">
                  <c:v>3.8571428571428572</c:v>
                </c:pt>
                <c:pt idx="21">
                  <c:v>4.7142857142857144</c:v>
                </c:pt>
                <c:pt idx="22">
                  <c:v>5.5714285714285712</c:v>
                </c:pt>
                <c:pt idx="23">
                  <c:v>7.5714285714285712</c:v>
                </c:pt>
                <c:pt idx="24">
                  <c:v>9.2857142857142865</c:v>
                </c:pt>
                <c:pt idx="25">
                  <c:v>11.285714285714286</c:v>
                </c:pt>
                <c:pt idx="26">
                  <c:v>14.285714285714286</c:v>
                </c:pt>
                <c:pt idx="27">
                  <c:v>17.571428571428573</c:v>
                </c:pt>
                <c:pt idx="28">
                  <c:v>19.142857142857142</c:v>
                </c:pt>
                <c:pt idx="29">
                  <c:v>20.571428571428573</c:v>
                </c:pt>
                <c:pt idx="30">
                  <c:v>22.285714285714285</c:v>
                </c:pt>
                <c:pt idx="31">
                  <c:v>23.857142857142858</c:v>
                </c:pt>
                <c:pt idx="32">
                  <c:v>24.714285714285715</c:v>
                </c:pt>
                <c:pt idx="33">
                  <c:v>25.142857142857142</c:v>
                </c:pt>
                <c:pt idx="34">
                  <c:v>25.714285714285715</c:v>
                </c:pt>
                <c:pt idx="35">
                  <c:v>25.857142857142858</c:v>
                </c:pt>
                <c:pt idx="36">
                  <c:v>26</c:v>
                </c:pt>
                <c:pt idx="37">
                  <c:v>26.428571428571427</c:v>
                </c:pt>
                <c:pt idx="38">
                  <c:v>26.857142857142858</c:v>
                </c:pt>
                <c:pt idx="39">
                  <c:v>27.285714285714285</c:v>
                </c:pt>
                <c:pt idx="40">
                  <c:v>27.571428571428573</c:v>
                </c:pt>
                <c:pt idx="41">
                  <c:v>27.428571428571427</c:v>
                </c:pt>
                <c:pt idx="42">
                  <c:v>27.285714285714285</c:v>
                </c:pt>
                <c:pt idx="43">
                  <c:v>27.142857142857142</c:v>
                </c:pt>
                <c:pt idx="44">
                  <c:v>27.142857142857142</c:v>
                </c:pt>
                <c:pt idx="45">
                  <c:v>26.857142857142858</c:v>
                </c:pt>
                <c:pt idx="46">
                  <c:v>26.571428571428573</c:v>
                </c:pt>
                <c:pt idx="47">
                  <c:v>27.714285714285715</c:v>
                </c:pt>
                <c:pt idx="48">
                  <c:v>29</c:v>
                </c:pt>
                <c:pt idx="49">
                  <c:v>29.285714285714285</c:v>
                </c:pt>
                <c:pt idx="50">
                  <c:v>29.285714285714285</c:v>
                </c:pt>
                <c:pt idx="51">
                  <c:v>29.571428571428573</c:v>
                </c:pt>
                <c:pt idx="52">
                  <c:v>30</c:v>
                </c:pt>
                <c:pt idx="53">
                  <c:v>30.857142857142858</c:v>
                </c:pt>
                <c:pt idx="54">
                  <c:v>30.714285714285715</c:v>
                </c:pt>
                <c:pt idx="55">
                  <c:v>29.285714285714285</c:v>
                </c:pt>
                <c:pt idx="56">
                  <c:v>28.857142857142858</c:v>
                </c:pt>
                <c:pt idx="57">
                  <c:v>28.571428571428573</c:v>
                </c:pt>
                <c:pt idx="58">
                  <c:v>27.714285714285715</c:v>
                </c:pt>
                <c:pt idx="59">
                  <c:v>27</c:v>
                </c:pt>
                <c:pt idx="60">
                  <c:v>25.714285714285715</c:v>
                </c:pt>
                <c:pt idx="61">
                  <c:v>24</c:v>
                </c:pt>
                <c:pt idx="62">
                  <c:v>23.428571428571427</c:v>
                </c:pt>
                <c:pt idx="63">
                  <c:v>23.142857142857142</c:v>
                </c:pt>
                <c:pt idx="64">
                  <c:v>23.142857142857142</c:v>
                </c:pt>
                <c:pt idx="65">
                  <c:v>22.714285714285715</c:v>
                </c:pt>
                <c:pt idx="66">
                  <c:v>22.428571428571427</c:v>
                </c:pt>
                <c:pt idx="67">
                  <c:v>22.857142857142858</c:v>
                </c:pt>
                <c:pt idx="68">
                  <c:v>25</c:v>
                </c:pt>
                <c:pt idx="69">
                  <c:v>24.571428571428573</c:v>
                </c:pt>
                <c:pt idx="70">
                  <c:v>24.142857142857142</c:v>
                </c:pt>
                <c:pt idx="71">
                  <c:v>23.571428571428573</c:v>
                </c:pt>
                <c:pt idx="72">
                  <c:v>23.142857142857142</c:v>
                </c:pt>
                <c:pt idx="73">
                  <c:v>22.428571428571427</c:v>
                </c:pt>
                <c:pt idx="74">
                  <c:v>21.285714285714285</c:v>
                </c:pt>
                <c:pt idx="75">
                  <c:v>18.142857142857142</c:v>
                </c:pt>
                <c:pt idx="76">
                  <c:v>17.285714285714285</c:v>
                </c:pt>
                <c:pt idx="77">
                  <c:v>16.714285714285715</c:v>
                </c:pt>
                <c:pt idx="78">
                  <c:v>16.142857142857142</c:v>
                </c:pt>
                <c:pt idx="79">
                  <c:v>15.428571428571429</c:v>
                </c:pt>
                <c:pt idx="80">
                  <c:v>14.714285714285714</c:v>
                </c:pt>
                <c:pt idx="81">
                  <c:v>14</c:v>
                </c:pt>
                <c:pt idx="82">
                  <c:v>13.428571428571429</c:v>
                </c:pt>
                <c:pt idx="83">
                  <c:v>12.857142857142858</c:v>
                </c:pt>
                <c:pt idx="84">
                  <c:v>12.571428571428571</c:v>
                </c:pt>
                <c:pt idx="85">
                  <c:v>12.571428571428571</c:v>
                </c:pt>
                <c:pt idx="86">
                  <c:v>12.428571428571429</c:v>
                </c:pt>
                <c:pt idx="87">
                  <c:v>12.285714285714286</c:v>
                </c:pt>
                <c:pt idx="88">
                  <c:v>11.857142857142858</c:v>
                </c:pt>
                <c:pt idx="89">
                  <c:v>11.428571428571429</c:v>
                </c:pt>
                <c:pt idx="90">
                  <c:v>11.142857142857142</c:v>
                </c:pt>
                <c:pt idx="91">
                  <c:v>10.714285714285714</c:v>
                </c:pt>
                <c:pt idx="92">
                  <c:v>10.285714285714286</c:v>
                </c:pt>
                <c:pt idx="93">
                  <c:v>9.7142857142857135</c:v>
                </c:pt>
                <c:pt idx="94">
                  <c:v>9.1428571428571423</c:v>
                </c:pt>
                <c:pt idx="95">
                  <c:v>8.5714285714285712</c:v>
                </c:pt>
                <c:pt idx="96">
                  <c:v>7.8571428571428568</c:v>
                </c:pt>
                <c:pt idx="97">
                  <c:v>8.7142857142857135</c:v>
                </c:pt>
                <c:pt idx="98">
                  <c:v>9.5714285714285712</c:v>
                </c:pt>
                <c:pt idx="99">
                  <c:v>9</c:v>
                </c:pt>
                <c:pt idx="100">
                  <c:v>8.7142857142857135</c:v>
                </c:pt>
                <c:pt idx="101">
                  <c:v>8.4285714285714288</c:v>
                </c:pt>
                <c:pt idx="102">
                  <c:v>8.2857142857142865</c:v>
                </c:pt>
                <c:pt idx="103">
                  <c:v>8.4285714285714288</c:v>
                </c:pt>
                <c:pt idx="104">
                  <c:v>7</c:v>
                </c:pt>
                <c:pt idx="105">
                  <c:v>5.8571428571428568</c:v>
                </c:pt>
                <c:pt idx="106">
                  <c:v>6.1428571428571432</c:v>
                </c:pt>
                <c:pt idx="107">
                  <c:v>6.1428571428571432</c:v>
                </c:pt>
                <c:pt idx="108">
                  <c:v>6.1428571428571432</c:v>
                </c:pt>
                <c:pt idx="109">
                  <c:v>6.1428571428571432</c:v>
                </c:pt>
                <c:pt idx="110">
                  <c:v>6</c:v>
                </c:pt>
                <c:pt idx="111">
                  <c:v>5.8571428571428568</c:v>
                </c:pt>
                <c:pt idx="112">
                  <c:v>5.8571428571428568</c:v>
                </c:pt>
                <c:pt idx="113">
                  <c:v>5.7142857142857144</c:v>
                </c:pt>
                <c:pt idx="114">
                  <c:v>5.5714285714285712</c:v>
                </c:pt>
                <c:pt idx="115">
                  <c:v>5.4285714285714288</c:v>
                </c:pt>
                <c:pt idx="116">
                  <c:v>5.2857142857142856</c:v>
                </c:pt>
                <c:pt idx="117">
                  <c:v>5.2857142857142856</c:v>
                </c:pt>
                <c:pt idx="118">
                  <c:v>5.1428571428571432</c:v>
                </c:pt>
                <c:pt idx="119">
                  <c:v>5.1428571428571432</c:v>
                </c:pt>
                <c:pt idx="120">
                  <c:v>5.1428571428571432</c:v>
                </c:pt>
                <c:pt idx="121">
                  <c:v>5.1428571428571432</c:v>
                </c:pt>
                <c:pt idx="122">
                  <c:v>5.2857142857142856</c:v>
                </c:pt>
                <c:pt idx="123">
                  <c:v>5.4285714285714288</c:v>
                </c:pt>
                <c:pt idx="124">
                  <c:v>5.5714285714285712</c:v>
                </c:pt>
                <c:pt idx="125">
                  <c:v>5.7142857142857144</c:v>
                </c:pt>
                <c:pt idx="126">
                  <c:v>5.7142857142857144</c:v>
                </c:pt>
                <c:pt idx="127">
                  <c:v>5.8571428571428568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6.1428571428571432</c:v>
                </c:pt>
                <c:pt idx="133">
                  <c:v>6.4285714285714288</c:v>
                </c:pt>
                <c:pt idx="134">
                  <c:v>6.5714285714285712</c:v>
                </c:pt>
                <c:pt idx="135">
                  <c:v>6.7142857142857144</c:v>
                </c:pt>
                <c:pt idx="136">
                  <c:v>7.1428571428571432</c:v>
                </c:pt>
                <c:pt idx="137">
                  <c:v>7.5714285714285712</c:v>
                </c:pt>
                <c:pt idx="138">
                  <c:v>8</c:v>
                </c:pt>
                <c:pt idx="139">
                  <c:v>8.5714285714285712</c:v>
                </c:pt>
                <c:pt idx="140">
                  <c:v>8.7142857142857135</c:v>
                </c:pt>
                <c:pt idx="141">
                  <c:v>8.8571428571428577</c:v>
                </c:pt>
                <c:pt idx="142">
                  <c:v>9.1428571428571423</c:v>
                </c:pt>
                <c:pt idx="143">
                  <c:v>9.2857142857142865</c:v>
                </c:pt>
                <c:pt idx="144">
                  <c:v>9.2857142857142865</c:v>
                </c:pt>
                <c:pt idx="145">
                  <c:v>9.2857142857142865</c:v>
                </c:pt>
                <c:pt idx="146">
                  <c:v>9</c:v>
                </c:pt>
                <c:pt idx="147">
                  <c:v>9</c:v>
                </c:pt>
                <c:pt idx="148">
                  <c:v>9</c:v>
                </c:pt>
                <c:pt idx="149">
                  <c:v>9</c:v>
                </c:pt>
                <c:pt idx="150">
                  <c:v>9</c:v>
                </c:pt>
                <c:pt idx="151">
                  <c:v>9</c:v>
                </c:pt>
                <c:pt idx="152">
                  <c:v>9</c:v>
                </c:pt>
                <c:pt idx="153">
                  <c:v>9.2857142857142865</c:v>
                </c:pt>
                <c:pt idx="154">
                  <c:v>9.4285714285714288</c:v>
                </c:pt>
                <c:pt idx="155">
                  <c:v>9.4285714285714288</c:v>
                </c:pt>
                <c:pt idx="156">
                  <c:v>9.4285714285714288</c:v>
                </c:pt>
                <c:pt idx="157">
                  <c:v>9.2857142857142865</c:v>
                </c:pt>
                <c:pt idx="158">
                  <c:v>9.2857142857142865</c:v>
                </c:pt>
                <c:pt idx="159">
                  <c:v>9.5714285714285712</c:v>
                </c:pt>
                <c:pt idx="160">
                  <c:v>10.428571428571429</c:v>
                </c:pt>
                <c:pt idx="161">
                  <c:v>10.142857142857142</c:v>
                </c:pt>
                <c:pt idx="162">
                  <c:v>10</c:v>
                </c:pt>
                <c:pt idx="163">
                  <c:v>9.7142857142857135</c:v>
                </c:pt>
                <c:pt idx="164">
                  <c:v>9.5714285714285712</c:v>
                </c:pt>
                <c:pt idx="165">
                  <c:v>9.2857142857142865</c:v>
                </c:pt>
                <c:pt idx="166">
                  <c:v>8.7142857142857135</c:v>
                </c:pt>
                <c:pt idx="167">
                  <c:v>7.4285714285714288</c:v>
                </c:pt>
                <c:pt idx="168">
                  <c:v>7.2857142857142856</c:v>
                </c:pt>
                <c:pt idx="169">
                  <c:v>7.1428571428571432</c:v>
                </c:pt>
                <c:pt idx="170">
                  <c:v>7</c:v>
                </c:pt>
                <c:pt idx="171">
                  <c:v>6.8571428571428568</c:v>
                </c:pt>
                <c:pt idx="172">
                  <c:v>6.7142857142857144</c:v>
                </c:pt>
                <c:pt idx="173">
                  <c:v>6.5714285714285712</c:v>
                </c:pt>
                <c:pt idx="174">
                  <c:v>6.4285714285714288</c:v>
                </c:pt>
                <c:pt idx="175">
                  <c:v>6.2857142857142856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9F-4D69-98B9-20A50B9AB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941552"/>
        <c:axId val="410949096"/>
      </c:lineChart>
      <c:dateAx>
        <c:axId val="410941552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10949096"/>
        <c:crosses val="autoZero"/>
        <c:auto val="1"/>
        <c:lblOffset val="100"/>
        <c:baseTimeUnit val="days"/>
        <c:majorUnit val="7"/>
        <c:majorTimeUnit val="days"/>
      </c:dateAx>
      <c:valAx>
        <c:axId val="41094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41094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>
                <a:effectLst/>
              </a:rPr>
              <a:t>איור 5: יצוא הסחורות והשירותים
</a:t>
            </a:r>
            <a:r>
              <a:rPr lang="he-IL" sz="1700" b="0" i="0" baseline="0">
                <a:effectLst/>
              </a:rPr>
              <a:t>מיליוני דולרים, מנוכה עונתיות*, ינואר 2014 עד יולי 2020</a:t>
            </a:r>
            <a:endParaRPr lang="he-IL" sz="1700" b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7636839767562518"/>
        </c:manualLayout>
      </c:layout>
      <c:lineChart>
        <c:grouping val="standard"/>
        <c:varyColors val="0"/>
        <c:ser>
          <c:idx val="0"/>
          <c:order val="0"/>
          <c:tx>
            <c:strRef>
              <c:f>'איור 5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</c:numCache>
            </c:numRef>
          </c:cat>
          <c:val>
            <c:numRef>
              <c:f>'איור 5 נתונים'!$B$4:$B$300</c:f>
              <c:numCache>
                <c:formatCode>#,##0</c:formatCode>
                <c:ptCount val="297"/>
                <c:pt idx="0">
                  <c:v>2513</c:v>
                </c:pt>
                <c:pt idx="1">
                  <c:v>2471</c:v>
                </c:pt>
                <c:pt idx="2">
                  <c:v>3208</c:v>
                </c:pt>
                <c:pt idx="3">
                  <c:v>2787</c:v>
                </c:pt>
                <c:pt idx="4">
                  <c:v>2897</c:v>
                </c:pt>
                <c:pt idx="5">
                  <c:v>3210</c:v>
                </c:pt>
                <c:pt idx="6">
                  <c:v>2718</c:v>
                </c:pt>
                <c:pt idx="7">
                  <c:v>2669</c:v>
                </c:pt>
                <c:pt idx="8">
                  <c:v>3266</c:v>
                </c:pt>
                <c:pt idx="9">
                  <c:v>2845</c:v>
                </c:pt>
                <c:pt idx="10">
                  <c:v>3092</c:v>
                </c:pt>
                <c:pt idx="11">
                  <c:v>4074</c:v>
                </c:pt>
                <c:pt idx="12">
                  <c:v>2475</c:v>
                </c:pt>
                <c:pt idx="13">
                  <c:v>2578</c:v>
                </c:pt>
                <c:pt idx="14">
                  <c:v>3229</c:v>
                </c:pt>
                <c:pt idx="15">
                  <c:v>2679</c:v>
                </c:pt>
                <c:pt idx="16">
                  <c:v>2884</c:v>
                </c:pt>
                <c:pt idx="17">
                  <c:v>3296</c:v>
                </c:pt>
                <c:pt idx="18">
                  <c:v>2942</c:v>
                </c:pt>
                <c:pt idx="19">
                  <c:v>2928</c:v>
                </c:pt>
                <c:pt idx="20">
                  <c:v>2968</c:v>
                </c:pt>
                <c:pt idx="21">
                  <c:v>2978</c:v>
                </c:pt>
                <c:pt idx="22">
                  <c:v>2914</c:v>
                </c:pt>
                <c:pt idx="23">
                  <c:v>4037</c:v>
                </c:pt>
                <c:pt idx="24">
                  <c:v>2501</c:v>
                </c:pt>
                <c:pt idx="25">
                  <c:v>2393</c:v>
                </c:pt>
                <c:pt idx="26">
                  <c:v>3441</c:v>
                </c:pt>
                <c:pt idx="27">
                  <c:v>2787</c:v>
                </c:pt>
                <c:pt idx="28">
                  <c:v>3039</c:v>
                </c:pt>
                <c:pt idx="29">
                  <c:v>3572</c:v>
                </c:pt>
                <c:pt idx="30">
                  <c:v>2797</c:v>
                </c:pt>
                <c:pt idx="31">
                  <c:v>3030</c:v>
                </c:pt>
                <c:pt idx="32">
                  <c:v>3730</c:v>
                </c:pt>
                <c:pt idx="33">
                  <c:v>2942</c:v>
                </c:pt>
                <c:pt idx="34">
                  <c:v>3155</c:v>
                </c:pt>
                <c:pt idx="35">
                  <c:v>4649</c:v>
                </c:pt>
                <c:pt idx="36">
                  <c:v>2897</c:v>
                </c:pt>
                <c:pt idx="37">
                  <c:v>2643</c:v>
                </c:pt>
                <c:pt idx="38">
                  <c:v>3722</c:v>
                </c:pt>
                <c:pt idx="39">
                  <c:v>3204</c:v>
                </c:pt>
                <c:pt idx="40">
                  <c:v>3249</c:v>
                </c:pt>
                <c:pt idx="41">
                  <c:v>3942</c:v>
                </c:pt>
                <c:pt idx="42">
                  <c:v>3517</c:v>
                </c:pt>
                <c:pt idx="43">
                  <c:v>3295</c:v>
                </c:pt>
                <c:pt idx="44">
                  <c:v>3711</c:v>
                </c:pt>
                <c:pt idx="45">
                  <c:v>3443</c:v>
                </c:pt>
                <c:pt idx="46">
                  <c:v>3788</c:v>
                </c:pt>
                <c:pt idx="47">
                  <c:v>4924</c:v>
                </c:pt>
                <c:pt idx="48">
                  <c:v>3691</c:v>
                </c:pt>
                <c:pt idx="49">
                  <c:v>3360</c:v>
                </c:pt>
                <c:pt idx="50">
                  <c:v>4341</c:v>
                </c:pt>
                <c:pt idx="51">
                  <c:v>3722</c:v>
                </c:pt>
                <c:pt idx="52">
                  <c:v>3856</c:v>
                </c:pt>
                <c:pt idx="53">
                  <c:v>4295</c:v>
                </c:pt>
                <c:pt idx="54">
                  <c:v>4033</c:v>
                </c:pt>
                <c:pt idx="55">
                  <c:v>3864</c:v>
                </c:pt>
                <c:pt idx="56">
                  <c:v>3890</c:v>
                </c:pt>
                <c:pt idx="57">
                  <c:v>4018</c:v>
                </c:pt>
                <c:pt idx="58">
                  <c:v>4038</c:v>
                </c:pt>
                <c:pt idx="59">
                  <c:v>5179</c:v>
                </c:pt>
                <c:pt idx="60">
                  <c:v>3658</c:v>
                </c:pt>
                <c:pt idx="61">
                  <c:v>3535</c:v>
                </c:pt>
                <c:pt idx="62">
                  <c:v>4727</c:v>
                </c:pt>
                <c:pt idx="63">
                  <c:v>3953</c:v>
                </c:pt>
                <c:pt idx="64">
                  <c:v>4176</c:v>
                </c:pt>
                <c:pt idx="65">
                  <c:v>4906</c:v>
                </c:pt>
                <c:pt idx="66">
                  <c:v>4162</c:v>
                </c:pt>
                <c:pt idx="67">
                  <c:v>4026</c:v>
                </c:pt>
                <c:pt idx="68">
                  <c:v>4621</c:v>
                </c:pt>
                <c:pt idx="69">
                  <c:v>4227</c:v>
                </c:pt>
                <c:pt idx="70">
                  <c:v>4458</c:v>
                </c:pt>
                <c:pt idx="71">
                  <c:v>6050</c:v>
                </c:pt>
                <c:pt idx="72">
                  <c:v>4061</c:v>
                </c:pt>
                <c:pt idx="73">
                  <c:v>4093</c:v>
                </c:pt>
                <c:pt idx="74">
                  <c:v>4842</c:v>
                </c:pt>
                <c:pt idx="75">
                  <c:v>3577</c:v>
                </c:pt>
                <c:pt idx="76">
                  <c:v>3818</c:v>
                </c:pt>
                <c:pt idx="77">
                  <c:v>4535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4D-4A23-AF8F-3EF07AB8937E}"/>
            </c:ext>
          </c:extLst>
        </c:ser>
        <c:ser>
          <c:idx val="1"/>
          <c:order val="1"/>
          <c:tx>
            <c:strRef>
              <c:f>'איור 5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</c:numCache>
            </c:numRef>
          </c:cat>
          <c:val>
            <c:numRef>
              <c:f>'איור 5 נתונים'!$C$4:$C$300</c:f>
              <c:numCache>
                <c:formatCode>#,##0</c:formatCode>
                <c:ptCount val="297"/>
                <c:pt idx="0">
                  <c:v>4093</c:v>
                </c:pt>
                <c:pt idx="1">
                  <c:v>4459.6000000000004</c:v>
                </c:pt>
                <c:pt idx="2">
                  <c:v>3882.9</c:v>
                </c:pt>
                <c:pt idx="3">
                  <c:v>3828.9</c:v>
                </c:pt>
                <c:pt idx="4">
                  <c:v>3943.5</c:v>
                </c:pt>
                <c:pt idx="5">
                  <c:v>4050.8</c:v>
                </c:pt>
                <c:pt idx="6">
                  <c:v>4130.2</c:v>
                </c:pt>
                <c:pt idx="7">
                  <c:v>3702.6</c:v>
                </c:pt>
                <c:pt idx="8">
                  <c:v>4080.4</c:v>
                </c:pt>
                <c:pt idx="9">
                  <c:v>4052.7</c:v>
                </c:pt>
                <c:pt idx="10">
                  <c:v>3859.4</c:v>
                </c:pt>
                <c:pt idx="11">
                  <c:v>3859.8</c:v>
                </c:pt>
                <c:pt idx="12">
                  <c:v>3730.6</c:v>
                </c:pt>
                <c:pt idx="13">
                  <c:v>4307.1000000000004</c:v>
                </c:pt>
                <c:pt idx="14">
                  <c:v>3755.2</c:v>
                </c:pt>
                <c:pt idx="15">
                  <c:v>3666.2</c:v>
                </c:pt>
                <c:pt idx="16">
                  <c:v>3910.5</c:v>
                </c:pt>
                <c:pt idx="17">
                  <c:v>3783.8</c:v>
                </c:pt>
                <c:pt idx="18">
                  <c:v>3916.9</c:v>
                </c:pt>
                <c:pt idx="19">
                  <c:v>3732.2</c:v>
                </c:pt>
                <c:pt idx="20">
                  <c:v>3704</c:v>
                </c:pt>
                <c:pt idx="21">
                  <c:v>3932.6</c:v>
                </c:pt>
                <c:pt idx="22">
                  <c:v>3964.3</c:v>
                </c:pt>
                <c:pt idx="23">
                  <c:v>3828.3</c:v>
                </c:pt>
                <c:pt idx="24">
                  <c:v>3723.2</c:v>
                </c:pt>
                <c:pt idx="25">
                  <c:v>3672.8</c:v>
                </c:pt>
                <c:pt idx="26">
                  <c:v>3399.2</c:v>
                </c:pt>
                <c:pt idx="27">
                  <c:v>3710.1</c:v>
                </c:pt>
                <c:pt idx="28">
                  <c:v>3644.9</c:v>
                </c:pt>
                <c:pt idx="29">
                  <c:v>3862.6</c:v>
                </c:pt>
                <c:pt idx="30">
                  <c:v>3894.7</c:v>
                </c:pt>
                <c:pt idx="31">
                  <c:v>3460.7</c:v>
                </c:pt>
                <c:pt idx="32">
                  <c:v>3861</c:v>
                </c:pt>
                <c:pt idx="33">
                  <c:v>3761.4</c:v>
                </c:pt>
                <c:pt idx="34">
                  <c:v>3886.2</c:v>
                </c:pt>
                <c:pt idx="35">
                  <c:v>3981.6</c:v>
                </c:pt>
                <c:pt idx="36">
                  <c:v>3857.5</c:v>
                </c:pt>
                <c:pt idx="37">
                  <c:v>3560.5</c:v>
                </c:pt>
                <c:pt idx="38">
                  <c:v>3830</c:v>
                </c:pt>
                <c:pt idx="39">
                  <c:v>3860</c:v>
                </c:pt>
                <c:pt idx="40">
                  <c:v>3960.7</c:v>
                </c:pt>
                <c:pt idx="41">
                  <c:v>3705.8</c:v>
                </c:pt>
                <c:pt idx="42">
                  <c:v>3699.8</c:v>
                </c:pt>
                <c:pt idx="43">
                  <c:v>3977.8</c:v>
                </c:pt>
                <c:pt idx="44">
                  <c:v>3708.8</c:v>
                </c:pt>
                <c:pt idx="45">
                  <c:v>3855.7</c:v>
                </c:pt>
                <c:pt idx="46">
                  <c:v>3974.5</c:v>
                </c:pt>
                <c:pt idx="47">
                  <c:v>3879.1</c:v>
                </c:pt>
                <c:pt idx="48">
                  <c:v>4140.3</c:v>
                </c:pt>
                <c:pt idx="49">
                  <c:v>4032.5</c:v>
                </c:pt>
                <c:pt idx="50">
                  <c:v>4130.8999999999996</c:v>
                </c:pt>
                <c:pt idx="51">
                  <c:v>4140.3999999999996</c:v>
                </c:pt>
                <c:pt idx="52">
                  <c:v>3736.1</c:v>
                </c:pt>
                <c:pt idx="53">
                  <c:v>3922.6</c:v>
                </c:pt>
                <c:pt idx="54">
                  <c:v>3878.3</c:v>
                </c:pt>
                <c:pt idx="55">
                  <c:v>4193.1000000000004</c:v>
                </c:pt>
                <c:pt idx="56">
                  <c:v>3840.1</c:v>
                </c:pt>
                <c:pt idx="57">
                  <c:v>3856.1</c:v>
                </c:pt>
                <c:pt idx="58">
                  <c:v>3647.2</c:v>
                </c:pt>
                <c:pt idx="59">
                  <c:v>3800.5</c:v>
                </c:pt>
                <c:pt idx="60">
                  <c:v>3783.8</c:v>
                </c:pt>
                <c:pt idx="61">
                  <c:v>4214.3999999999996</c:v>
                </c:pt>
                <c:pt idx="62">
                  <c:v>4427.3999999999996</c:v>
                </c:pt>
                <c:pt idx="63">
                  <c:v>3915.6</c:v>
                </c:pt>
                <c:pt idx="64">
                  <c:v>3600.8</c:v>
                </c:pt>
                <c:pt idx="65">
                  <c:v>3853.7</c:v>
                </c:pt>
                <c:pt idx="66">
                  <c:v>3925.3</c:v>
                </c:pt>
                <c:pt idx="67">
                  <c:v>3947.5</c:v>
                </c:pt>
                <c:pt idx="68">
                  <c:v>3696.5</c:v>
                </c:pt>
                <c:pt idx="69">
                  <c:v>3827.4</c:v>
                </c:pt>
                <c:pt idx="70">
                  <c:v>3905.3</c:v>
                </c:pt>
                <c:pt idx="71">
                  <c:v>3710.5</c:v>
                </c:pt>
                <c:pt idx="72">
                  <c:v>3789.4</c:v>
                </c:pt>
                <c:pt idx="73">
                  <c:v>4044</c:v>
                </c:pt>
                <c:pt idx="74">
                  <c:v>3186.5</c:v>
                </c:pt>
                <c:pt idx="75">
                  <c:v>3268.4</c:v>
                </c:pt>
                <c:pt idx="76">
                  <c:v>3717.4</c:v>
                </c:pt>
                <c:pt idx="77">
                  <c:v>3652.2</c:v>
                </c:pt>
                <c:pt idx="78">
                  <c:v>3225.1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A23-AF8F-3EF07AB89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ax val="44043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5.9712084204093831E-2"/>
          <c:y val="0.89371269238218543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איור </a:t>
            </a:r>
            <a:r>
              <a:rPr lang="en-US" b="1" dirty="0" smtClean="0">
                <a:solidFill>
                  <a:schemeClr val="tx1"/>
                </a:solidFill>
              </a:rPr>
              <a:t>6</a:t>
            </a:r>
            <a:r>
              <a:rPr lang="he-IL" b="1" dirty="0" smtClean="0">
                <a:solidFill>
                  <a:schemeClr val="tx1"/>
                </a:solidFill>
              </a:rPr>
              <a:t>:</a:t>
            </a:r>
            <a:r>
              <a:rPr lang="he-IL" b="1" baseline="0" dirty="0" smtClean="0">
                <a:solidFill>
                  <a:schemeClr val="tx1"/>
                </a:solidFill>
              </a:rPr>
              <a:t> רכיבי היצוא</a:t>
            </a:r>
            <a:endParaRPr lang="he-IL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e-IL" dirty="0">
                <a:solidFill>
                  <a:schemeClr val="tx1"/>
                </a:solidFill>
              </a:rPr>
              <a:t>(רבעוני, </a:t>
            </a:r>
            <a:r>
              <a:rPr lang="he-IL" dirty="0" smtClean="0">
                <a:solidFill>
                  <a:schemeClr val="tx1"/>
                </a:solidFill>
              </a:rPr>
              <a:t>מחירים </a:t>
            </a:r>
            <a:r>
              <a:rPr lang="he-IL" dirty="0">
                <a:solidFill>
                  <a:schemeClr val="tx1"/>
                </a:solidFill>
              </a:rPr>
              <a:t>קבועים מנוכה עונתיות, מדד 100=2015.1)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0779127073176388E-2"/>
          <c:y val="0.15709484735460699"/>
          <c:w val="0.89199392320600535"/>
          <c:h val="0.55922884376295068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גיליון1!$F$9</c:f>
              <c:strCache>
                <c:ptCount val="1"/>
                <c:pt idx="0">
                  <c:v>סה"כ יצוא (ללא יהלומים והזנק)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גיליון1!$A$90:$A$111</c:f>
              <c:numCache>
                <c:formatCode>m/d/yyyy</c:formatCode>
                <c:ptCount val="22"/>
                <c:pt idx="0">
                  <c:v>42094</c:v>
                </c:pt>
                <c:pt idx="1">
                  <c:v>42185</c:v>
                </c:pt>
                <c:pt idx="2">
                  <c:v>42277</c:v>
                </c:pt>
                <c:pt idx="3">
                  <c:v>42369</c:v>
                </c:pt>
                <c:pt idx="4">
                  <c:v>42460</c:v>
                </c:pt>
                <c:pt idx="5">
                  <c:v>42551</c:v>
                </c:pt>
                <c:pt idx="6">
                  <c:v>42643</c:v>
                </c:pt>
                <c:pt idx="7">
                  <c:v>42735</c:v>
                </c:pt>
                <c:pt idx="8">
                  <c:v>42825</c:v>
                </c:pt>
                <c:pt idx="9">
                  <c:v>42916</c:v>
                </c:pt>
                <c:pt idx="10">
                  <c:v>43008</c:v>
                </c:pt>
                <c:pt idx="11">
                  <c:v>43100</c:v>
                </c:pt>
                <c:pt idx="12">
                  <c:v>43190</c:v>
                </c:pt>
                <c:pt idx="13">
                  <c:v>43281</c:v>
                </c:pt>
                <c:pt idx="14">
                  <c:v>43373</c:v>
                </c:pt>
                <c:pt idx="15">
                  <c:v>43465</c:v>
                </c:pt>
                <c:pt idx="16">
                  <c:v>43555</c:v>
                </c:pt>
                <c:pt idx="17">
                  <c:v>43646</c:v>
                </c:pt>
                <c:pt idx="18">
                  <c:v>43738</c:v>
                </c:pt>
                <c:pt idx="19">
                  <c:v>43830</c:v>
                </c:pt>
                <c:pt idx="20">
                  <c:v>43921</c:v>
                </c:pt>
                <c:pt idx="21">
                  <c:v>44012</c:v>
                </c:pt>
              </c:numCache>
            </c:numRef>
          </c:cat>
          <c:val>
            <c:numRef>
              <c:f>גיליון1!$F$90:$F$111</c:f>
              <c:numCache>
                <c:formatCode>#,##0.0</c:formatCode>
                <c:ptCount val="22"/>
                <c:pt idx="0">
                  <c:v>100</c:v>
                </c:pt>
                <c:pt idx="1">
                  <c:v>98.377431055523331</c:v>
                </c:pt>
                <c:pt idx="2">
                  <c:v>98.690484823617538</c:v>
                </c:pt>
                <c:pt idx="3">
                  <c:v>99.030576079251674</c:v>
                </c:pt>
                <c:pt idx="4">
                  <c:v>96.001374911012178</c:v>
                </c:pt>
                <c:pt idx="5">
                  <c:v>99.143875187510574</c:v>
                </c:pt>
                <c:pt idx="6">
                  <c:v>98.172421457121246</c:v>
                </c:pt>
                <c:pt idx="7">
                  <c:v>99.276191273181936</c:v>
                </c:pt>
                <c:pt idx="8">
                  <c:v>99.914335451254203</c:v>
                </c:pt>
                <c:pt idx="9">
                  <c:v>102.70264511111476</c:v>
                </c:pt>
                <c:pt idx="10">
                  <c:v>104.09939508851888</c:v>
                </c:pt>
                <c:pt idx="11">
                  <c:v>108.90387811175285</c:v>
                </c:pt>
                <c:pt idx="12">
                  <c:v>110.78079148942072</c:v>
                </c:pt>
                <c:pt idx="13">
                  <c:v>109.21137135326245</c:v>
                </c:pt>
                <c:pt idx="14">
                  <c:v>110.99902952297592</c:v>
                </c:pt>
                <c:pt idx="15">
                  <c:v>110.82719385457794</c:v>
                </c:pt>
                <c:pt idx="16">
                  <c:v>113.47106263649353</c:v>
                </c:pt>
                <c:pt idx="17">
                  <c:v>116.96734921317551</c:v>
                </c:pt>
                <c:pt idx="18">
                  <c:v>115.84446604194292</c:v>
                </c:pt>
                <c:pt idx="19">
                  <c:v>117.24734070842591</c:v>
                </c:pt>
                <c:pt idx="20">
                  <c:v>120.61489175073375</c:v>
                </c:pt>
                <c:pt idx="21">
                  <c:v>111.05082116789393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00-4EA4-8AE1-2D6F8A4EDEDC}"/>
            </c:ext>
          </c:extLst>
        </c:ser>
        <c:ser>
          <c:idx val="1"/>
          <c:order val="1"/>
          <c:tx>
            <c:strRef>
              <c:f>גיליון1!$G$9</c:f>
              <c:strCache>
                <c:ptCount val="1"/>
                <c:pt idx="0">
                  <c:v>סחורות (ללא יהלומים)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גיליון1!$A$90:$A$111</c:f>
              <c:numCache>
                <c:formatCode>m/d/yyyy</c:formatCode>
                <c:ptCount val="22"/>
                <c:pt idx="0">
                  <c:v>42094</c:v>
                </c:pt>
                <c:pt idx="1">
                  <c:v>42185</c:v>
                </c:pt>
                <c:pt idx="2">
                  <c:v>42277</c:v>
                </c:pt>
                <c:pt idx="3">
                  <c:v>42369</c:v>
                </c:pt>
                <c:pt idx="4">
                  <c:v>42460</c:v>
                </c:pt>
                <c:pt idx="5">
                  <c:v>42551</c:v>
                </c:pt>
                <c:pt idx="6">
                  <c:v>42643</c:v>
                </c:pt>
                <c:pt idx="7">
                  <c:v>42735</c:v>
                </c:pt>
                <c:pt idx="8">
                  <c:v>42825</c:v>
                </c:pt>
                <c:pt idx="9">
                  <c:v>42916</c:v>
                </c:pt>
                <c:pt idx="10">
                  <c:v>43008</c:v>
                </c:pt>
                <c:pt idx="11">
                  <c:v>43100</c:v>
                </c:pt>
                <c:pt idx="12">
                  <c:v>43190</c:v>
                </c:pt>
                <c:pt idx="13">
                  <c:v>43281</c:v>
                </c:pt>
                <c:pt idx="14">
                  <c:v>43373</c:v>
                </c:pt>
                <c:pt idx="15">
                  <c:v>43465</c:v>
                </c:pt>
                <c:pt idx="16">
                  <c:v>43555</c:v>
                </c:pt>
                <c:pt idx="17">
                  <c:v>43646</c:v>
                </c:pt>
                <c:pt idx="18">
                  <c:v>43738</c:v>
                </c:pt>
                <c:pt idx="19">
                  <c:v>43830</c:v>
                </c:pt>
                <c:pt idx="20">
                  <c:v>43921</c:v>
                </c:pt>
                <c:pt idx="21">
                  <c:v>44012</c:v>
                </c:pt>
              </c:numCache>
            </c:numRef>
          </c:cat>
          <c:val>
            <c:numRef>
              <c:f>גיליון1!$G$90:$G$111</c:f>
              <c:numCache>
                <c:formatCode>#,##0.0</c:formatCode>
                <c:ptCount val="22"/>
                <c:pt idx="0">
                  <c:v>100</c:v>
                </c:pt>
                <c:pt idx="1">
                  <c:v>96.547826952998292</c:v>
                </c:pt>
                <c:pt idx="2">
                  <c:v>96.044160948647402</c:v>
                </c:pt>
                <c:pt idx="3">
                  <c:v>95.245198657972551</c:v>
                </c:pt>
                <c:pt idx="4">
                  <c:v>93.188915593314448</c:v>
                </c:pt>
                <c:pt idx="5">
                  <c:v>95.80847328379933</c:v>
                </c:pt>
                <c:pt idx="6">
                  <c:v>93.452900924528677</c:v>
                </c:pt>
                <c:pt idx="7">
                  <c:v>95.241734578027277</c:v>
                </c:pt>
                <c:pt idx="8">
                  <c:v>96.024408279948474</c:v>
                </c:pt>
                <c:pt idx="9">
                  <c:v>96.697800177002662</c:v>
                </c:pt>
                <c:pt idx="10">
                  <c:v>96.216082695381985</c:v>
                </c:pt>
                <c:pt idx="11">
                  <c:v>100.41470586685517</c:v>
                </c:pt>
                <c:pt idx="12">
                  <c:v>100.56917698529398</c:v>
                </c:pt>
                <c:pt idx="13">
                  <c:v>98.006435014351084</c:v>
                </c:pt>
                <c:pt idx="14">
                  <c:v>99.946369871616469</c:v>
                </c:pt>
                <c:pt idx="15">
                  <c:v>98.59224920026135</c:v>
                </c:pt>
                <c:pt idx="16">
                  <c:v>102.15666725296236</c:v>
                </c:pt>
                <c:pt idx="17">
                  <c:v>104.89439835432761</c:v>
                </c:pt>
                <c:pt idx="18">
                  <c:v>102.54444185167154</c:v>
                </c:pt>
                <c:pt idx="19">
                  <c:v>102.12568888158363</c:v>
                </c:pt>
                <c:pt idx="20">
                  <c:v>109.55956557592492</c:v>
                </c:pt>
                <c:pt idx="21">
                  <c:v>100.30588066338754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00-4EA4-8AE1-2D6F8A4EDEDC}"/>
            </c:ext>
          </c:extLst>
        </c:ser>
        <c:ser>
          <c:idx val="2"/>
          <c:order val="2"/>
          <c:tx>
            <c:strRef>
              <c:f>גיליון1!$H$9</c:f>
              <c:strCache>
                <c:ptCount val="1"/>
                <c:pt idx="0">
                  <c:v>שירותים אחרים*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גיליון1!$A$90:$A$111</c:f>
              <c:numCache>
                <c:formatCode>m/d/yyyy</c:formatCode>
                <c:ptCount val="22"/>
                <c:pt idx="0">
                  <c:v>42094</c:v>
                </c:pt>
                <c:pt idx="1">
                  <c:v>42185</c:v>
                </c:pt>
                <c:pt idx="2">
                  <c:v>42277</c:v>
                </c:pt>
                <c:pt idx="3">
                  <c:v>42369</c:v>
                </c:pt>
                <c:pt idx="4">
                  <c:v>42460</c:v>
                </c:pt>
                <c:pt idx="5">
                  <c:v>42551</c:v>
                </c:pt>
                <c:pt idx="6">
                  <c:v>42643</c:v>
                </c:pt>
                <c:pt idx="7">
                  <c:v>42735</c:v>
                </c:pt>
                <c:pt idx="8">
                  <c:v>42825</c:v>
                </c:pt>
                <c:pt idx="9">
                  <c:v>42916</c:v>
                </c:pt>
                <c:pt idx="10">
                  <c:v>43008</c:v>
                </c:pt>
                <c:pt idx="11">
                  <c:v>43100</c:v>
                </c:pt>
                <c:pt idx="12">
                  <c:v>43190</c:v>
                </c:pt>
                <c:pt idx="13">
                  <c:v>43281</c:v>
                </c:pt>
                <c:pt idx="14">
                  <c:v>43373</c:v>
                </c:pt>
                <c:pt idx="15">
                  <c:v>43465</c:v>
                </c:pt>
                <c:pt idx="16">
                  <c:v>43555</c:v>
                </c:pt>
                <c:pt idx="17">
                  <c:v>43646</c:v>
                </c:pt>
                <c:pt idx="18">
                  <c:v>43738</c:v>
                </c:pt>
                <c:pt idx="19">
                  <c:v>43830</c:v>
                </c:pt>
                <c:pt idx="20">
                  <c:v>43921</c:v>
                </c:pt>
                <c:pt idx="21">
                  <c:v>44012</c:v>
                </c:pt>
              </c:numCache>
            </c:numRef>
          </c:cat>
          <c:val>
            <c:numRef>
              <c:f>גיליון1!$H$90:$H$111</c:f>
              <c:numCache>
                <c:formatCode>#,##0.0</c:formatCode>
                <c:ptCount val="22"/>
                <c:pt idx="0">
                  <c:v>100</c:v>
                </c:pt>
                <c:pt idx="1">
                  <c:v>99.568932592221941</c:v>
                </c:pt>
                <c:pt idx="2">
                  <c:v>101.18143524376407</c:v>
                </c:pt>
                <c:pt idx="3">
                  <c:v>105.73705503269794</c:v>
                </c:pt>
                <c:pt idx="4">
                  <c:v>99.692846980905756</c:v>
                </c:pt>
                <c:pt idx="5">
                  <c:v>103.97364938318604</c:v>
                </c:pt>
                <c:pt idx="6">
                  <c:v>104.44957838283034</c:v>
                </c:pt>
                <c:pt idx="7">
                  <c:v>104.26582600556819</c:v>
                </c:pt>
                <c:pt idx="8">
                  <c:v>105.12980963380799</c:v>
                </c:pt>
                <c:pt idx="9">
                  <c:v>110.37034861374198</c:v>
                </c:pt>
                <c:pt idx="10">
                  <c:v>113.67982471498202</c:v>
                </c:pt>
                <c:pt idx="11">
                  <c:v>120.67083441546895</c:v>
                </c:pt>
                <c:pt idx="12">
                  <c:v>128.03712605144037</c:v>
                </c:pt>
                <c:pt idx="13">
                  <c:v>124.97411662242807</c:v>
                </c:pt>
                <c:pt idx="14">
                  <c:v>127.95105993411329</c:v>
                </c:pt>
                <c:pt idx="15">
                  <c:v>128.68041484787886</c:v>
                </c:pt>
                <c:pt idx="16">
                  <c:v>130.8732723065165</c:v>
                </c:pt>
                <c:pt idx="17">
                  <c:v>135.53950652451741</c:v>
                </c:pt>
                <c:pt idx="18">
                  <c:v>136.26528886971499</c:v>
                </c:pt>
                <c:pt idx="19">
                  <c:v>140.30138215478678</c:v>
                </c:pt>
                <c:pt idx="20">
                  <c:v>144.67230386666159</c:v>
                </c:pt>
                <c:pt idx="21">
                  <c:v>146.60835549767938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00-4EA4-8AE1-2D6F8A4EDEDC}"/>
            </c:ext>
          </c:extLst>
        </c:ser>
        <c:ser>
          <c:idx val="3"/>
          <c:order val="3"/>
          <c:tx>
            <c:strRef>
              <c:f>גיליון1!$I$9</c:f>
              <c:strCache>
                <c:ptCount val="1"/>
                <c:pt idx="0">
                  <c:v>שירותי תיירות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גיליון1!$A$90:$A$111</c:f>
              <c:numCache>
                <c:formatCode>m/d/yyyy</c:formatCode>
                <c:ptCount val="22"/>
                <c:pt idx="0">
                  <c:v>42094</c:v>
                </c:pt>
                <c:pt idx="1">
                  <c:v>42185</c:v>
                </c:pt>
                <c:pt idx="2">
                  <c:v>42277</c:v>
                </c:pt>
                <c:pt idx="3">
                  <c:v>42369</c:v>
                </c:pt>
                <c:pt idx="4">
                  <c:v>42460</c:v>
                </c:pt>
                <c:pt idx="5">
                  <c:v>42551</c:v>
                </c:pt>
                <c:pt idx="6">
                  <c:v>42643</c:v>
                </c:pt>
                <c:pt idx="7">
                  <c:v>42735</c:v>
                </c:pt>
                <c:pt idx="8">
                  <c:v>42825</c:v>
                </c:pt>
                <c:pt idx="9">
                  <c:v>42916</c:v>
                </c:pt>
                <c:pt idx="10">
                  <c:v>43008</c:v>
                </c:pt>
                <c:pt idx="11">
                  <c:v>43100</c:v>
                </c:pt>
                <c:pt idx="12">
                  <c:v>43190</c:v>
                </c:pt>
                <c:pt idx="13">
                  <c:v>43281</c:v>
                </c:pt>
                <c:pt idx="14">
                  <c:v>43373</c:v>
                </c:pt>
                <c:pt idx="15">
                  <c:v>43465</c:v>
                </c:pt>
                <c:pt idx="16">
                  <c:v>43555</c:v>
                </c:pt>
                <c:pt idx="17">
                  <c:v>43646</c:v>
                </c:pt>
                <c:pt idx="18">
                  <c:v>43738</c:v>
                </c:pt>
                <c:pt idx="19">
                  <c:v>43830</c:v>
                </c:pt>
                <c:pt idx="20">
                  <c:v>43921</c:v>
                </c:pt>
                <c:pt idx="21">
                  <c:v>44012</c:v>
                </c:pt>
              </c:numCache>
            </c:numRef>
          </c:cat>
          <c:val>
            <c:numRef>
              <c:f>גיליון1!$I$90:$I$111</c:f>
              <c:numCache>
                <c:formatCode>#,##0.0</c:formatCode>
                <c:ptCount val="22"/>
                <c:pt idx="0">
                  <c:v>100</c:v>
                </c:pt>
                <c:pt idx="1">
                  <c:v>104.47852924671993</c:v>
                </c:pt>
                <c:pt idx="2">
                  <c:v>110.91044686135697</c:v>
                </c:pt>
                <c:pt idx="3">
                  <c:v>97.883234842761439</c:v>
                </c:pt>
                <c:pt idx="4">
                  <c:v>100.78559104170481</c:v>
                </c:pt>
                <c:pt idx="5">
                  <c:v>101.39733751926545</c:v>
                </c:pt>
                <c:pt idx="6">
                  <c:v>108.9968316209835</c:v>
                </c:pt>
                <c:pt idx="7">
                  <c:v>108.20117031489228</c:v>
                </c:pt>
                <c:pt idx="8">
                  <c:v>111.43224556074696</c:v>
                </c:pt>
                <c:pt idx="9">
                  <c:v>117.59228812086435</c:v>
                </c:pt>
                <c:pt idx="10">
                  <c:v>116.30490640506355</c:v>
                </c:pt>
                <c:pt idx="11">
                  <c:v>121.11635064218912</c:v>
                </c:pt>
                <c:pt idx="12">
                  <c:v>119.5605168784035</c:v>
                </c:pt>
                <c:pt idx="13">
                  <c:v>124.82854601945192</c:v>
                </c:pt>
                <c:pt idx="14">
                  <c:v>118.6723902280451</c:v>
                </c:pt>
                <c:pt idx="15">
                  <c:v>128.23589505989486</c:v>
                </c:pt>
                <c:pt idx="16">
                  <c:v>129.9183579815568</c:v>
                </c:pt>
                <c:pt idx="17">
                  <c:v>125.51734326991638</c:v>
                </c:pt>
                <c:pt idx="18">
                  <c:v>128.27650737613737</c:v>
                </c:pt>
                <c:pt idx="19">
                  <c:v>126.65545981688456</c:v>
                </c:pt>
                <c:pt idx="20">
                  <c:v>97.378588718697955</c:v>
                </c:pt>
                <c:pt idx="21">
                  <c:v>1.7023185679554025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300-4EA4-8AE1-2D6F8A4ED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38496"/>
        <c:axId val="691235544"/>
      </c:lineChart>
      <c:dateAx>
        <c:axId val="691238496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91235544"/>
        <c:crosses val="autoZero"/>
        <c:auto val="1"/>
        <c:lblOffset val="100"/>
        <c:baseTimeUnit val="months"/>
        <c:majorUnit val="3"/>
        <c:majorTimeUnit val="months"/>
      </c:dateAx>
      <c:valAx>
        <c:axId val="69123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9123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31811349085841"/>
          <c:y val="0.5790576141825291"/>
          <c:w val="0.65986565910999162"/>
          <c:h val="0.10808012156375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7: </a:t>
            </a:r>
            <a:r>
              <a:rPr lang="he-IL" sz="1800" b="1" i="0" baseline="0" dirty="0">
                <a:effectLst/>
              </a:rPr>
              <a:t>יבוא הסחורות לישראל: מוצרי צריכה, נכסי השקעה (ללא </a:t>
            </a:r>
            <a:r>
              <a:rPr lang="he-IL" sz="1800" b="1" i="0" baseline="0" dirty="0" err="1">
                <a:effectLst/>
              </a:rPr>
              <a:t>או"מ</a:t>
            </a:r>
            <a:r>
              <a:rPr lang="he-IL" sz="1800" b="1" i="0" baseline="0" dirty="0">
                <a:effectLst/>
              </a:rPr>
              <a:t>), חומרי גלם (ללא יהלומים וחומרי אנרגיה)
</a:t>
            </a:r>
            <a:r>
              <a:rPr lang="he-IL" sz="1600" b="0" i="0" baseline="0" dirty="0">
                <a:effectLst/>
              </a:rPr>
              <a:t>(ינואר 2014-יולי 2020, מיליוני דולרים, מנוכה עונתיות)</a:t>
            </a:r>
            <a:endParaRPr lang="he-IL" sz="1600" b="0" dirty="0">
              <a:effectLst/>
            </a:endParaRPr>
          </a:p>
        </c:rich>
      </c:tx>
      <c:layout>
        <c:manualLayout>
          <c:xMode val="edge"/>
          <c:yMode val="edge"/>
          <c:x val="0.14636341900455893"/>
          <c:y val="1.956409053883938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3599811924035002"/>
          <c:w val="0.91475095785440608"/>
          <c:h val="0.68014539188008061"/>
        </c:manualLayout>
      </c:layout>
      <c:lineChart>
        <c:grouping val="standard"/>
        <c:varyColors val="0"/>
        <c:ser>
          <c:idx val="2"/>
          <c:order val="0"/>
          <c:tx>
            <c:strRef>
              <c:f>'איור 12 נתונים'!$B$2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'איור 12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</c:numCache>
            </c:numRef>
          </c:cat>
          <c:val>
            <c:numRef>
              <c:f>'איור 12 נתונים'!$B$4:$B$400</c:f>
              <c:numCache>
                <c:formatCode>0.0</c:formatCode>
                <c:ptCount val="397"/>
                <c:pt idx="0">
                  <c:v>0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753.3</c:v>
                </c:pt>
                <c:pt idx="181">
                  <c:v>780.5</c:v>
                </c:pt>
                <c:pt idx="182">
                  <c:v>832</c:v>
                </c:pt>
                <c:pt idx="183">
                  <c:v>781.1</c:v>
                </c:pt>
                <c:pt idx="184">
                  <c:v>768.5</c:v>
                </c:pt>
                <c:pt idx="185">
                  <c:v>777.5</c:v>
                </c:pt>
                <c:pt idx="186">
                  <c:v>775.6</c:v>
                </c:pt>
                <c:pt idx="187">
                  <c:v>833.3</c:v>
                </c:pt>
                <c:pt idx="188">
                  <c:v>819.1</c:v>
                </c:pt>
                <c:pt idx="189">
                  <c:v>880.3</c:v>
                </c:pt>
                <c:pt idx="190">
                  <c:v>903.9</c:v>
                </c:pt>
                <c:pt idx="191">
                  <c:v>842.8</c:v>
                </c:pt>
                <c:pt idx="192">
                  <c:v>959.6</c:v>
                </c:pt>
                <c:pt idx="193">
                  <c:v>889.9</c:v>
                </c:pt>
                <c:pt idx="194">
                  <c:v>959.4</c:v>
                </c:pt>
                <c:pt idx="195">
                  <c:v>947</c:v>
                </c:pt>
                <c:pt idx="196">
                  <c:v>1007.6</c:v>
                </c:pt>
                <c:pt idx="197">
                  <c:v>934.6</c:v>
                </c:pt>
                <c:pt idx="198">
                  <c:v>935.8</c:v>
                </c:pt>
                <c:pt idx="199">
                  <c:v>978</c:v>
                </c:pt>
                <c:pt idx="200">
                  <c:v>936.1</c:v>
                </c:pt>
                <c:pt idx="201">
                  <c:v>882.2</c:v>
                </c:pt>
                <c:pt idx="202">
                  <c:v>906.4</c:v>
                </c:pt>
                <c:pt idx="203">
                  <c:v>889.4</c:v>
                </c:pt>
                <c:pt idx="204">
                  <c:v>897.2</c:v>
                </c:pt>
                <c:pt idx="205">
                  <c:v>907</c:v>
                </c:pt>
                <c:pt idx="206">
                  <c:v>876.7</c:v>
                </c:pt>
                <c:pt idx="207">
                  <c:v>920.7</c:v>
                </c:pt>
                <c:pt idx="208">
                  <c:v>870.4</c:v>
                </c:pt>
                <c:pt idx="209">
                  <c:v>867</c:v>
                </c:pt>
                <c:pt idx="210">
                  <c:v>879.6</c:v>
                </c:pt>
                <c:pt idx="211">
                  <c:v>853.1</c:v>
                </c:pt>
                <c:pt idx="212">
                  <c:v>873.2</c:v>
                </c:pt>
                <c:pt idx="213">
                  <c:v>897.4</c:v>
                </c:pt>
                <c:pt idx="214">
                  <c:v>862.9</c:v>
                </c:pt>
                <c:pt idx="215">
                  <c:v>846.8</c:v>
                </c:pt>
                <c:pt idx="216">
                  <c:v>964.6</c:v>
                </c:pt>
                <c:pt idx="217">
                  <c:v>930.8</c:v>
                </c:pt>
                <c:pt idx="218">
                  <c:v>902</c:v>
                </c:pt>
                <c:pt idx="219">
                  <c:v>950.9</c:v>
                </c:pt>
                <c:pt idx="220">
                  <c:v>926</c:v>
                </c:pt>
                <c:pt idx="221">
                  <c:v>970.3</c:v>
                </c:pt>
                <c:pt idx="222">
                  <c:v>996.9</c:v>
                </c:pt>
                <c:pt idx="223">
                  <c:v>966.8</c:v>
                </c:pt>
                <c:pt idx="224">
                  <c:v>1041.5999999999999</c:v>
                </c:pt>
                <c:pt idx="225">
                  <c:v>940.5</c:v>
                </c:pt>
                <c:pt idx="226">
                  <c:v>1003.9</c:v>
                </c:pt>
                <c:pt idx="227">
                  <c:v>930.6</c:v>
                </c:pt>
                <c:pt idx="228">
                  <c:v>1025.7</c:v>
                </c:pt>
                <c:pt idx="229">
                  <c:v>1061.0999999999999</c:v>
                </c:pt>
                <c:pt idx="230">
                  <c:v>1019.4</c:v>
                </c:pt>
                <c:pt idx="231">
                  <c:v>998.4</c:v>
                </c:pt>
                <c:pt idx="232">
                  <c:v>1068.0999999999999</c:v>
                </c:pt>
                <c:pt idx="233">
                  <c:v>1036.4000000000001</c:v>
                </c:pt>
                <c:pt idx="234">
                  <c:v>1048.0999999999999</c:v>
                </c:pt>
                <c:pt idx="235">
                  <c:v>1075.4000000000001</c:v>
                </c:pt>
                <c:pt idx="236">
                  <c:v>1048.0999999999999</c:v>
                </c:pt>
                <c:pt idx="237">
                  <c:v>1035.3</c:v>
                </c:pt>
                <c:pt idx="238">
                  <c:v>1029.7</c:v>
                </c:pt>
                <c:pt idx="239">
                  <c:v>1089</c:v>
                </c:pt>
                <c:pt idx="240">
                  <c:v>974.9</c:v>
                </c:pt>
                <c:pt idx="241">
                  <c:v>914.3</c:v>
                </c:pt>
                <c:pt idx="242">
                  <c:v>1037.4000000000001</c:v>
                </c:pt>
                <c:pt idx="243">
                  <c:v>938.7</c:v>
                </c:pt>
                <c:pt idx="244">
                  <c:v>944.1</c:v>
                </c:pt>
                <c:pt idx="245">
                  <c:v>971.3</c:v>
                </c:pt>
                <c:pt idx="246">
                  <c:v>974.1</c:v>
                </c:pt>
                <c:pt idx="247">
                  <c:v>1070.5</c:v>
                </c:pt>
                <c:pt idx="248">
                  <c:v>979.9</c:v>
                </c:pt>
                <c:pt idx="249">
                  <c:v>1071.0999999999999</c:v>
                </c:pt>
                <c:pt idx="250">
                  <c:v>1004.4</c:v>
                </c:pt>
                <c:pt idx="251">
                  <c:v>1012.3</c:v>
                </c:pt>
                <c:pt idx="252">
                  <c:v>1084.5</c:v>
                </c:pt>
                <c:pt idx="253">
                  <c:v>1056.3</c:v>
                </c:pt>
                <c:pt idx="254">
                  <c:v>1072.0999999999999</c:v>
                </c:pt>
                <c:pt idx="255">
                  <c:v>1115</c:v>
                </c:pt>
                <c:pt idx="256">
                  <c:v>1121.3</c:v>
                </c:pt>
                <c:pt idx="257">
                  <c:v>1087.3</c:v>
                </c:pt>
                <c:pt idx="258">
                  <c:v>1069.2</c:v>
                </c:pt>
                <c:pt idx="259">
                  <c:v>1063.0999999999999</c:v>
                </c:pt>
                <c:pt idx="260">
                  <c:v>1169.9000000000001</c:v>
                </c:pt>
                <c:pt idx="261">
                  <c:v>1095</c:v>
                </c:pt>
                <c:pt idx="262">
                  <c:v>1094.2</c:v>
                </c:pt>
                <c:pt idx="263">
                  <c:v>1399.8</c:v>
                </c:pt>
                <c:pt idx="264">
                  <c:v>1015.7</c:v>
                </c:pt>
                <c:pt idx="265">
                  <c:v>1039</c:v>
                </c:pt>
                <c:pt idx="266">
                  <c:v>1057.9000000000001</c:v>
                </c:pt>
                <c:pt idx="267">
                  <c:v>1119.0999999999999</c:v>
                </c:pt>
                <c:pt idx="268">
                  <c:v>1191.5</c:v>
                </c:pt>
                <c:pt idx="269">
                  <c:v>1148.9000000000001</c:v>
                </c:pt>
                <c:pt idx="270">
                  <c:v>1155.5</c:v>
                </c:pt>
                <c:pt idx="271">
                  <c:v>1198.0999999999999</c:v>
                </c:pt>
                <c:pt idx="272">
                  <c:v>1143.3</c:v>
                </c:pt>
                <c:pt idx="273">
                  <c:v>1157.3</c:v>
                </c:pt>
                <c:pt idx="274">
                  <c:v>1215.3</c:v>
                </c:pt>
                <c:pt idx="275">
                  <c:v>1198.7</c:v>
                </c:pt>
                <c:pt idx="276">
                  <c:v>1156.2</c:v>
                </c:pt>
                <c:pt idx="277">
                  <c:v>1286.2</c:v>
                </c:pt>
                <c:pt idx="278">
                  <c:v>1287.5999999999999</c:v>
                </c:pt>
                <c:pt idx="279">
                  <c:v>1260.9000000000001</c:v>
                </c:pt>
                <c:pt idx="280">
                  <c:v>1258.7</c:v>
                </c:pt>
                <c:pt idx="281">
                  <c:v>1239.5999999999999</c:v>
                </c:pt>
                <c:pt idx="282">
                  <c:v>1235.2</c:v>
                </c:pt>
                <c:pt idx="283">
                  <c:v>1270.2</c:v>
                </c:pt>
                <c:pt idx="284">
                  <c:v>1220.0999999999999</c:v>
                </c:pt>
                <c:pt idx="285">
                  <c:v>1197.3</c:v>
                </c:pt>
                <c:pt idx="286">
                  <c:v>1244</c:v>
                </c:pt>
                <c:pt idx="287">
                  <c:v>1216.2</c:v>
                </c:pt>
                <c:pt idx="288">
                  <c:v>1237.4000000000001</c:v>
                </c:pt>
                <c:pt idx="289">
                  <c:v>1274.3</c:v>
                </c:pt>
                <c:pt idx="290">
                  <c:v>1371.8</c:v>
                </c:pt>
                <c:pt idx="291">
                  <c:v>1266.9000000000001</c:v>
                </c:pt>
                <c:pt idx="292">
                  <c:v>1191.3</c:v>
                </c:pt>
                <c:pt idx="293">
                  <c:v>1263</c:v>
                </c:pt>
                <c:pt idx="294">
                  <c:v>1181.7</c:v>
                </c:pt>
                <c:pt idx="295">
                  <c:v>1161.7</c:v>
                </c:pt>
                <c:pt idx="296">
                  <c:v>1257.2</c:v>
                </c:pt>
                <c:pt idx="297">
                  <c:v>1331.1</c:v>
                </c:pt>
                <c:pt idx="298">
                  <c:v>1268.0999999999999</c:v>
                </c:pt>
                <c:pt idx="299">
                  <c:v>1475.6</c:v>
                </c:pt>
                <c:pt idx="300">
                  <c:v>1275.5999999999999</c:v>
                </c:pt>
                <c:pt idx="301">
                  <c:v>1194.2</c:v>
                </c:pt>
                <c:pt idx="302">
                  <c:v>1144.9000000000001</c:v>
                </c:pt>
                <c:pt idx="303">
                  <c:v>1079.2</c:v>
                </c:pt>
                <c:pt idx="304">
                  <c:v>1082.9000000000001</c:v>
                </c:pt>
                <c:pt idx="305">
                  <c:v>1177</c:v>
                </c:pt>
                <c:pt idx="306">
                  <c:v>1244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D5-4BFE-9EA3-99597791CEDD}"/>
            </c:ext>
          </c:extLst>
        </c:ser>
        <c:ser>
          <c:idx val="3"/>
          <c:order val="1"/>
          <c:tx>
            <c:strRef>
              <c:f>'איור 12 נתונים'!$C$2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12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</c:numCache>
            </c:numRef>
          </c:cat>
          <c:val>
            <c:numRef>
              <c:f>'איור 12 נתונים'!$C$4:$C$400</c:f>
              <c:numCache>
                <c:formatCode>0.0</c:formatCode>
                <c:ptCount val="397"/>
                <c:pt idx="0">
                  <c:v>0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527.70000000000005</c:v>
                </c:pt>
                <c:pt idx="181">
                  <c:v>528.29999999999995</c:v>
                </c:pt>
                <c:pt idx="182">
                  <c:v>603</c:v>
                </c:pt>
                <c:pt idx="183">
                  <c:v>586.20000000000005</c:v>
                </c:pt>
                <c:pt idx="184">
                  <c:v>570.79999999999995</c:v>
                </c:pt>
                <c:pt idx="185">
                  <c:v>634.70000000000005</c:v>
                </c:pt>
                <c:pt idx="186">
                  <c:v>606.79999999999995</c:v>
                </c:pt>
                <c:pt idx="187">
                  <c:v>620.5</c:v>
                </c:pt>
                <c:pt idx="188">
                  <c:v>605</c:v>
                </c:pt>
                <c:pt idx="189">
                  <c:v>717.4</c:v>
                </c:pt>
                <c:pt idx="190">
                  <c:v>659.1</c:v>
                </c:pt>
                <c:pt idx="191">
                  <c:v>642</c:v>
                </c:pt>
                <c:pt idx="192">
                  <c:v>853.3</c:v>
                </c:pt>
                <c:pt idx="193">
                  <c:v>776.5</c:v>
                </c:pt>
                <c:pt idx="194">
                  <c:v>892.4</c:v>
                </c:pt>
                <c:pt idx="195">
                  <c:v>883.4</c:v>
                </c:pt>
                <c:pt idx="196">
                  <c:v>973</c:v>
                </c:pt>
                <c:pt idx="197">
                  <c:v>831.1</c:v>
                </c:pt>
                <c:pt idx="198">
                  <c:v>920.8</c:v>
                </c:pt>
                <c:pt idx="199">
                  <c:v>941.1</c:v>
                </c:pt>
                <c:pt idx="200">
                  <c:v>909.9</c:v>
                </c:pt>
                <c:pt idx="201">
                  <c:v>782.8</c:v>
                </c:pt>
                <c:pt idx="202">
                  <c:v>927.6</c:v>
                </c:pt>
                <c:pt idx="203">
                  <c:v>903.8</c:v>
                </c:pt>
                <c:pt idx="204">
                  <c:v>992</c:v>
                </c:pt>
                <c:pt idx="205">
                  <c:v>937.1</c:v>
                </c:pt>
                <c:pt idx="206">
                  <c:v>857.7</c:v>
                </c:pt>
                <c:pt idx="207">
                  <c:v>983.5</c:v>
                </c:pt>
                <c:pt idx="208">
                  <c:v>782.2</c:v>
                </c:pt>
                <c:pt idx="209">
                  <c:v>749</c:v>
                </c:pt>
                <c:pt idx="210">
                  <c:v>769</c:v>
                </c:pt>
                <c:pt idx="211">
                  <c:v>738.3</c:v>
                </c:pt>
                <c:pt idx="212">
                  <c:v>773.4</c:v>
                </c:pt>
                <c:pt idx="213">
                  <c:v>1080.0999999999999</c:v>
                </c:pt>
                <c:pt idx="214">
                  <c:v>641.79999999999995</c:v>
                </c:pt>
                <c:pt idx="215">
                  <c:v>641.9</c:v>
                </c:pt>
                <c:pt idx="216">
                  <c:v>680.7</c:v>
                </c:pt>
                <c:pt idx="217">
                  <c:v>683.4</c:v>
                </c:pt>
                <c:pt idx="218">
                  <c:v>662.4</c:v>
                </c:pt>
                <c:pt idx="219">
                  <c:v>712.1</c:v>
                </c:pt>
                <c:pt idx="220">
                  <c:v>707.1</c:v>
                </c:pt>
                <c:pt idx="221">
                  <c:v>721.9</c:v>
                </c:pt>
                <c:pt idx="222">
                  <c:v>725.9</c:v>
                </c:pt>
                <c:pt idx="223">
                  <c:v>731.3</c:v>
                </c:pt>
                <c:pt idx="224">
                  <c:v>926</c:v>
                </c:pt>
                <c:pt idx="225">
                  <c:v>708.1</c:v>
                </c:pt>
                <c:pt idx="226">
                  <c:v>824.8</c:v>
                </c:pt>
                <c:pt idx="227">
                  <c:v>753.3</c:v>
                </c:pt>
                <c:pt idx="228">
                  <c:v>869</c:v>
                </c:pt>
                <c:pt idx="229">
                  <c:v>840.6</c:v>
                </c:pt>
                <c:pt idx="230">
                  <c:v>775.9</c:v>
                </c:pt>
                <c:pt idx="231">
                  <c:v>812.3</c:v>
                </c:pt>
                <c:pt idx="232">
                  <c:v>782.2</c:v>
                </c:pt>
                <c:pt idx="233">
                  <c:v>766</c:v>
                </c:pt>
                <c:pt idx="234">
                  <c:v>760.7</c:v>
                </c:pt>
                <c:pt idx="235">
                  <c:v>794.4</c:v>
                </c:pt>
                <c:pt idx="236">
                  <c:v>741.5</c:v>
                </c:pt>
                <c:pt idx="237">
                  <c:v>723.8</c:v>
                </c:pt>
                <c:pt idx="238">
                  <c:v>673.9</c:v>
                </c:pt>
                <c:pt idx="239">
                  <c:v>819.5</c:v>
                </c:pt>
                <c:pt idx="240">
                  <c:v>665.5</c:v>
                </c:pt>
                <c:pt idx="241">
                  <c:v>665.3</c:v>
                </c:pt>
                <c:pt idx="242">
                  <c:v>679.7</c:v>
                </c:pt>
                <c:pt idx="243">
                  <c:v>683</c:v>
                </c:pt>
                <c:pt idx="244">
                  <c:v>717.8</c:v>
                </c:pt>
                <c:pt idx="245">
                  <c:v>741.9</c:v>
                </c:pt>
                <c:pt idx="246">
                  <c:v>756.9</c:v>
                </c:pt>
                <c:pt idx="247">
                  <c:v>743.2</c:v>
                </c:pt>
                <c:pt idx="248">
                  <c:v>680.2</c:v>
                </c:pt>
                <c:pt idx="249">
                  <c:v>820.6</c:v>
                </c:pt>
                <c:pt idx="250">
                  <c:v>718.2</c:v>
                </c:pt>
                <c:pt idx="251">
                  <c:v>772.9</c:v>
                </c:pt>
                <c:pt idx="252">
                  <c:v>807.6</c:v>
                </c:pt>
                <c:pt idx="253">
                  <c:v>800.3</c:v>
                </c:pt>
                <c:pt idx="254">
                  <c:v>825.4</c:v>
                </c:pt>
                <c:pt idx="255">
                  <c:v>936.5</c:v>
                </c:pt>
                <c:pt idx="256">
                  <c:v>925.6</c:v>
                </c:pt>
                <c:pt idx="257">
                  <c:v>936.8</c:v>
                </c:pt>
                <c:pt idx="258">
                  <c:v>874.1</c:v>
                </c:pt>
                <c:pt idx="259">
                  <c:v>972.7</c:v>
                </c:pt>
                <c:pt idx="260">
                  <c:v>1264.5999999999999</c:v>
                </c:pt>
                <c:pt idx="261">
                  <c:v>1114.5999999999999</c:v>
                </c:pt>
                <c:pt idx="262">
                  <c:v>931.8</c:v>
                </c:pt>
                <c:pt idx="263">
                  <c:v>1414</c:v>
                </c:pt>
                <c:pt idx="264">
                  <c:v>830.8</c:v>
                </c:pt>
                <c:pt idx="265">
                  <c:v>908</c:v>
                </c:pt>
                <c:pt idx="266">
                  <c:v>914.2</c:v>
                </c:pt>
                <c:pt idx="267">
                  <c:v>941.8</c:v>
                </c:pt>
                <c:pt idx="268">
                  <c:v>977.1</c:v>
                </c:pt>
                <c:pt idx="269">
                  <c:v>905.1</c:v>
                </c:pt>
                <c:pt idx="270">
                  <c:v>1087.2</c:v>
                </c:pt>
                <c:pt idx="271">
                  <c:v>1080.7</c:v>
                </c:pt>
                <c:pt idx="272">
                  <c:v>1219.5</c:v>
                </c:pt>
                <c:pt idx="273">
                  <c:v>1054.8</c:v>
                </c:pt>
                <c:pt idx="274">
                  <c:v>1011.6</c:v>
                </c:pt>
                <c:pt idx="275">
                  <c:v>1098.7</c:v>
                </c:pt>
                <c:pt idx="276">
                  <c:v>1093.2</c:v>
                </c:pt>
                <c:pt idx="277">
                  <c:v>1188.8</c:v>
                </c:pt>
                <c:pt idx="278">
                  <c:v>1242.8</c:v>
                </c:pt>
                <c:pt idx="279">
                  <c:v>1155.2</c:v>
                </c:pt>
                <c:pt idx="280">
                  <c:v>1107.3</c:v>
                </c:pt>
                <c:pt idx="281">
                  <c:v>1073.9000000000001</c:v>
                </c:pt>
                <c:pt idx="282">
                  <c:v>970.3</c:v>
                </c:pt>
                <c:pt idx="283">
                  <c:v>1005.7</c:v>
                </c:pt>
                <c:pt idx="284">
                  <c:v>1041.0999999999999</c:v>
                </c:pt>
                <c:pt idx="285">
                  <c:v>949.3</c:v>
                </c:pt>
                <c:pt idx="286">
                  <c:v>1030.2</c:v>
                </c:pt>
                <c:pt idx="287">
                  <c:v>962.4</c:v>
                </c:pt>
                <c:pt idx="288">
                  <c:v>1027.9000000000001</c:v>
                </c:pt>
                <c:pt idx="289">
                  <c:v>959.9</c:v>
                </c:pt>
                <c:pt idx="290">
                  <c:v>1087.8</c:v>
                </c:pt>
                <c:pt idx="291">
                  <c:v>1009.3</c:v>
                </c:pt>
                <c:pt idx="292">
                  <c:v>931.6</c:v>
                </c:pt>
                <c:pt idx="293">
                  <c:v>937.6</c:v>
                </c:pt>
                <c:pt idx="294">
                  <c:v>903.3</c:v>
                </c:pt>
                <c:pt idx="295">
                  <c:v>931.1</c:v>
                </c:pt>
                <c:pt idx="296">
                  <c:v>854.2</c:v>
                </c:pt>
                <c:pt idx="297">
                  <c:v>956.9</c:v>
                </c:pt>
                <c:pt idx="298">
                  <c:v>913.5</c:v>
                </c:pt>
                <c:pt idx="299">
                  <c:v>1090.8</c:v>
                </c:pt>
                <c:pt idx="300">
                  <c:v>938.7</c:v>
                </c:pt>
                <c:pt idx="301">
                  <c:v>863.5</c:v>
                </c:pt>
                <c:pt idx="302">
                  <c:v>837.7</c:v>
                </c:pt>
                <c:pt idx="303">
                  <c:v>745.9</c:v>
                </c:pt>
                <c:pt idx="304">
                  <c:v>711.3</c:v>
                </c:pt>
                <c:pt idx="305">
                  <c:v>841.5</c:v>
                </c:pt>
                <c:pt idx="306">
                  <c:v>895.6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D5-4BFE-9EA3-99597791C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931040"/>
        <c:axId val="1"/>
      </c:lineChart>
      <c:lineChart>
        <c:grouping val="standard"/>
        <c:varyColors val="0"/>
        <c:ser>
          <c:idx val="5"/>
          <c:order val="2"/>
          <c:tx>
            <c:strRef>
              <c:f>'איור 12 נתונים'!$D$2</c:f>
              <c:strCache>
                <c:ptCount val="1"/>
                <c:pt idx="0">
                  <c:v>יבוא חומרי גלם (ציר ימני)</c:v>
                </c:pt>
              </c:strCache>
            </c:strRef>
          </c:tx>
          <c:spPr>
            <a:ln w="28575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'איור 12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</c:numCache>
            </c:numRef>
          </c:cat>
          <c:val>
            <c:numRef>
              <c:f>'איור 12 נתונים'!$D$4:$D$400</c:f>
              <c:numCache>
                <c:formatCode>0.0</c:formatCode>
                <c:ptCount val="397"/>
                <c:pt idx="0">
                  <c:v>0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1788.9</c:v>
                </c:pt>
                <c:pt idx="181">
                  <c:v>1814.5</c:v>
                </c:pt>
                <c:pt idx="182">
                  <c:v>1914</c:v>
                </c:pt>
                <c:pt idx="183">
                  <c:v>1776.6</c:v>
                </c:pt>
                <c:pt idx="184">
                  <c:v>1782.1</c:v>
                </c:pt>
                <c:pt idx="185">
                  <c:v>1816.7</c:v>
                </c:pt>
                <c:pt idx="186">
                  <c:v>1796.9</c:v>
                </c:pt>
                <c:pt idx="187">
                  <c:v>1897.8</c:v>
                </c:pt>
                <c:pt idx="188">
                  <c:v>2001.5</c:v>
                </c:pt>
                <c:pt idx="189">
                  <c:v>2059</c:v>
                </c:pt>
                <c:pt idx="190">
                  <c:v>2119.9</c:v>
                </c:pt>
                <c:pt idx="191">
                  <c:v>2168.8000000000002</c:v>
                </c:pt>
                <c:pt idx="192">
                  <c:v>2191.6999999999998</c:v>
                </c:pt>
                <c:pt idx="193">
                  <c:v>2253.3000000000002</c:v>
                </c:pt>
                <c:pt idx="194">
                  <c:v>2291.8000000000002</c:v>
                </c:pt>
                <c:pt idx="195">
                  <c:v>2306.6999999999998</c:v>
                </c:pt>
                <c:pt idx="196">
                  <c:v>2324.6</c:v>
                </c:pt>
                <c:pt idx="197">
                  <c:v>2305.6999999999998</c:v>
                </c:pt>
                <c:pt idx="198">
                  <c:v>2268.9</c:v>
                </c:pt>
                <c:pt idx="199">
                  <c:v>2321.8000000000002</c:v>
                </c:pt>
                <c:pt idx="200">
                  <c:v>2302.5</c:v>
                </c:pt>
                <c:pt idx="201">
                  <c:v>2348.6999999999998</c:v>
                </c:pt>
                <c:pt idx="202">
                  <c:v>2321.6</c:v>
                </c:pt>
                <c:pt idx="203">
                  <c:v>2146.1999999999998</c:v>
                </c:pt>
                <c:pt idx="204">
                  <c:v>2270.6</c:v>
                </c:pt>
                <c:pt idx="205">
                  <c:v>2250.6999999999998</c:v>
                </c:pt>
                <c:pt idx="206">
                  <c:v>2300.6999999999998</c:v>
                </c:pt>
                <c:pt idx="207">
                  <c:v>2354.6</c:v>
                </c:pt>
                <c:pt idx="208">
                  <c:v>2343.6</c:v>
                </c:pt>
                <c:pt idx="209">
                  <c:v>2142.8000000000002</c:v>
                </c:pt>
                <c:pt idx="210">
                  <c:v>2364.6</c:v>
                </c:pt>
                <c:pt idx="211">
                  <c:v>2344.6999999999998</c:v>
                </c:pt>
                <c:pt idx="212">
                  <c:v>2332.6999999999998</c:v>
                </c:pt>
                <c:pt idx="213">
                  <c:v>2364.4</c:v>
                </c:pt>
                <c:pt idx="214">
                  <c:v>2146.1999999999998</c:v>
                </c:pt>
                <c:pt idx="215">
                  <c:v>2291.6</c:v>
                </c:pt>
                <c:pt idx="216">
                  <c:v>2307.1</c:v>
                </c:pt>
                <c:pt idx="217">
                  <c:v>2235.9</c:v>
                </c:pt>
                <c:pt idx="218">
                  <c:v>2202.9</c:v>
                </c:pt>
                <c:pt idx="219">
                  <c:v>2198.6999999999998</c:v>
                </c:pt>
                <c:pt idx="220">
                  <c:v>2205.1</c:v>
                </c:pt>
                <c:pt idx="221">
                  <c:v>2289.8000000000002</c:v>
                </c:pt>
                <c:pt idx="222">
                  <c:v>2326.4</c:v>
                </c:pt>
                <c:pt idx="223">
                  <c:v>2179</c:v>
                </c:pt>
                <c:pt idx="224">
                  <c:v>2291</c:v>
                </c:pt>
                <c:pt idx="225">
                  <c:v>2287.8000000000002</c:v>
                </c:pt>
                <c:pt idx="226">
                  <c:v>2373.4</c:v>
                </c:pt>
                <c:pt idx="227">
                  <c:v>2287.6</c:v>
                </c:pt>
                <c:pt idx="228">
                  <c:v>2330.4</c:v>
                </c:pt>
                <c:pt idx="229">
                  <c:v>2322</c:v>
                </c:pt>
                <c:pt idx="230">
                  <c:v>2435</c:v>
                </c:pt>
                <c:pt idx="231">
                  <c:v>2364.3000000000002</c:v>
                </c:pt>
                <c:pt idx="232">
                  <c:v>2388.9</c:v>
                </c:pt>
                <c:pt idx="233">
                  <c:v>2352.3000000000002</c:v>
                </c:pt>
                <c:pt idx="234">
                  <c:v>2368.9</c:v>
                </c:pt>
                <c:pt idx="235">
                  <c:v>2242.1999999999998</c:v>
                </c:pt>
                <c:pt idx="236">
                  <c:v>2298.4</c:v>
                </c:pt>
                <c:pt idx="237">
                  <c:v>2269.8000000000002</c:v>
                </c:pt>
                <c:pt idx="238">
                  <c:v>2321</c:v>
                </c:pt>
                <c:pt idx="239">
                  <c:v>2389.5</c:v>
                </c:pt>
                <c:pt idx="240">
                  <c:v>2354.1</c:v>
                </c:pt>
                <c:pt idx="241">
                  <c:v>2136</c:v>
                </c:pt>
                <c:pt idx="242">
                  <c:v>2293.6</c:v>
                </c:pt>
                <c:pt idx="243">
                  <c:v>2165.9</c:v>
                </c:pt>
                <c:pt idx="244">
                  <c:v>2035.4</c:v>
                </c:pt>
                <c:pt idx="245">
                  <c:v>2214.4</c:v>
                </c:pt>
                <c:pt idx="246">
                  <c:v>2206.6</c:v>
                </c:pt>
                <c:pt idx="247">
                  <c:v>2284.1</c:v>
                </c:pt>
                <c:pt idx="248">
                  <c:v>2314.1</c:v>
                </c:pt>
                <c:pt idx="249">
                  <c:v>2304.6999999999998</c:v>
                </c:pt>
                <c:pt idx="250">
                  <c:v>2240</c:v>
                </c:pt>
                <c:pt idx="251">
                  <c:v>2313</c:v>
                </c:pt>
                <c:pt idx="252">
                  <c:v>2165.9</c:v>
                </c:pt>
                <c:pt idx="253">
                  <c:v>2435.4</c:v>
                </c:pt>
                <c:pt idx="254">
                  <c:v>2313.3000000000002</c:v>
                </c:pt>
                <c:pt idx="255">
                  <c:v>2132.3000000000002</c:v>
                </c:pt>
                <c:pt idx="256">
                  <c:v>2353</c:v>
                </c:pt>
                <c:pt idx="257">
                  <c:v>2288</c:v>
                </c:pt>
                <c:pt idx="258">
                  <c:v>2350.9</c:v>
                </c:pt>
                <c:pt idx="259">
                  <c:v>2360.1999999999998</c:v>
                </c:pt>
                <c:pt idx="260">
                  <c:v>2306.9</c:v>
                </c:pt>
                <c:pt idx="261">
                  <c:v>2170.1999999999998</c:v>
                </c:pt>
                <c:pt idx="262">
                  <c:v>2197.6</c:v>
                </c:pt>
                <c:pt idx="263">
                  <c:v>2129</c:v>
                </c:pt>
                <c:pt idx="264">
                  <c:v>2358.1999999999998</c:v>
                </c:pt>
                <c:pt idx="265">
                  <c:v>2206.9</c:v>
                </c:pt>
                <c:pt idx="266">
                  <c:v>2241.6</c:v>
                </c:pt>
                <c:pt idx="267">
                  <c:v>2332.3000000000002</c:v>
                </c:pt>
                <c:pt idx="268">
                  <c:v>2364.1</c:v>
                </c:pt>
                <c:pt idx="269">
                  <c:v>2333.1</c:v>
                </c:pt>
                <c:pt idx="270">
                  <c:v>2302.1999999999998</c:v>
                </c:pt>
                <c:pt idx="271">
                  <c:v>2452.1999999999998</c:v>
                </c:pt>
                <c:pt idx="272">
                  <c:v>2379.8000000000002</c:v>
                </c:pt>
                <c:pt idx="273">
                  <c:v>2492.6</c:v>
                </c:pt>
                <c:pt idx="274">
                  <c:v>2464.6999999999998</c:v>
                </c:pt>
                <c:pt idx="275">
                  <c:v>2620.3000000000002</c:v>
                </c:pt>
                <c:pt idx="276">
                  <c:v>2245.3000000000002</c:v>
                </c:pt>
                <c:pt idx="277">
                  <c:v>2662.3</c:v>
                </c:pt>
                <c:pt idx="278">
                  <c:v>2517.1</c:v>
                </c:pt>
                <c:pt idx="279">
                  <c:v>2537.8000000000002</c:v>
                </c:pt>
                <c:pt idx="280">
                  <c:v>2575.6</c:v>
                </c:pt>
                <c:pt idx="281">
                  <c:v>2555.9</c:v>
                </c:pt>
                <c:pt idx="282">
                  <c:v>2628.1</c:v>
                </c:pt>
                <c:pt idx="283">
                  <c:v>2576.6</c:v>
                </c:pt>
                <c:pt idx="284">
                  <c:v>2572.5</c:v>
                </c:pt>
                <c:pt idx="285">
                  <c:v>2623.5</c:v>
                </c:pt>
                <c:pt idx="286">
                  <c:v>2667</c:v>
                </c:pt>
                <c:pt idx="287">
                  <c:v>2659.7</c:v>
                </c:pt>
                <c:pt idx="288">
                  <c:v>2709.6</c:v>
                </c:pt>
                <c:pt idx="289">
                  <c:v>2723.5</c:v>
                </c:pt>
                <c:pt idx="290">
                  <c:v>2656.6</c:v>
                </c:pt>
                <c:pt idx="291">
                  <c:v>2718.1</c:v>
                </c:pt>
                <c:pt idx="292">
                  <c:v>2655</c:v>
                </c:pt>
                <c:pt idx="293">
                  <c:v>2705.1</c:v>
                </c:pt>
                <c:pt idx="294">
                  <c:v>2517.1999999999998</c:v>
                </c:pt>
                <c:pt idx="295">
                  <c:v>2602.1</c:v>
                </c:pt>
                <c:pt idx="296">
                  <c:v>2653.9</c:v>
                </c:pt>
                <c:pt idx="297">
                  <c:v>2780.4</c:v>
                </c:pt>
                <c:pt idx="298">
                  <c:v>2747.3</c:v>
                </c:pt>
                <c:pt idx="299">
                  <c:v>2558.4</c:v>
                </c:pt>
                <c:pt idx="300">
                  <c:v>2746.2</c:v>
                </c:pt>
                <c:pt idx="301">
                  <c:v>2594.3000000000002</c:v>
                </c:pt>
                <c:pt idx="302">
                  <c:v>2606.5</c:v>
                </c:pt>
                <c:pt idx="303">
                  <c:v>2759.6</c:v>
                </c:pt>
                <c:pt idx="304">
                  <c:v>2506.1</c:v>
                </c:pt>
                <c:pt idx="305">
                  <c:v>2566.9</c:v>
                </c:pt>
                <c:pt idx="306">
                  <c:v>2626.1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D5-4BFE-9EA3-99597791C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914931040"/>
        <c:scaling>
          <c:orientation val="minMax"/>
          <c:min val="41670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"/>
        <c:crossesAt val="0"/>
        <c:auto val="0"/>
        <c:lblOffset val="100"/>
        <c:baseTimeUnit val="months"/>
        <c:majorUnit val="6"/>
        <c:majorTimeUnit val="months"/>
        <c:minorUnit val="1"/>
        <c:minorTimeUnit val="months"/>
      </c:dateAx>
      <c:valAx>
        <c:axId val="1"/>
        <c:scaling>
          <c:orientation val="minMax"/>
          <c:max val="1500"/>
          <c:min val="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914931040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3.5432264927989426E-2"/>
          <c:y val="0.92987748788454727"/>
          <c:w val="0.92980869714724756"/>
          <c:h val="4.3946223023062503E-2"/>
        </c:manualLayout>
      </c:layout>
      <c:overlay val="0"/>
      <c:spPr>
        <a:ln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b="1" dirty="0" smtClean="0">
                <a:solidFill>
                  <a:schemeClr val="tx1"/>
                </a:solidFill>
              </a:rPr>
              <a:t>איור </a:t>
            </a:r>
            <a:r>
              <a:rPr lang="en-US" b="1" dirty="0" smtClean="0">
                <a:solidFill>
                  <a:schemeClr val="tx1"/>
                </a:solidFill>
              </a:rPr>
              <a:t>8</a:t>
            </a:r>
            <a:r>
              <a:rPr lang="he-IL" b="1" dirty="0" smtClean="0">
                <a:solidFill>
                  <a:schemeClr val="tx1"/>
                </a:solidFill>
              </a:rPr>
              <a:t>: שיעור </a:t>
            </a:r>
            <a:r>
              <a:rPr lang="he-IL" b="1" dirty="0">
                <a:solidFill>
                  <a:schemeClr val="tx1"/>
                </a:solidFill>
              </a:rPr>
              <a:t>הפגיעה בפדיון הענפי החודש בעקבות הקורונה</a:t>
            </a:r>
          </a:p>
          <a:p>
            <a:pPr>
              <a:defRPr/>
            </a:pPr>
            <a:r>
              <a:rPr lang="he-IL" b="0" dirty="0">
                <a:solidFill>
                  <a:schemeClr val="tx1"/>
                </a:solidFill>
              </a:rPr>
              <a:t>(אחוז מהפדיון הענפי לפי מועסקים בענף, לפי גלי הסקר)</a:t>
            </a:r>
            <a:endParaRPr lang="en-US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046083160253387"/>
          <c:y val="2.0246312570629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3868110236220466E-2"/>
          <c:y val="0.13613081339331956"/>
          <c:w val="0.89462499999999989"/>
          <c:h val="0.80762452622160952"/>
        </c:manualLayout>
      </c:layout>
      <c:lineChart>
        <c:grouping val="standard"/>
        <c:varyColors val="0"/>
        <c:ser>
          <c:idx val="0"/>
          <c:order val="0"/>
          <c:tx>
            <c:strRef>
              <c:f>'נתוני-תוחלת פגיעה בפדיון-מוע'!$B$2</c:f>
              <c:strCache>
                <c:ptCount val="1"/>
                <c:pt idx="0">
                  <c:v> שירותים פיננסייים ושירותי ביטוח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'נתוני-תוחלת פגיעה בפדיון-מוע'!$G$2:$G$8</c:f>
              <c:strCache>
                <c:ptCount val="7"/>
                <c:pt idx="0">
                  <c:v>מרץ 
31-מרץ</c:v>
                </c:pt>
                <c:pt idx="1">
                  <c:v>אפריל
22-אפר</c:v>
                </c:pt>
                <c:pt idx="2">
                  <c:v>מאי צפוי
07-מאי</c:v>
                </c:pt>
                <c:pt idx="3">
                  <c:v>מאי
03-יוני</c:v>
                </c:pt>
                <c:pt idx="4">
                  <c:v>יוני צפוי
03-יוני</c:v>
                </c:pt>
                <c:pt idx="5">
                  <c:v>יוני צפוי
17-יוני</c:v>
                </c:pt>
                <c:pt idx="6">
                  <c:v>יולי צפוי
08-יולי</c:v>
                </c:pt>
              </c:strCache>
            </c:strRef>
          </c:cat>
          <c:val>
            <c:numRef>
              <c:f>'נתוני-תוחלת פגיעה בפדיון-מוע'!$F$2:$F$8</c:f>
              <c:numCache>
                <c:formatCode>0%</c:formatCode>
                <c:ptCount val="7"/>
                <c:pt idx="0">
                  <c:v>-0.2028061855338685</c:v>
                </c:pt>
                <c:pt idx="1">
                  <c:v>-0.22015371227071323</c:v>
                </c:pt>
                <c:pt idx="2">
                  <c:v>-0.14266350764084873</c:v>
                </c:pt>
                <c:pt idx="3">
                  <c:v>-8.8946525606395044E-2</c:v>
                </c:pt>
                <c:pt idx="4">
                  <c:v>-7.8522541411399652E-2</c:v>
                </c:pt>
                <c:pt idx="5" formatCode="0.0%">
                  <c:v>-0.11570354921381967</c:v>
                </c:pt>
                <c:pt idx="6" formatCode="0.0%">
                  <c:v>-0.1336790311403894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A9-4426-A17D-A3DE9B7E9837}"/>
            </c:ext>
          </c:extLst>
        </c:ser>
        <c:ser>
          <c:idx val="1"/>
          <c:order val="1"/>
          <c:tx>
            <c:strRef>
              <c:f>'נתוני-תוחלת פגיעה בפדיון-מוע'!$B$9</c:f>
              <c:strCache>
                <c:ptCount val="1"/>
                <c:pt idx="0">
                  <c:v>בינוי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'נתוני-תוחלת פגיעה בפדיון-מוע'!$G$2:$G$8</c:f>
              <c:strCache>
                <c:ptCount val="7"/>
                <c:pt idx="0">
                  <c:v>מרץ 
31-מרץ</c:v>
                </c:pt>
                <c:pt idx="1">
                  <c:v>אפריל
22-אפר</c:v>
                </c:pt>
                <c:pt idx="2">
                  <c:v>מאי צפוי
07-מאי</c:v>
                </c:pt>
                <c:pt idx="3">
                  <c:v>מאי
03-יוני</c:v>
                </c:pt>
                <c:pt idx="4">
                  <c:v>יוני צפוי
03-יוני</c:v>
                </c:pt>
                <c:pt idx="5">
                  <c:v>יוני צפוי
17-יוני</c:v>
                </c:pt>
                <c:pt idx="6">
                  <c:v>יולי צפוי
08-יולי</c:v>
                </c:pt>
              </c:strCache>
            </c:strRef>
          </c:cat>
          <c:val>
            <c:numRef>
              <c:f>'נתוני-תוחלת פגיעה בפדיון-מוע'!$F$9:$F$15</c:f>
              <c:numCache>
                <c:formatCode>0%</c:formatCode>
                <c:ptCount val="7"/>
                <c:pt idx="0">
                  <c:v>-0.3751876029283161</c:v>
                </c:pt>
                <c:pt idx="1">
                  <c:v>-0.38408629208449252</c:v>
                </c:pt>
                <c:pt idx="2">
                  <c:v>-0.3244531278985236</c:v>
                </c:pt>
                <c:pt idx="3">
                  <c:v>-0.28004678490156332</c:v>
                </c:pt>
                <c:pt idx="4">
                  <c:v>-0.2074288271417393</c:v>
                </c:pt>
                <c:pt idx="5">
                  <c:v>-0.21629340583078324</c:v>
                </c:pt>
                <c:pt idx="6">
                  <c:v>-0.25711865133237471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A9-4426-A17D-A3DE9B7E9837}"/>
            </c:ext>
          </c:extLst>
        </c:ser>
        <c:ser>
          <c:idx val="2"/>
          <c:order val="2"/>
          <c:tx>
            <c:strRef>
              <c:f>'נתוני-תוחלת פגיעה בפדיון-מוע'!$B$16</c:f>
              <c:strCache>
                <c:ptCount val="1"/>
                <c:pt idx="0">
                  <c:v>הייטק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'נתוני-תוחלת פגיעה בפדיון-מוע'!$G$2:$G$8</c:f>
              <c:strCache>
                <c:ptCount val="7"/>
                <c:pt idx="0">
                  <c:v>מרץ 
31-מרץ</c:v>
                </c:pt>
                <c:pt idx="1">
                  <c:v>אפריל
22-אפר</c:v>
                </c:pt>
                <c:pt idx="2">
                  <c:v>מאי צפוי
07-מאי</c:v>
                </c:pt>
                <c:pt idx="3">
                  <c:v>מאי
03-יוני</c:v>
                </c:pt>
                <c:pt idx="4">
                  <c:v>יוני צפוי
03-יוני</c:v>
                </c:pt>
                <c:pt idx="5">
                  <c:v>יוני צפוי
17-יוני</c:v>
                </c:pt>
                <c:pt idx="6">
                  <c:v>יולי צפוי
08-יולי</c:v>
                </c:pt>
              </c:strCache>
            </c:strRef>
          </c:cat>
          <c:val>
            <c:numRef>
              <c:f>'נתוני-תוחלת פגיעה בפדיון-מוע'!$F$16:$F$22</c:f>
              <c:numCache>
                <c:formatCode>0%</c:formatCode>
                <c:ptCount val="7"/>
                <c:pt idx="0">
                  <c:v>-0.21013044018259286</c:v>
                </c:pt>
                <c:pt idx="1">
                  <c:v>-0.20883476306721957</c:v>
                </c:pt>
                <c:pt idx="2">
                  <c:v>-0.17269931060276719</c:v>
                </c:pt>
                <c:pt idx="3">
                  <c:v>-0.16276991074167982</c:v>
                </c:pt>
                <c:pt idx="4">
                  <c:v>-0.13667931040036882</c:v>
                </c:pt>
                <c:pt idx="5">
                  <c:v>-0.13785057813732421</c:v>
                </c:pt>
                <c:pt idx="6">
                  <c:v>-0.14036977702838585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A9-4426-A17D-A3DE9B7E9837}"/>
            </c:ext>
          </c:extLst>
        </c:ser>
        <c:ser>
          <c:idx val="3"/>
          <c:order val="3"/>
          <c:tx>
            <c:strRef>
              <c:f>'נתוני-תוחלת פגיעה בפדיון-מוע'!$B$23</c:f>
              <c:strCache>
                <c:ptCount val="1"/>
                <c:pt idx="0">
                  <c:v>מסחר קמעוני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'נתוני-תוחלת פגיעה בפדיון-מוע'!$G$2:$G$8</c:f>
              <c:strCache>
                <c:ptCount val="7"/>
                <c:pt idx="0">
                  <c:v>מרץ 
31-מרץ</c:v>
                </c:pt>
                <c:pt idx="1">
                  <c:v>אפריל
22-אפר</c:v>
                </c:pt>
                <c:pt idx="2">
                  <c:v>מאי צפוי
07-מאי</c:v>
                </c:pt>
                <c:pt idx="3">
                  <c:v>מאי
03-יוני</c:v>
                </c:pt>
                <c:pt idx="4">
                  <c:v>יוני צפוי
03-יוני</c:v>
                </c:pt>
                <c:pt idx="5">
                  <c:v>יוני צפוי
17-יוני</c:v>
                </c:pt>
                <c:pt idx="6">
                  <c:v>יולי צפוי
08-יולי</c:v>
                </c:pt>
              </c:strCache>
            </c:strRef>
          </c:cat>
          <c:val>
            <c:numRef>
              <c:f>'נתוני-תוחלת פגיעה בפדיון-מוע'!$F$23:$F$29</c:f>
              <c:numCache>
                <c:formatCode>0%</c:formatCode>
                <c:ptCount val="7"/>
                <c:pt idx="0">
                  <c:v>-0.41219358913091031</c:v>
                </c:pt>
                <c:pt idx="1">
                  <c:v>-0.50214090135299216</c:v>
                </c:pt>
                <c:pt idx="2">
                  <c:v>-0.30856514447898509</c:v>
                </c:pt>
                <c:pt idx="3">
                  <c:v>-0.20323973300873505</c:v>
                </c:pt>
                <c:pt idx="4">
                  <c:v>-0.14555792012197746</c:v>
                </c:pt>
                <c:pt idx="5">
                  <c:v>-0.14478084562046412</c:v>
                </c:pt>
                <c:pt idx="6">
                  <c:v>-0.21388623090717623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A9-4426-A17D-A3DE9B7E9837}"/>
            </c:ext>
          </c:extLst>
        </c:ser>
        <c:ser>
          <c:idx val="4"/>
          <c:order val="4"/>
          <c:tx>
            <c:strRef>
              <c:f>'נתוני-תוחלת פגיעה בפדיון-מוע'!$B$30</c:f>
              <c:strCache>
                <c:ptCount val="1"/>
                <c:pt idx="0">
                  <c:v>סך הכל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'נתוני-תוחלת פגיעה בפדיון-מוע'!$G$2:$G$8</c:f>
              <c:strCache>
                <c:ptCount val="7"/>
                <c:pt idx="0">
                  <c:v>מרץ 
31-מרץ</c:v>
                </c:pt>
                <c:pt idx="1">
                  <c:v>אפריל
22-אפר</c:v>
                </c:pt>
                <c:pt idx="2">
                  <c:v>מאי צפוי
07-מאי</c:v>
                </c:pt>
                <c:pt idx="3">
                  <c:v>מאי
03-יוני</c:v>
                </c:pt>
                <c:pt idx="4">
                  <c:v>יוני צפוי
03-יוני</c:v>
                </c:pt>
                <c:pt idx="5">
                  <c:v>יוני צפוי
17-יוני</c:v>
                </c:pt>
                <c:pt idx="6">
                  <c:v>יולי צפוי
08-יולי</c:v>
                </c:pt>
              </c:strCache>
            </c:strRef>
          </c:cat>
          <c:val>
            <c:numRef>
              <c:f>'נתוני-תוחלת פגיעה בפדיון-מוע'!$F$30:$F$36</c:f>
              <c:numCache>
                <c:formatCode>0%</c:formatCode>
                <c:ptCount val="7"/>
                <c:pt idx="0">
                  <c:v>-0.31498131702930404</c:v>
                </c:pt>
                <c:pt idx="1">
                  <c:v>-0.35028945960039348</c:v>
                </c:pt>
                <c:pt idx="2">
                  <c:v>-0.25748227083113601</c:v>
                </c:pt>
                <c:pt idx="3">
                  <c:v>-0.27067456542571433</c:v>
                </c:pt>
                <c:pt idx="4">
                  <c:v>-0.19974798634555768</c:v>
                </c:pt>
                <c:pt idx="5" formatCode="0.0%">
                  <c:v>-0.20649327822831351</c:v>
                </c:pt>
                <c:pt idx="6" formatCode="0.0%">
                  <c:v>-0.25029366295375793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A9-4426-A17D-A3DE9B7E9837}"/>
            </c:ext>
          </c:extLst>
        </c:ser>
        <c:ser>
          <c:idx val="5"/>
          <c:order val="5"/>
          <c:tx>
            <c:strRef>
              <c:f>'נתוני-תוחלת פגיעה בפדיון-מוע'!$B$44</c:f>
              <c:strCache>
                <c:ptCount val="1"/>
                <c:pt idx="0">
                  <c:v>תעשייה ללא תעשיה עלית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'נתוני-תוחלת פגיעה בפדיון-מוע'!$G$2:$G$8</c:f>
              <c:strCache>
                <c:ptCount val="7"/>
                <c:pt idx="0">
                  <c:v>מרץ 
31-מרץ</c:v>
                </c:pt>
                <c:pt idx="1">
                  <c:v>אפריל
22-אפר</c:v>
                </c:pt>
                <c:pt idx="2">
                  <c:v>מאי צפוי
07-מאי</c:v>
                </c:pt>
                <c:pt idx="3">
                  <c:v>מאי
03-יוני</c:v>
                </c:pt>
                <c:pt idx="4">
                  <c:v>יוני צפוי
03-יוני</c:v>
                </c:pt>
                <c:pt idx="5">
                  <c:v>יוני צפוי
17-יוני</c:v>
                </c:pt>
                <c:pt idx="6">
                  <c:v>יולי צפוי
08-יולי</c:v>
                </c:pt>
              </c:strCache>
            </c:strRef>
          </c:cat>
          <c:val>
            <c:numRef>
              <c:f>'נתוני-תוחלת פגיעה בפדיון-מוע'!$F$44:$F$50</c:f>
              <c:numCache>
                <c:formatCode>0%</c:formatCode>
                <c:ptCount val="7"/>
                <c:pt idx="0">
                  <c:v>-0.27641771819117006</c:v>
                </c:pt>
                <c:pt idx="1">
                  <c:v>-0.36141100596155179</c:v>
                </c:pt>
                <c:pt idx="2">
                  <c:v>-0.26711539499630549</c:v>
                </c:pt>
                <c:pt idx="3">
                  <c:v>-0.20597564700901652</c:v>
                </c:pt>
                <c:pt idx="4">
                  <c:v>-0.16641352685926175</c:v>
                </c:pt>
                <c:pt idx="5">
                  <c:v>-0.18853087186157541</c:v>
                </c:pt>
                <c:pt idx="6">
                  <c:v>-0.19034009335340688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A9-4426-A17D-A3DE9B7E9837}"/>
            </c:ext>
          </c:extLst>
        </c:ser>
        <c:ser>
          <c:idx val="6"/>
          <c:order val="6"/>
          <c:tx>
            <c:strRef>
              <c:f>'נתוני-תוחלת פגיעה בפדיון-מוע'!$B$51</c:f>
              <c:strCache>
                <c:ptCount val="1"/>
                <c:pt idx="0">
                  <c:v>שירותי מזון ומשקאות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0A9-4426-A17D-A3DE9B7E9837}"/>
              </c:ext>
            </c:extLst>
          </c:dPt>
          <c:dPt>
            <c:idx val="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0A9-4426-A17D-A3DE9B7E9837}"/>
              </c:ext>
            </c:extLst>
          </c:dPt>
          <c:dPt>
            <c:idx val="2"/>
            <c:marker>
              <c:symbol val="circle"/>
              <c:size val="5"/>
              <c:spPr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0A9-4426-A17D-A3DE9B7E9837}"/>
              </c:ext>
            </c:extLst>
          </c:dPt>
          <c:cat>
            <c:strRef>
              <c:f>'נתוני-תוחלת פגיעה בפדיון-מוע'!$G$2:$G$8</c:f>
              <c:strCache>
                <c:ptCount val="7"/>
                <c:pt idx="0">
                  <c:v>מרץ 
31-מרץ</c:v>
                </c:pt>
                <c:pt idx="1">
                  <c:v>אפריל
22-אפר</c:v>
                </c:pt>
                <c:pt idx="2">
                  <c:v>מאי צפוי
07-מאי</c:v>
                </c:pt>
                <c:pt idx="3">
                  <c:v>מאי
03-יוני</c:v>
                </c:pt>
                <c:pt idx="4">
                  <c:v>יוני צפוי
03-יוני</c:v>
                </c:pt>
                <c:pt idx="5">
                  <c:v>יוני צפוי
17-יוני</c:v>
                </c:pt>
                <c:pt idx="6">
                  <c:v>יולי צפוי
08-יולי</c:v>
                </c:pt>
              </c:strCache>
            </c:strRef>
          </c:cat>
          <c:val>
            <c:numRef>
              <c:f>'נתוני-תוחלת פגיעה בפדיון-מוע'!$F$51:$F$57</c:f>
              <c:numCache>
                <c:formatCode>General</c:formatCode>
                <c:ptCount val="7"/>
                <c:pt idx="3" formatCode="0%">
                  <c:v>-0.65719835571722385</c:v>
                </c:pt>
                <c:pt idx="4" formatCode="0%">
                  <c:v>-0.41754654690705451</c:v>
                </c:pt>
                <c:pt idx="5" formatCode="0.0%">
                  <c:v>-0.43165503606026068</c:v>
                </c:pt>
                <c:pt idx="6" formatCode="0.0%">
                  <c:v>-0.50605309498007123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0A9-4426-A17D-A3DE9B7E9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651688"/>
        <c:axId val="685648408"/>
      </c:lineChart>
      <c:catAx>
        <c:axId val="685651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5648408"/>
        <c:crosses val="autoZero"/>
        <c:auto val="0"/>
        <c:lblAlgn val="ctr"/>
        <c:lblOffset val="100"/>
        <c:noMultiLvlLbl val="1"/>
      </c:catAx>
      <c:valAx>
        <c:axId val="68564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5651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885904979589031E-2"/>
          <c:y val="0.93940408673675113"/>
          <c:w val="0.90000000000000013"/>
          <c:h val="3.9100487024538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dirty="0">
                <a:solidFill>
                  <a:schemeClr val="tx1"/>
                </a:solidFill>
              </a:rPr>
              <a:t>איור </a:t>
            </a:r>
            <a:r>
              <a:rPr lang="he-IL" dirty="0" smtClean="0">
                <a:solidFill>
                  <a:schemeClr val="tx1"/>
                </a:solidFill>
              </a:rPr>
              <a:t>9: </a:t>
            </a:r>
            <a:r>
              <a:rPr lang="he-IL" dirty="0">
                <a:solidFill>
                  <a:schemeClr val="tx1"/>
                </a:solidFill>
              </a:rPr>
              <a:t>עובדים פעילים</a:t>
            </a:r>
          </a:p>
          <a:p>
            <a:pPr>
              <a:defRPr/>
            </a:pPr>
            <a:r>
              <a:rPr lang="he-IL" b="0" dirty="0">
                <a:solidFill>
                  <a:schemeClr val="tx1"/>
                </a:solidFill>
              </a:rPr>
              <a:t>(אחוז מהמועסקים בענף העובדים במקום העבודה או בבית, לפי גלי הסקר)</a:t>
            </a:r>
            <a:endParaRPr lang="en-US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282098445659883"/>
          <c:y val="1.044073550788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0372818641748233E-2"/>
          <c:y val="0.11259756698419041"/>
          <c:w val="0.90022989473467174"/>
          <c:h val="0.69841641311110947"/>
        </c:manualLayout>
      </c:layout>
      <c:lineChart>
        <c:grouping val="standard"/>
        <c:varyColors val="0"/>
        <c:ser>
          <c:idx val="0"/>
          <c:order val="0"/>
          <c:tx>
            <c:strRef>
              <c:f>'איור 5 נתונים'!$B$2</c:f>
              <c:strCache>
                <c:ptCount val="1"/>
                <c:pt idx="0">
                  <c:v>  שירותים פיננסייים ושירותי ביטוח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C8-4B07-AB99-053D3377D1A9}"/>
              </c:ext>
            </c:extLst>
          </c:dPt>
          <c:cat>
            <c:numRef>
              <c:f>'איור 5 נתונים'!$C$32:$C$37</c:f>
              <c:numCache>
                <c:formatCode>d\-mmm</c:formatCode>
                <c:ptCount val="6"/>
                <c:pt idx="0">
                  <c:v>43921</c:v>
                </c:pt>
                <c:pt idx="1">
                  <c:v>43943</c:v>
                </c:pt>
                <c:pt idx="2">
                  <c:v>43958</c:v>
                </c:pt>
                <c:pt idx="3">
                  <c:v>43985</c:v>
                </c:pt>
                <c:pt idx="4">
                  <c:v>43999</c:v>
                </c:pt>
                <c:pt idx="5">
                  <c:v>44020</c:v>
                </c:pt>
              </c:numCache>
            </c:numRef>
          </c:cat>
          <c:val>
            <c:numRef>
              <c:f>'איור 5 נתונים'!$D$2:$D$7</c:f>
              <c:numCache>
                <c:formatCode>0.0%</c:formatCode>
                <c:ptCount val="6"/>
                <c:pt idx="0">
                  <c:v>0.65283388018905497</c:v>
                </c:pt>
                <c:pt idx="1">
                  <c:v>0.68832935226659608</c:v>
                </c:pt>
                <c:pt idx="2">
                  <c:v>0.80917757164863624</c:v>
                </c:pt>
                <c:pt idx="3">
                  <c:v>0.87453963776050736</c:v>
                </c:pt>
                <c:pt idx="4">
                  <c:v>0.93200000000000005</c:v>
                </c:pt>
                <c:pt idx="5">
                  <c:v>0.89400000000000013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8-4B07-AB99-053D3377D1A9}"/>
            </c:ext>
          </c:extLst>
        </c:ser>
        <c:ser>
          <c:idx val="1"/>
          <c:order val="1"/>
          <c:tx>
            <c:strRef>
              <c:f>'איור 5 נתונים'!$B$8</c:f>
              <c:strCache>
                <c:ptCount val="1"/>
                <c:pt idx="0">
                  <c:v> בינוי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'איור 5 נתונים'!$C$32:$C$37</c:f>
              <c:numCache>
                <c:formatCode>d\-mmm</c:formatCode>
                <c:ptCount val="6"/>
                <c:pt idx="0">
                  <c:v>43921</c:v>
                </c:pt>
                <c:pt idx="1">
                  <c:v>43943</c:v>
                </c:pt>
                <c:pt idx="2">
                  <c:v>43958</c:v>
                </c:pt>
                <c:pt idx="3">
                  <c:v>43985</c:v>
                </c:pt>
                <c:pt idx="4">
                  <c:v>43999</c:v>
                </c:pt>
                <c:pt idx="5">
                  <c:v>44020</c:v>
                </c:pt>
              </c:numCache>
            </c:numRef>
          </c:cat>
          <c:val>
            <c:numRef>
              <c:f>'איור 5 נתונים'!$D$8:$D$13</c:f>
              <c:numCache>
                <c:formatCode>0.0%</c:formatCode>
                <c:ptCount val="6"/>
                <c:pt idx="0">
                  <c:v>0.53981918732545708</c:v>
                </c:pt>
                <c:pt idx="1">
                  <c:v>0.57661896483505048</c:v>
                </c:pt>
                <c:pt idx="2">
                  <c:v>0.67385156227278853</c:v>
                </c:pt>
                <c:pt idx="3">
                  <c:v>0.7935066259311524</c:v>
                </c:pt>
                <c:pt idx="4">
                  <c:v>0.8720389592827722</c:v>
                </c:pt>
                <c:pt idx="5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8-4B07-AB99-053D3377D1A9}"/>
            </c:ext>
          </c:extLst>
        </c:ser>
        <c:ser>
          <c:idx val="2"/>
          <c:order val="2"/>
          <c:tx>
            <c:strRef>
              <c:f>'איור 5 נתונים'!$B$14</c:f>
              <c:strCache>
                <c:ptCount val="1"/>
                <c:pt idx="0">
                  <c:v> הייטק </c:v>
                </c:pt>
              </c:strCache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'איור 5 נתונים'!$C$32:$C$37</c:f>
              <c:numCache>
                <c:formatCode>d\-mmm</c:formatCode>
                <c:ptCount val="6"/>
                <c:pt idx="0">
                  <c:v>43921</c:v>
                </c:pt>
                <c:pt idx="1">
                  <c:v>43943</c:v>
                </c:pt>
                <c:pt idx="2">
                  <c:v>43958</c:v>
                </c:pt>
                <c:pt idx="3">
                  <c:v>43985</c:v>
                </c:pt>
                <c:pt idx="4">
                  <c:v>43999</c:v>
                </c:pt>
                <c:pt idx="5">
                  <c:v>44020</c:v>
                </c:pt>
              </c:numCache>
            </c:numRef>
          </c:cat>
          <c:val>
            <c:numRef>
              <c:f>'איור 5 נתונים'!$D$14:$D$19</c:f>
              <c:numCache>
                <c:formatCode>0.0%</c:formatCode>
                <c:ptCount val="6"/>
                <c:pt idx="0">
                  <c:v>0.80082785106166465</c:v>
                </c:pt>
                <c:pt idx="1">
                  <c:v>0.80548964060696671</c:v>
                </c:pt>
                <c:pt idx="2">
                  <c:v>0.8325617832892056</c:v>
                </c:pt>
                <c:pt idx="3">
                  <c:v>0.86158609169518274</c:v>
                </c:pt>
                <c:pt idx="4">
                  <c:v>0.89</c:v>
                </c:pt>
                <c:pt idx="5">
                  <c:v>0.90800000000000003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8-4B07-AB99-053D3377D1A9}"/>
            </c:ext>
          </c:extLst>
        </c:ser>
        <c:ser>
          <c:idx val="3"/>
          <c:order val="3"/>
          <c:tx>
            <c:strRef>
              <c:f>'איור 5 נתונים'!$B$20</c:f>
              <c:strCache>
                <c:ptCount val="1"/>
                <c:pt idx="0">
                  <c:v> מסחר קמעוני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'איור 5 נתונים'!$C$32:$C$37</c:f>
              <c:numCache>
                <c:formatCode>d\-mmm</c:formatCode>
                <c:ptCount val="6"/>
                <c:pt idx="0">
                  <c:v>43921</c:v>
                </c:pt>
                <c:pt idx="1">
                  <c:v>43943</c:v>
                </c:pt>
                <c:pt idx="2">
                  <c:v>43958</c:v>
                </c:pt>
                <c:pt idx="3">
                  <c:v>43985</c:v>
                </c:pt>
                <c:pt idx="4">
                  <c:v>43999</c:v>
                </c:pt>
                <c:pt idx="5">
                  <c:v>44020</c:v>
                </c:pt>
              </c:numCache>
            </c:numRef>
          </c:cat>
          <c:val>
            <c:numRef>
              <c:f>'איור 5 נתונים'!$D$20:$D$25</c:f>
              <c:numCache>
                <c:formatCode>0.0%</c:formatCode>
                <c:ptCount val="6"/>
                <c:pt idx="0">
                  <c:v>0.42136536294922089</c:v>
                </c:pt>
                <c:pt idx="1">
                  <c:v>0.43861019342284757</c:v>
                </c:pt>
                <c:pt idx="2">
                  <c:v>0.55803225599599071</c:v>
                </c:pt>
                <c:pt idx="3">
                  <c:v>0.79800000000000004</c:v>
                </c:pt>
                <c:pt idx="4">
                  <c:v>0.81100000000000005</c:v>
                </c:pt>
                <c:pt idx="5">
                  <c:v>0.85099999999999998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8-4B07-AB99-053D3377D1A9}"/>
            </c:ext>
          </c:extLst>
        </c:ser>
        <c:ser>
          <c:idx val="4"/>
          <c:order val="4"/>
          <c:tx>
            <c:strRef>
              <c:f>'איור 5 נתונים'!$B$26</c:f>
              <c:strCache>
                <c:ptCount val="1"/>
                <c:pt idx="0">
                  <c:v> תעשייה ללא תעשיה עלית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'איור 5 נתונים'!$C$32:$C$37</c:f>
              <c:numCache>
                <c:formatCode>d\-mmm</c:formatCode>
                <c:ptCount val="6"/>
                <c:pt idx="0">
                  <c:v>43921</c:v>
                </c:pt>
                <c:pt idx="1">
                  <c:v>43943</c:v>
                </c:pt>
                <c:pt idx="2">
                  <c:v>43958</c:v>
                </c:pt>
                <c:pt idx="3">
                  <c:v>43985</c:v>
                </c:pt>
                <c:pt idx="4">
                  <c:v>43999</c:v>
                </c:pt>
                <c:pt idx="5">
                  <c:v>44020</c:v>
                </c:pt>
              </c:numCache>
            </c:numRef>
          </c:cat>
          <c:val>
            <c:numRef>
              <c:f>'איור 5 נתונים'!$D$26:$D$31</c:f>
              <c:numCache>
                <c:formatCode>0.0%</c:formatCode>
                <c:ptCount val="6"/>
                <c:pt idx="0">
                  <c:v>0.61244930540484765</c:v>
                </c:pt>
                <c:pt idx="1">
                  <c:v>0.57163120061181627</c:v>
                </c:pt>
                <c:pt idx="2">
                  <c:v>0.68171160711345369</c:v>
                </c:pt>
                <c:pt idx="3">
                  <c:v>0.81599999999999995</c:v>
                </c:pt>
                <c:pt idx="4">
                  <c:v>0.86699999999999999</c:v>
                </c:pt>
                <c:pt idx="5">
                  <c:v>0.82799999999999996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C8-4B07-AB99-053D3377D1A9}"/>
            </c:ext>
          </c:extLst>
        </c:ser>
        <c:ser>
          <c:idx val="5"/>
          <c:order val="5"/>
          <c:tx>
            <c:strRef>
              <c:f>'איור 5 נתונים'!$B$32</c:f>
              <c:strCache>
                <c:ptCount val="1"/>
                <c:pt idx="0">
                  <c:v>סך הכל ללא מזון ומשקאות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'איור 5 נתונים'!$C$32:$C$37</c:f>
              <c:numCache>
                <c:formatCode>d\-mmm</c:formatCode>
                <c:ptCount val="6"/>
                <c:pt idx="0">
                  <c:v>43921</c:v>
                </c:pt>
                <c:pt idx="1">
                  <c:v>43943</c:v>
                </c:pt>
                <c:pt idx="2">
                  <c:v>43958</c:v>
                </c:pt>
                <c:pt idx="3">
                  <c:v>43985</c:v>
                </c:pt>
                <c:pt idx="4">
                  <c:v>43999</c:v>
                </c:pt>
                <c:pt idx="5">
                  <c:v>44020</c:v>
                </c:pt>
              </c:numCache>
            </c:numRef>
          </c:cat>
          <c:val>
            <c:numRef>
              <c:f>'איור 5 נתונים'!$D$32:$D$35</c:f>
              <c:numCache>
                <c:formatCode>0.0%</c:formatCode>
                <c:ptCount val="4"/>
                <c:pt idx="0">
                  <c:v>0.61156043167564655</c:v>
                </c:pt>
                <c:pt idx="1">
                  <c:v>0.61082253203948045</c:v>
                </c:pt>
                <c:pt idx="2">
                  <c:v>0.705763828207019</c:v>
                </c:pt>
                <c:pt idx="3">
                  <c:v>0.83299999999999996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C8-4B07-AB99-053D3377D1A9}"/>
            </c:ext>
          </c:extLst>
        </c:ser>
        <c:ser>
          <c:idx val="6"/>
          <c:order val="6"/>
          <c:tx>
            <c:strRef>
              <c:f>'איור 5 נתונים'!$B$38</c:f>
              <c:strCache>
                <c:ptCount val="1"/>
                <c:pt idx="0">
                  <c:v>מזון ומשקאות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'איור 5 נתונים'!$C$32:$C$37</c:f>
              <c:numCache>
                <c:formatCode>d\-mmm</c:formatCode>
                <c:ptCount val="6"/>
                <c:pt idx="0">
                  <c:v>43921</c:v>
                </c:pt>
                <c:pt idx="1">
                  <c:v>43943</c:v>
                </c:pt>
                <c:pt idx="2">
                  <c:v>43958</c:v>
                </c:pt>
                <c:pt idx="3">
                  <c:v>43985</c:v>
                </c:pt>
                <c:pt idx="4">
                  <c:v>43999</c:v>
                </c:pt>
                <c:pt idx="5">
                  <c:v>44020</c:v>
                </c:pt>
              </c:numCache>
            </c:numRef>
          </c:cat>
          <c:val>
            <c:numRef>
              <c:f>'איור 5 נתונים'!$D$38:$D$43</c:f>
              <c:numCache>
                <c:formatCode>General</c:formatCode>
                <c:ptCount val="6"/>
                <c:pt idx="3" formatCode="0.0%">
                  <c:v>0.36615528848877449</c:v>
                </c:pt>
                <c:pt idx="4" formatCode="0.0%">
                  <c:v>0.43400597194353924</c:v>
                </c:pt>
                <c:pt idx="5" formatCode="0.0%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AC8-4B07-AB99-053D3377D1A9}"/>
            </c:ext>
          </c:extLst>
        </c:ser>
        <c:ser>
          <c:idx val="7"/>
          <c:order val="7"/>
          <c:tx>
            <c:strRef>
              <c:f>'איור 5 נתונים'!$B$44</c:f>
              <c:strCache>
                <c:ptCount val="1"/>
                <c:pt idx="0">
                  <c:v>סך הכל כולל מזון ומשקאות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'איור 5 נתונים'!$C$32:$C$37</c:f>
              <c:numCache>
                <c:formatCode>d\-mmm</c:formatCode>
                <c:ptCount val="6"/>
                <c:pt idx="0">
                  <c:v>43921</c:v>
                </c:pt>
                <c:pt idx="1">
                  <c:v>43943</c:v>
                </c:pt>
                <c:pt idx="2">
                  <c:v>43958</c:v>
                </c:pt>
                <c:pt idx="3">
                  <c:v>43985</c:v>
                </c:pt>
                <c:pt idx="4">
                  <c:v>43999</c:v>
                </c:pt>
                <c:pt idx="5">
                  <c:v>44020</c:v>
                </c:pt>
              </c:numCache>
            </c:numRef>
          </c:cat>
          <c:val>
            <c:numRef>
              <c:f>'איור 5 נתונים'!$D$44:$D$49</c:f>
              <c:numCache>
                <c:formatCode>General</c:formatCode>
                <c:ptCount val="6"/>
                <c:pt idx="3" formatCode="0.0%">
                  <c:v>0.77461259340627653</c:v>
                </c:pt>
                <c:pt idx="4" formatCode="0.0%">
                  <c:v>0.81471153327025592</c:v>
                </c:pt>
                <c:pt idx="5" formatCode="0.00%">
                  <c:v>0.79700000000000004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AC8-4B07-AB99-053D3377D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651688"/>
        <c:axId val="685648408"/>
      </c:lineChart>
      <c:catAx>
        <c:axId val="685651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5648408"/>
        <c:crosses val="autoZero"/>
        <c:auto val="0"/>
        <c:lblAlgn val="ctr"/>
        <c:lblOffset val="100"/>
        <c:noMultiLvlLbl val="1"/>
      </c:catAx>
      <c:valAx>
        <c:axId val="68564840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85651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8370625363503"/>
          <c:y val="0.86764942247839449"/>
          <c:w val="0.71074714929669902"/>
          <c:h val="0.11982755702165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chart" Target="../charts/chart14.xml"/></Relationships>
</file>

<file path=ppt/drawings/_rels/drawing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chart" Target="../charts/chart30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0.85291</cdr:x>
      <cdr:y>0.09734</cdr:y>
    </cdr:from>
    <cdr:to>
      <cdr:x>0.85439</cdr:x>
      <cdr:y>0.84611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7926678" y="590740"/>
          <a:ext cx="13708" cy="454410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0.85159</cdr:x>
      <cdr:y>0.0266</cdr:y>
    </cdr:from>
    <cdr:to>
      <cdr:x>0.99068</cdr:x>
      <cdr:y>0.20546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78787" y="140479"/>
          <a:ext cx="1254175" cy="944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000"/>
            </a:lnSpc>
          </a:pPr>
          <a:r>
            <a:rPr lang="he-IL" sz="10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0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המחקר:                </a:t>
          </a:r>
          <a:r>
            <a:rPr lang="he-IL" sz="1000" b="1" baseline="0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בתרחיש האופטימי</a:t>
          </a:r>
          <a:endParaRPr lang="he-IL" sz="1000" b="1" baseline="0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algn="r">
            <a:lnSpc>
              <a:spcPts val="1000"/>
            </a:lnSpc>
          </a:pPr>
          <a:r>
            <a:rPr lang="he-IL" sz="1000" b="1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בתרחיש </a:t>
          </a:r>
          <a:r>
            <a:rPr lang="he-IL" sz="1000" b="1" baseline="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הפסימי</a:t>
          </a:r>
          <a:endParaRPr lang="he-IL" sz="1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0.87229</cdr:x>
      <cdr:y>0</cdr:y>
    </cdr:from>
    <cdr:to>
      <cdr:x>0.9833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3669" y="0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13: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ינואר 2017 עד יולי 2020</a:t>
          </a:r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21.07.2020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20.08.20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0.47591</cdr:y>
    </cdr:from>
    <cdr:to>
      <cdr:x>1</cdr:x>
      <cdr:y>0.52075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71726" y="3024769"/>
          <a:ext cx="751592" cy="284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0.1%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0.40408</cdr:y>
    </cdr:from>
    <cdr:to>
      <cdr:x>1</cdr:x>
      <cdr:y>0.44892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72593" y="2574866"/>
          <a:ext cx="761982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0.4%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0.51025</cdr:y>
    </cdr:from>
    <cdr:to>
      <cdr:x>1</cdr:x>
      <cdr:y>0.55509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71726" y="3243005"/>
          <a:ext cx="751592" cy="284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0.0%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0.7328</cdr:x>
      <cdr:y>0.09365</cdr:y>
    </cdr:from>
    <cdr:to>
      <cdr:x>0.8803</cdr:x>
      <cdr:y>0.16112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700744" y="501544"/>
          <a:ext cx="1348740" cy="3613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0.43602</cdr:y>
    </cdr:from>
    <cdr:to>
      <cdr:x>1</cdr:x>
      <cdr:y>0.48086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171726" y="2771238"/>
          <a:ext cx="751592" cy="284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775496F-4FB5-4DA5-888F-285ED551232B}" type="TxLink">
            <a:rPr lang="en-US" sz="1400" b="1" i="0" u="none" strike="noStrike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0.1%</a:t>
          </a:fld>
          <a:endParaRPr lang="he-IL" sz="1400" b="1" dirty="0">
            <a:solidFill>
              <a:schemeClr val="accent2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0.48909</cdr:y>
    </cdr:from>
    <cdr:to>
      <cdr:x>1</cdr:x>
      <cdr:y>0.53997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68310" y="2741918"/>
          <a:ext cx="430119" cy="285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0.9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0.45588</cdr:y>
    </cdr:from>
    <cdr:to>
      <cdr:x>1</cdr:x>
      <cdr:y>0.50677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68310" y="2555725"/>
          <a:ext cx="430119" cy="285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1.3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0.94874</cdr:x>
      <cdr:y>0.40351</cdr:y>
    </cdr:from>
    <cdr:to>
      <cdr:x>0.9955</cdr:x>
      <cdr:y>0.45439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26918" y="2262130"/>
          <a:ext cx="430118" cy="285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1.4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0.34745</cdr:y>
    </cdr:from>
    <cdr:to>
      <cdr:x>1</cdr:x>
      <cdr:y>0.39558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83764" y="1947833"/>
          <a:ext cx="414665" cy="269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1.7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0.75084</cdr:x>
      <cdr:y>0.11631</cdr:y>
    </cdr:from>
    <cdr:to>
      <cdr:x>0.91232</cdr:x>
      <cdr:y>0.19287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865640" y="615262"/>
          <a:ext cx="1476573" cy="40498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0.75128</cdr:x>
      <cdr:y>0.06165</cdr:y>
    </cdr:from>
    <cdr:to>
      <cdr:x>0.91519</cdr:x>
      <cdr:y>0.1324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91382" y="374661"/>
          <a:ext cx="1525335" cy="4299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0.84599</cdr:x>
      <cdr:y>0.10565</cdr:y>
    </cdr:from>
    <cdr:to>
      <cdr:x>0.98611</cdr:x>
      <cdr:y>0.17312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735742" y="567293"/>
          <a:ext cx="1281257" cy="3622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0.35492</cdr:x>
      <cdr:y>0.08714</cdr:y>
    </cdr:from>
    <cdr:to>
      <cdr:x>0.35497</cdr:x>
      <cdr:y>0.82179</cdr:y>
    </cdr:to>
    <cdr:cxnSp macro="">
      <cdr:nvCxnSpPr>
        <cdr:cNvPr id="2" name="מחבר ישר 1"/>
        <cdr:cNvCxnSpPr/>
      </cdr:nvCxnSpPr>
      <cdr:spPr>
        <a:xfrm xmlns:a="http://schemas.openxmlformats.org/drawingml/2006/main" flipH="1">
          <a:off x="3245419" y="461874"/>
          <a:ext cx="457" cy="389377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0.78284</cdr:x>
      <cdr:y>0.10006</cdr:y>
    </cdr:from>
    <cdr:to>
      <cdr:x>0.78289</cdr:x>
      <cdr:y>0.83471</cdr:y>
    </cdr:to>
    <cdr:cxnSp macro="">
      <cdr:nvCxnSpPr>
        <cdr:cNvPr id="3" name="מחבר ישר 2"/>
        <cdr:cNvCxnSpPr/>
      </cdr:nvCxnSpPr>
      <cdr:spPr>
        <a:xfrm xmlns:a="http://schemas.openxmlformats.org/drawingml/2006/main" flipH="1">
          <a:off x="7158325" y="530329"/>
          <a:ext cx="458" cy="389378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0.76635</cdr:x>
      <cdr:y>0.0819</cdr:y>
    </cdr:from>
    <cdr:to>
      <cdr:x>0.93619</cdr:x>
      <cdr:y>0.21882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007511" y="434076"/>
          <a:ext cx="1553017" cy="725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תוכנית</a:t>
          </a:r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 לרכישת אג"ח תאגידיות</a:t>
          </a:r>
          <a:endParaRPr lang="he-IL" sz="12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בסוגריים מייצגים את התחזית הקודמת‎‎</a:t>
          </a:r>
        </a:p>
      </cdr:txBody>
    </cdr:sp>
  </cdr:relSizeAnchor>
  <cdr:relSizeAnchor xmlns:cdr="http://schemas.openxmlformats.org/drawingml/2006/chartDrawing">
    <cdr:from>
      <cdr:x>0.09547</cdr:x>
      <cdr:y>0.69617</cdr:y>
    </cdr:from>
    <cdr:to>
      <cdr:x>0.14978</cdr:x>
      <cdr:y>0.76801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866775" y="3645756"/>
          <a:ext cx="493064" cy="376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-5.1 (-5.6)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0.13935</cdr:x>
      <cdr:y>0.28101</cdr:y>
    </cdr:from>
    <cdr:to>
      <cdr:x>0.19258</cdr:x>
      <cdr:y>0.32711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95118" y="1705415"/>
          <a:ext cx="494702" cy="279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3.8 (4)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0.24901</cdr:x>
      <cdr:y>0.81826</cdr:y>
    </cdr:from>
    <cdr:to>
      <cdr:x>0.30423</cdr:x>
      <cdr:y>0.90313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260715" y="4285152"/>
          <a:ext cx="501325" cy="444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-8.2 (-8)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0.29188</cdr:x>
      <cdr:y>0.21807</cdr:y>
    </cdr:from>
    <cdr:to>
      <cdr:x>0.34993</cdr:x>
      <cdr:y>0.30505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649893" y="1142024"/>
          <a:ext cx="527012" cy="455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EE996C7-2F9F-4BA5-B4AE-C6A6FC50F88B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5.5 (5.4)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0.41368</cdr:x>
      <cdr:y>0.69546</cdr:y>
    </cdr:from>
    <cdr:to>
      <cdr:x>0.46852</cdr:x>
      <cdr:y>0.7588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3844609" y="4220598"/>
          <a:ext cx="509677" cy="384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-4.9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0.45759</cdr:x>
      <cdr:y>0.35357</cdr:y>
    </cdr:from>
    <cdr:to>
      <cdr:x>0.50944</cdr:x>
      <cdr:y>0.41168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252662" y="2145733"/>
          <a:ext cx="481877" cy="352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2.5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0.56601</cdr:x>
      <cdr:y>0.21448</cdr:y>
    </cdr:from>
    <cdr:to>
      <cdr:x>0.61821</cdr:x>
      <cdr:y>0.25535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138609" y="1123201"/>
          <a:ext cx="473907" cy="214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5.5 (5.8)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0.61798</cdr:x>
      <cdr:y>0.13261</cdr:y>
    </cdr:from>
    <cdr:to>
      <cdr:x>0.66985</cdr:x>
      <cdr:y>0.18811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743270" y="804773"/>
          <a:ext cx="482063" cy="33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8.0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0.70606</cdr:x>
      <cdr:y>0.65287</cdr:y>
    </cdr:from>
    <cdr:to>
      <cdr:x>0.79315</cdr:x>
      <cdr:y>0.72875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6410131" y="3419012"/>
          <a:ext cx="790628" cy="397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-3.8 (-3.7)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0.76827</cdr:x>
      <cdr:y>0.22935</cdr:y>
    </cdr:from>
    <cdr:to>
      <cdr:x>0.81705</cdr:x>
      <cdr:y>0.30649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6974894" y="1201063"/>
          <a:ext cx="442858" cy="403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5.1 (5)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0.86845</cdr:x>
      <cdr:y>0.54795</cdr:y>
    </cdr:from>
    <cdr:to>
      <cdr:x>0.94101</cdr:x>
      <cdr:y>0.61599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7884367" y="2869551"/>
          <a:ext cx="658768" cy="35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-1 (-0.4)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0.92856</cdr:x>
      <cdr:y>0.26807</cdr:y>
    </cdr:from>
    <cdr:to>
      <cdr:x>0.9871</cdr:x>
      <cdr:y>0.32515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29739" y="1626869"/>
          <a:ext cx="544052" cy="34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0.71251</cdr:x>
      <cdr:y>0.77292</cdr:y>
    </cdr:from>
    <cdr:to>
      <cdr:x>0.84767</cdr:x>
      <cdr:y>0.83757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6468619" y="4047704"/>
          <a:ext cx="122707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600" smtClean="0">
              <a:latin typeface="David" panose="020E0502060401010101" pitchFamily="34" charset="-79"/>
              <a:cs typeface="David" panose="020E0502060401010101" pitchFamily="34" charset="-79"/>
            </a:rPr>
            <a:t>העולם</a:t>
          </a:r>
          <a:endParaRPr lang="he-IL" sz="16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0.58197</cdr:x>
      <cdr:y>0.77574</cdr:y>
    </cdr:from>
    <cdr:to>
      <cdr:x>0.71713</cdr:x>
      <cdr:y>0.84038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5283516" y="4062453"/>
          <a:ext cx="122707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600" dirty="0" smtClean="0">
              <a:latin typeface="David" panose="020E0502060401010101" pitchFamily="34" charset="-79"/>
              <a:cs typeface="David" panose="020E0502060401010101" pitchFamily="34" charset="-79"/>
            </a:rPr>
            <a:t>סין</a:t>
          </a:r>
          <a:endParaRPr lang="he-IL" sz="16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0.41879</cdr:x>
      <cdr:y>0.77574</cdr:y>
    </cdr:from>
    <cdr:to>
      <cdr:x>0.55395</cdr:x>
      <cdr:y>0.84038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3802092" y="4062453"/>
          <a:ext cx="122707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600" dirty="0" smtClean="0">
              <a:latin typeface="David" panose="020E0502060401010101" pitchFamily="34" charset="-79"/>
              <a:cs typeface="David" panose="020E0502060401010101" pitchFamily="34" charset="-79"/>
            </a:rPr>
            <a:t>יפן</a:t>
          </a:r>
          <a:endParaRPr lang="he-IL" sz="16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0.15797</cdr:x>
      <cdr:y>0.77574</cdr:y>
    </cdr:from>
    <cdr:to>
      <cdr:x>0.29313</cdr:x>
      <cdr:y>0.84038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1434187" y="4062453"/>
          <a:ext cx="122707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600" dirty="0" smtClean="0">
              <a:latin typeface="David" panose="020E0502060401010101" pitchFamily="34" charset="-79"/>
              <a:cs typeface="David" panose="020E0502060401010101" pitchFamily="34" charset="-79"/>
            </a:rPr>
            <a:t>אירופה</a:t>
          </a:r>
          <a:endParaRPr lang="he-IL" sz="16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0.02789</cdr:x>
      <cdr:y>0.77574</cdr:y>
    </cdr:from>
    <cdr:to>
      <cdr:x>0.16305</cdr:x>
      <cdr:y>0.84038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253236" y="4062453"/>
          <a:ext cx="122707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600" dirty="0" smtClean="0">
              <a:latin typeface="David" panose="020E0502060401010101" pitchFamily="34" charset="-79"/>
              <a:cs typeface="David" panose="020E0502060401010101" pitchFamily="34" charset="-79"/>
            </a:rPr>
            <a:t>ארה"ב</a:t>
          </a:r>
          <a:endParaRPr lang="he-IL" sz="16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0.54632</cdr:y>
    </cdr:from>
    <cdr:to>
      <cdr:x>1</cdr:x>
      <cdr:y>0.59334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2775320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-7.1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0.92822</cdr:x>
      <cdr:y>0.66773</cdr:y>
    </cdr:from>
    <cdr:to>
      <cdr:x>1</cdr:x>
      <cdr:y>0.71476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251890" y="3392068"/>
          <a:ext cx="638110" cy="238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-13.1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0.76714</cdr:y>
    </cdr:from>
    <cdr:to>
      <cdr:x>1</cdr:x>
      <cdr:y>0.80722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33" y="3897085"/>
          <a:ext cx="567267" cy="203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-17.4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0.764</cdr:x>
      <cdr:y>0.18263</cdr:y>
    </cdr:from>
    <cdr:to>
      <cdr:x>0.98917</cdr:x>
      <cdr:y>0.22804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7110074" y="1110729"/>
          <a:ext cx="2095500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fld id="{ACB82FDC-0CAD-41D8-AA9E-FF4B8AFBFF5E}" type="TxLink">
            <a:rPr lang="he-IL" sz="1400" b="0" i="0" u="none" strike="noStrike">
              <a:solidFill>
                <a:schemeClr val="accent5"/>
              </a:solidFill>
              <a:latin typeface="David" panose="020E0502060401010101" pitchFamily="34" charset="-79"/>
              <a:cs typeface="David" panose="020E0502060401010101" pitchFamily="34" charset="-79"/>
            </a:rPr>
            <a:pPr rtl="1"/>
            <a:t>ערך חזוי: 0.99</a:t>
          </a:fld>
          <a:endParaRPr lang="he-IL" sz="1400" b="1" dirty="0">
            <a:solidFill>
              <a:schemeClr val="accent5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0.764</cdr:x>
      <cdr:y>0.13878</cdr:y>
    </cdr:from>
    <cdr:to>
      <cdr:x>0.98917</cdr:x>
      <cdr:y>0.18419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7110074" y="844029"/>
          <a:ext cx="2095500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fld id="{A43E3481-E80F-468C-B2CD-88607002AD61}" type="TxLink">
            <a:rPr lang="he-IL" sz="1400" b="0" i="0" u="none" strike="noStrike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rtl="1"/>
            <a:t>ערך אחרון 1.01</a:t>
          </a:fld>
          <a:endParaRPr lang="he-IL" sz="11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0.50555</cdr:x>
      <cdr:y>0.95329</cdr:y>
    </cdr:from>
    <cdr:to>
      <cdr:x>1</cdr:x>
      <cdr:y>0.99215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94339" y="4842729"/>
          <a:ext cx="4395661" cy="197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0" dirty="0" smtClean="0">
              <a:latin typeface="David" panose="020E0502060401010101" pitchFamily="34" charset="-79"/>
              <a:cs typeface="David" panose="020E0502060401010101" pitchFamily="34" charset="-79"/>
            </a:rPr>
            <a:t>ינואר 2016 עד </a:t>
          </a:r>
          <a:r>
            <a:rPr lang="he-IL" sz="1600" dirty="0" smtClean="0">
              <a:latin typeface="David" panose="020E0502060401010101" pitchFamily="34" charset="-79"/>
              <a:cs typeface="David" panose="020E0502060401010101" pitchFamily="34" charset="-79"/>
            </a:rPr>
            <a:t>יולי</a:t>
          </a:r>
          <a:r>
            <a:rPr lang="he-IL" sz="1600" b="0" dirty="0" smtClean="0">
              <a:latin typeface="David" panose="020E0502060401010101" pitchFamily="34" charset="-79"/>
              <a:cs typeface="David" panose="020E0502060401010101" pitchFamily="34" charset="-79"/>
            </a:rPr>
            <a:t> 2020</a:t>
          </a:r>
        </a:p>
      </cdr:txBody>
    </cdr:sp>
  </cdr:relSizeAnchor>
  <cdr:relSizeAnchor xmlns:cdr="http://schemas.openxmlformats.org/drawingml/2006/chartDrawing">
    <cdr:from>
      <cdr:x>0.04007</cdr:x>
      <cdr:y>0.00201</cdr:y>
    </cdr:from>
    <cdr:to>
      <cdr:x>0.95159</cdr:x>
      <cdr:y>0.04991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7200" y="12655"/>
          <a:ext cx="1040129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איור 27: </a:t>
          </a:r>
          <a:r>
            <a:rPr lang="he-IL" sz="1800" b="1" dirty="0">
              <a:latin typeface="David" panose="020E0502060401010101" pitchFamily="34" charset="-79"/>
              <a:cs typeface="David" panose="020E0502060401010101" pitchFamily="34" charset="-79"/>
            </a:rPr>
            <a:t>מדד המחירים לצרכן ואינפלציית הליבה במשקים העיקריים ובישראל</a:t>
          </a:r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0.10439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0.00556</cdr:x>
      <cdr:y>0.0101</cdr:y>
    </cdr:from>
    <cdr:to>
      <cdr:x>0.14796</cdr:x>
      <cdr:y>0.14084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1" y="50794"/>
          <a:ext cx="1302098" cy="65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</a:t>
          </a:r>
        </a:p>
        <a:p xmlns:a="http://schemas.openxmlformats.org/drawingml/2006/main">
          <a:pPr algn="ctr"/>
          <a:r>
            <a:rPr lang="he-IL" sz="14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15/08/2019=100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0.54313</cdr:y>
    </cdr:from>
    <cdr:to>
      <cdr:x>1</cdr:x>
      <cdr:y>0.58796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2759075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0.125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0.57829</cdr:y>
    </cdr:from>
    <cdr:to>
      <cdr:x>1</cdr:x>
      <cdr:y>0.62313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937713"/>
          <a:ext cx="485838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0.1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22/08/19=100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0.01389</cdr:x>
      <cdr:y>0.93666</cdr:y>
    </cdr:from>
    <cdr:to>
      <cdr:x>1</cdr:x>
      <cdr:y>0.99455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27001" y="4980020"/>
          <a:ext cx="901699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dirty="0" smtClean="0">
              <a:latin typeface="David" panose="020E0502060401010101" pitchFamily="34" charset="-79"/>
              <a:cs typeface="David" panose="020E0502060401010101" pitchFamily="34" charset="-79"/>
            </a:rPr>
            <a:t>*נתוני יצוא הסחורות </a:t>
          </a:r>
          <a:r>
            <a:rPr lang="he-IL" sz="1400" dirty="0" err="1" smtClean="0">
              <a:latin typeface="David" panose="020E0502060401010101" pitchFamily="34" charset="-79"/>
              <a:cs typeface="David" panose="020E0502060401010101" pitchFamily="34" charset="-79"/>
            </a:rPr>
            <a:t>מנוכי</a:t>
          </a:r>
          <a:r>
            <a:rPr lang="he-IL" sz="1400" dirty="0" smtClean="0">
              <a:latin typeface="David" panose="020E0502060401010101" pitchFamily="34" charset="-79"/>
              <a:cs typeface="David" panose="020E0502060401010101" pitchFamily="34" charset="-79"/>
            </a:rPr>
            <a:t> עונתיות. נתוני יצוא השירותים הם מקוריים, היות ובשל משבר הקורונה </a:t>
          </a:r>
          <a:r>
            <a:rPr lang="he-IL" sz="1400" dirty="0" err="1" smtClean="0">
              <a:latin typeface="David" panose="020E0502060401010101" pitchFamily="34" charset="-79"/>
              <a:cs typeface="David" panose="020E0502060401010101" pitchFamily="34" charset="-79"/>
            </a:rPr>
            <a:t>הלמ"ס</a:t>
          </a:r>
          <a:r>
            <a:rPr lang="he-IL" sz="1400" dirty="0" smtClean="0">
              <a:latin typeface="David" panose="020E0502060401010101" pitchFamily="34" charset="-79"/>
              <a:cs typeface="David" panose="020E0502060401010101" pitchFamily="34" charset="-79"/>
            </a:rPr>
            <a:t> לא פרסמה נתונים מנוכים.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0.10718</cdr:x>
      <cdr:y>0.86948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3474" y="4641140"/>
          <a:ext cx="8109143" cy="696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baseline="0" dirty="0">
              <a:latin typeface="David" panose="020E0502060401010101" pitchFamily="34" charset="-79"/>
              <a:cs typeface="David" panose="020E0502060401010101" pitchFamily="34" charset="-79"/>
            </a:rPr>
            <a:t> יצוא שירותים ללא מכירת חברות הזנק, תיירות וצריכת עובדים זרים.</a:t>
          </a:r>
        </a:p>
        <a:p xmlns:a="http://schemas.openxmlformats.org/drawingml/2006/main">
          <a:pPr rtl="1"/>
          <a:endParaRPr lang="he-IL" sz="1100" baseline="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0.18869</cdr:x>
      <cdr:y>0.58834</cdr:y>
    </cdr:from>
    <cdr:to>
      <cdr:x>0.25771</cdr:x>
      <cdr:y>0.64865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5403" y="3147841"/>
          <a:ext cx="631119" cy="32267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1"/>
          <a:r>
            <a:rPr lang="he-IL" sz="1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בינוי</a:t>
          </a:r>
          <a:endParaRPr lang="en-US" sz="11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0.1269</cdr:x>
      <cdr:y>0.70014</cdr:y>
    </cdr:from>
    <cdr:to>
      <cdr:x>0.19909</cdr:x>
      <cdr:y>0.76045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60394" y="3745978"/>
          <a:ext cx="660105" cy="32267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4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t>מסחר</a:t>
          </a:r>
          <a:endParaRPr lang="en-US" sz="11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0.53827</cdr:x>
      <cdr:y>0.23784</cdr:y>
    </cdr:from>
    <cdr:to>
      <cdr:x>0.60932</cdr:x>
      <cdr:y>0.28062</cdr:y>
    </cdr:to>
    <cdr:grpSp>
      <cdr:nvGrpSpPr>
        <cdr:cNvPr id="12" name="Group 11"/>
        <cdr:cNvGrpSpPr/>
      </cdr:nvGrpSpPr>
      <cdr:grpSpPr>
        <a:xfrm xmlns:a="http://schemas.openxmlformats.org/drawingml/2006/main">
          <a:off x="4921941" y="1272525"/>
          <a:ext cx="649681" cy="228887"/>
          <a:chOff x="5009428" y="1445873"/>
          <a:chExt cx="661173" cy="260286"/>
        </a:xfrm>
      </cdr:grpSpPr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5009428" y="1445873"/>
            <a:ext cx="661173" cy="260286"/>
          </a:xfrm>
          <a:prstGeom xmlns:a="http://schemas.openxmlformats.org/drawingml/2006/main" prst="rect">
            <a:avLst/>
          </a:prstGeom>
          <a:ln xmlns:a="http://schemas.openxmlformats.org/drawingml/2006/main">
            <a:solidFill>
              <a:srgbClr val="92D050"/>
            </a:solidFill>
          </a:ln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rtl="1"/>
            <a:r>
              <a:rPr lang="he-IL" sz="1400" b="1" dirty="0">
                <a:solidFill>
                  <a:srgbClr val="92D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הייטק</a:t>
            </a:r>
            <a:endParaRPr lang="en-US" sz="1100" b="1" dirty="0">
              <a:solidFill>
                <a:srgbClr val="92D05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dr:txBody>
      </cdr:sp>
    </cdr:grpSp>
  </cdr:relSizeAnchor>
  <cdr:relSizeAnchor xmlns:cdr="http://schemas.openxmlformats.org/drawingml/2006/chartDrawing">
    <cdr:from>
      <cdr:x>0.10046</cdr:x>
      <cdr:y>0.39145</cdr:y>
    </cdr:from>
    <cdr:to>
      <cdr:x>0.22744</cdr:x>
      <cdr:y>0.47578</cdr:y>
    </cdr:to>
    <cdr:grpSp>
      <cdr:nvGrpSpPr>
        <cdr:cNvPr id="11" name="Group 10"/>
        <cdr:cNvGrpSpPr/>
      </cdr:nvGrpSpPr>
      <cdr:grpSpPr>
        <a:xfrm xmlns:a="http://schemas.openxmlformats.org/drawingml/2006/main">
          <a:off x="918606" y="2094390"/>
          <a:ext cx="1161105" cy="451194"/>
          <a:chOff x="897358" y="2404438"/>
          <a:chExt cx="1181726" cy="512946"/>
        </a:xfrm>
      </cdr:grpSpPr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897358" y="2404438"/>
            <a:ext cx="1181726" cy="319485"/>
          </a:xfrm>
          <a:prstGeom xmlns:a="http://schemas.openxmlformats.org/drawingml/2006/main" prst="rect">
            <a:avLst/>
          </a:prstGeom>
          <a:ln xmlns:a="http://schemas.openxmlformats.org/drawingml/2006/main">
            <a:solidFill>
              <a:schemeClr val="accent6">
                <a:lumMod val="75000"/>
              </a:schemeClr>
            </a:solidFill>
          </a:ln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rtl="1"/>
            <a:r>
              <a:rPr lang="he-IL" sz="14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תעשייה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dr:txBody>
      </cdr:sp>
      <cdr:cxnSp macro="">
        <cdr:nvCxnSpPr>
          <cdr:cNvPr id="21" name="Straight Connector 20"/>
          <cdr:cNvCxnSpPr/>
        </cdr:nvCxnSpPr>
        <cdr:spPr>
          <a:xfrm xmlns:a="http://schemas.openxmlformats.org/drawingml/2006/main" flipH="1">
            <a:off x="1418430" y="2718383"/>
            <a:ext cx="29780" cy="199001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chemeClr val="accent6">
                <a:lumMod val="75000"/>
              </a:schemeClr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0.25524</cdr:x>
      <cdr:y>0.21168</cdr:y>
    </cdr:from>
    <cdr:to>
      <cdr:x>0.38692</cdr:x>
      <cdr:y>0.46689</cdr:y>
    </cdr:to>
    <cdr:grpSp>
      <cdr:nvGrpSpPr>
        <cdr:cNvPr id="10" name="Group 9"/>
        <cdr:cNvGrpSpPr/>
      </cdr:nvGrpSpPr>
      <cdr:grpSpPr>
        <a:xfrm xmlns:a="http://schemas.openxmlformats.org/drawingml/2006/main">
          <a:off x="2333915" y="1132560"/>
          <a:ext cx="1204081" cy="1365460"/>
          <a:chOff x="2408782" y="932944"/>
          <a:chExt cx="1225559" cy="1552231"/>
        </a:xfrm>
      </cdr:grpSpPr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2454585" y="1907356"/>
            <a:ext cx="747217" cy="366802"/>
          </a:xfrm>
          <a:prstGeom xmlns:a="http://schemas.openxmlformats.org/drawingml/2006/main" prst="rect">
            <a:avLst/>
          </a:prstGeom>
          <a:ln xmlns:a="http://schemas.openxmlformats.org/drawingml/2006/main">
            <a:solidFill>
              <a:srgbClr val="00B0F0"/>
            </a:solidFill>
          </a:ln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rtl="1"/>
            <a:r>
              <a:rPr lang="he-IL" sz="1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סך</a:t>
            </a:r>
            <a:r>
              <a:rPr lang="he-IL" sz="1400" b="1" dirty="0">
                <a:solidFill>
                  <a:srgbClr val="00B0F0"/>
                </a:solidFill>
              </a:rPr>
              <a:t> </a:t>
            </a:r>
            <a:r>
              <a:rPr lang="he-IL" sz="1400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endParaRPr lang="en-US" sz="1400" b="1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dr:txBody>
      </cdr:sp>
      <cdr:cxnSp macro="">
        <cdr:nvCxnSpPr>
          <cdr:cNvPr id="9" name="Straight Connector 8"/>
          <cdr:cNvCxnSpPr/>
        </cdr:nvCxnSpPr>
        <cdr:spPr>
          <a:xfrm xmlns:a="http://schemas.openxmlformats.org/drawingml/2006/main" flipH="1">
            <a:off x="2795836" y="2253051"/>
            <a:ext cx="5102" cy="232124"/>
          </a:xfrm>
          <a:prstGeom xmlns:a="http://schemas.openxmlformats.org/drawingml/2006/main" prst="line">
            <a:avLst/>
          </a:prstGeom>
          <a:ln xmlns:a="http://schemas.openxmlformats.org/drawingml/2006/main" w="28575">
            <a:solidFill>
              <a:srgbClr val="00B0F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grpSp>
        <cdr:nvGrpSpPr>
          <cdr:cNvPr id="8" name="Group 7"/>
          <cdr:cNvGrpSpPr/>
        </cdr:nvGrpSpPr>
        <cdr:grpSpPr>
          <a:xfrm xmlns:a="http://schemas.openxmlformats.org/drawingml/2006/main">
            <a:off x="2408782" y="932944"/>
            <a:ext cx="1225559" cy="638276"/>
            <a:chOff x="2408782" y="932944"/>
            <a:chExt cx="1225559" cy="638276"/>
          </a:xfrm>
        </cdr:grpSpPr>
        <cdr:sp macro="" textlink="">
          <cdr:nvSpPr>
            <cdr:cNvPr id="5" name="TextBox 1"/>
            <cdr:cNvSpPr txBox="1"/>
          </cdr:nvSpPr>
          <cdr:spPr>
            <a:xfrm xmlns:a="http://schemas.openxmlformats.org/drawingml/2006/main">
              <a:off x="2408782" y="932944"/>
              <a:ext cx="1225559" cy="366802"/>
            </a:xfrm>
            <a:prstGeom xmlns:a="http://schemas.openxmlformats.org/drawingml/2006/main" prst="rect">
              <a:avLst/>
            </a:prstGeom>
            <a:ln xmlns:a="http://schemas.openxmlformats.org/drawingml/2006/main">
              <a:solidFill>
                <a:srgbClr val="0070C0"/>
              </a:solidFill>
            </a:ln>
          </cdr:spPr>
          <cdr:txBody>
            <a:bodyPr xmlns:a="http://schemas.openxmlformats.org/drawingml/2006/main" wrap="square" rtlCol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rtl="1"/>
              <a:r>
                <a:rPr lang="he-IL" sz="1400" b="1" dirty="0">
                  <a:solidFill>
                    <a:srgbClr val="0070C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פיננסים</a:t>
              </a:r>
              <a:endParaRPr lang="en-US" sz="11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cdr:txBody>
        </cdr:sp>
        <cdr:cxnSp macro="">
          <cdr:nvCxnSpPr>
            <cdr:cNvPr id="17" name="Straight Connector 16"/>
            <cdr:cNvCxnSpPr/>
          </cdr:nvCxnSpPr>
          <cdr:spPr>
            <a:xfrm xmlns:a="http://schemas.openxmlformats.org/drawingml/2006/main" flipH="1">
              <a:off x="3179387" y="1291696"/>
              <a:ext cx="2229" cy="279524"/>
            </a:xfrm>
            <a:prstGeom xmlns:a="http://schemas.openxmlformats.org/drawingml/2006/main" prst="line">
              <a:avLst/>
            </a:prstGeom>
            <a:ln xmlns:a="http://schemas.openxmlformats.org/drawingml/2006/main" w="28575">
              <a:solidFill>
                <a:srgbClr val="0070C0"/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  <cdr:relSizeAnchor xmlns:cdr="http://schemas.openxmlformats.org/drawingml/2006/chartDrawing">
    <cdr:from>
      <cdr:x>0.75246</cdr:x>
      <cdr:y>0.47631</cdr:y>
    </cdr:from>
    <cdr:to>
      <cdr:x>0.87861</cdr:x>
      <cdr:y>0.55798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7005164" y="2891749"/>
          <a:ext cx="1174413" cy="49583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שירותי</a:t>
          </a:r>
          <a:r>
            <a:rPr lang="he-IL" sz="1400" b="1" baseline="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 מזון ומשקאות</a:t>
          </a:r>
        </a:p>
        <a:p xmlns:a="http://schemas.openxmlformats.org/drawingml/2006/main">
          <a:pPr algn="r" rtl="1"/>
          <a:endParaRPr lang="en-US" sz="1100" b="1" dirty="0">
            <a:solidFill>
              <a:srgbClr val="7030A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0.39887</cdr:x>
      <cdr:y>0.62517</cdr:y>
    </cdr:from>
    <cdr:to>
      <cdr:x>0.50175</cdr:x>
      <cdr:y>0.68548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4313" y="3804058"/>
          <a:ext cx="958028" cy="36697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t>מסחר</a:t>
          </a:r>
          <a:endParaRPr lang="en-US" sz="11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0.16029</cdr:x>
      <cdr:y>0.56025</cdr:y>
    </cdr:from>
    <cdr:to>
      <cdr:x>0.24671</cdr:x>
      <cdr:y>0.62056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92592" y="3408985"/>
          <a:ext cx="804751" cy="36697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b="1" dirty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בינוי</a:t>
          </a:r>
          <a:endParaRPr lang="en-US" sz="1100" b="1" dirty="0">
            <a:solidFill>
              <a:schemeClr val="accent2">
                <a:lumMod val="75000"/>
              </a:schemeClr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0.14658</cdr:x>
      <cdr:y>0.18013</cdr:y>
    </cdr:from>
    <cdr:to>
      <cdr:x>0.24946</cdr:x>
      <cdr:y>0.24044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5002" y="1096049"/>
          <a:ext cx="958027" cy="36697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92D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b="1" dirty="0">
              <a:solidFill>
                <a:srgbClr val="92D050"/>
              </a:solidFill>
              <a:latin typeface="David" panose="020E0502060401010101" pitchFamily="34" charset="-79"/>
              <a:cs typeface="David" panose="020E0502060401010101" pitchFamily="34" charset="-79"/>
            </a:rPr>
            <a:t>הייטק</a:t>
          </a:r>
          <a:endParaRPr lang="en-US" sz="1100" b="1" dirty="0">
            <a:solidFill>
              <a:srgbClr val="92D05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0.78099</cdr:x>
      <cdr:y>0.35019</cdr:y>
    </cdr:from>
    <cdr:to>
      <cdr:x>0.94809</cdr:x>
      <cdr:y>0.40272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E0B09004-452C-442D-AE41-B8BA9F48D4EF}"/>
            </a:ext>
          </a:extLst>
        </cdr:cNvPr>
        <cdr:cNvGrpSpPr/>
      </cdr:nvGrpSpPr>
      <cdr:grpSpPr>
        <a:xfrm xmlns:a="http://schemas.openxmlformats.org/drawingml/2006/main">
          <a:off x="7094389" y="1811736"/>
          <a:ext cx="1517910" cy="271768"/>
          <a:chOff x="1071564" y="455088"/>
          <a:chExt cx="1181726" cy="319484"/>
        </a:xfrm>
      </cdr:grpSpPr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1071564" y="455088"/>
            <a:ext cx="1181726" cy="319484"/>
          </a:xfrm>
          <a:prstGeom xmlns:a="http://schemas.openxmlformats.org/drawingml/2006/main" prst="rect">
            <a:avLst/>
          </a:prstGeom>
          <a:ln xmlns:a="http://schemas.openxmlformats.org/drawingml/2006/main">
            <a:solidFill>
              <a:schemeClr val="accent2">
                <a:lumMod val="50000"/>
              </a:schemeClr>
            </a:solidFill>
          </a:ln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rtl="1"/>
            <a:r>
              <a:rPr lang="he-IL" sz="1400" b="1" dirty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סך </a:t>
            </a:r>
            <a:r>
              <a:rPr lang="he-IL" sz="1400" b="1" dirty="0" err="1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sz="1400" b="1" dirty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כולל מזון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dr:txBody>
      </cdr:sp>
    </cdr:grpSp>
  </cdr:relSizeAnchor>
  <cdr:relSizeAnchor xmlns:cdr="http://schemas.openxmlformats.org/drawingml/2006/chartDrawing">
    <cdr:from>
      <cdr:x>0.15062</cdr:x>
      <cdr:y>0.34885</cdr:y>
    </cdr:from>
    <cdr:to>
      <cdr:x>0.28231</cdr:x>
      <cdr:y>0.40916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402598" y="2122650"/>
          <a:ext cx="1226309" cy="36697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פיננסים</a:t>
          </a:r>
          <a:endParaRPr lang="en-US" sz="11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0.06185</cdr:x>
      <cdr:y>0.51742</cdr:y>
    </cdr:from>
    <cdr:to>
      <cdr:x>0.1495</cdr:x>
      <cdr:y>0.56811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75954" y="3148424"/>
          <a:ext cx="816204" cy="30843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b="1" dirty="0">
              <a:solidFill>
                <a:schemeClr val="accent6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תעשייה</a:t>
          </a:r>
          <a:endParaRPr lang="en-US" sz="1400" b="1" dirty="0">
            <a:solidFill>
              <a:schemeClr val="accent6">
                <a:lumMod val="75000"/>
              </a:schemeClr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0.1495</cdr:x>
      <cdr:y>0.50843</cdr:y>
    </cdr:from>
    <cdr:to>
      <cdr:x>0.16124</cdr:x>
      <cdr:y>0.54277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002D0CDC-AE11-4E35-9621-16B51D470C17}"/>
            </a:ext>
          </a:extLst>
        </cdr:cNvPr>
        <cdr:cNvCxnSpPr>
          <a:endCxn xmlns:a="http://schemas.openxmlformats.org/drawingml/2006/main" id="12" idx="3"/>
        </cdr:cNvCxnSpPr>
      </cdr:nvCxnSpPr>
      <cdr:spPr>
        <a:xfrm xmlns:a="http://schemas.openxmlformats.org/drawingml/2006/main" flipH="1">
          <a:off x="1392158" y="3093721"/>
          <a:ext cx="109324" cy="20895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0.80626</cdr:x>
      <cdr:y>0.72842</cdr:y>
    </cdr:from>
    <cdr:to>
      <cdr:x>0.94347</cdr:x>
      <cdr:y>0.78873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507941" y="4432301"/>
          <a:ext cx="1277769" cy="36697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b="1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מזון</a:t>
          </a:r>
          <a:r>
            <a:rPr lang="he-IL" sz="1400" b="1" baseline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 ומשקאות</a:t>
          </a:r>
          <a:endParaRPr lang="en-US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0.63963</cdr:x>
      <cdr:y>0.58294</cdr:y>
    </cdr:from>
    <cdr:to>
      <cdr:x>0.83968</cdr:x>
      <cdr:y>0.65389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956314" y="3547065"/>
          <a:ext cx="1862884" cy="431716"/>
        </a:xfrm>
        <a:prstGeom xmlns:a="http://schemas.openxmlformats.org/drawingml/2006/main" prst="rect">
          <a:avLst/>
        </a:prstGeom>
        <a:ln xmlns:a="http://schemas.openxmlformats.org/drawingml/2006/main" w="6350">
          <a:solidFill>
            <a:schemeClr val="accent1">
              <a:lumMod val="50000"/>
            </a:schemeClr>
          </a:solidFill>
          <a:prstDash val="dash"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100"/>
            <a:t>ענף</a:t>
          </a:r>
          <a:r>
            <a:rPr lang="he-IL" sz="1100" baseline="0"/>
            <a:t> מזון ומשקאות נוסף לסקר רק בגל 5 (תחילת יוני)</a:t>
          </a:r>
          <a:endParaRPr lang="en-US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0.20864</cdr:x>
      <cdr:y>0</cdr:y>
    </cdr:from>
    <cdr:to>
      <cdr:x>0.78261</cdr:x>
      <cdr:y>0.1167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7822" y="0"/>
          <a:ext cx="5248364" cy="580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איור 10: הגורמים לפגיעה בפעילות החברה על פי ענף כלכלי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2019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0.95131</cdr:x>
      <cdr:y>0.55867</cdr:y>
    </cdr:from>
    <cdr:to>
      <cdr:x>1</cdr:x>
      <cdr:y>0.60726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57146" y="2838020"/>
          <a:ext cx="432854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-0.4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0.59807</cdr:y>
    </cdr:from>
    <cdr:to>
      <cdr:x>1</cdr:x>
      <cdr:y>0.65195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3038183"/>
          <a:ext cx="567271" cy="273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-0.6</a:t>
          </a:r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5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3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93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2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01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34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85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7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8B593-DC7C-4FEA-988C-23E1DCC701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4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8B593-DC7C-4FEA-988C-23E1DCC701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3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5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1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</a:t>
            </a:r>
            <a:fld id="{10059C27-A247-4498-9128-952329678FD4}" type="datetime13"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24.08.2020</a:t>
            </a:fld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 סקרי הבזק של </a:t>
            </a:r>
            <a:r>
              <a:rPr 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מצביעים על החמרה מסוימת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בפדיון מתחילת 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יוני</a:t>
            </a:r>
            <a:endParaRPr lang="en-US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58679"/>
              </p:ext>
            </p:extLst>
          </p:nvPr>
        </p:nvGraphicFramePr>
        <p:xfrm>
          <a:off x="0" y="1151468"/>
          <a:ext cx="9144000" cy="535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7011" y="6501807"/>
            <a:ext cx="48299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סקרי הבזק של </a:t>
            </a:r>
            <a:r>
              <a:rPr lang="he-IL" sz="14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בעקבות נגיף הקורונה ועיבודי בנק ישראל</a:t>
            </a:r>
            <a:endParaRPr lang="he-IL" sz="1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67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1D7A4AA2-60E0-41B2-883D-5EE1C7DF7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15715"/>
              </p:ext>
            </p:extLst>
          </p:nvPr>
        </p:nvGraphicFramePr>
        <p:xfrm>
          <a:off x="0" y="1251284"/>
          <a:ext cx="9083841" cy="517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68446" y="259834"/>
            <a:ext cx="771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מגמה מעורבת בשיעור העובדים הפעילים בענפים השונים</a:t>
            </a:r>
            <a:endParaRPr lang="he-IL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7011" y="6501807"/>
            <a:ext cx="48299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סקרי הבזק של </a:t>
            </a:r>
            <a:r>
              <a:rPr lang="he-IL" sz="14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בעקבות נגיף הקורונה ועיבודי בנק ישראל</a:t>
            </a:r>
            <a:endParaRPr lang="he-IL" sz="1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345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במרבית הענפים, הגורם העיקרי לפגיעה בפעילות הוא הירידה </a:t>
            </a:r>
            <a:r>
              <a:rPr 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בביקושים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977479" y="6550223"/>
            <a:ext cx="5710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סקר מצב העסקים בעת התפשטות נגיף הקורונה (גל </a:t>
            </a:r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8), </a:t>
            </a:r>
            <a:r>
              <a:rPr lang="he-IL" sz="14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sz="1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431306"/>
              </p:ext>
            </p:extLst>
          </p:nvPr>
        </p:nvGraphicFramePr>
        <p:xfrm>
          <a:off x="0" y="1167063"/>
          <a:ext cx="9144000" cy="497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082" y="6129868"/>
            <a:ext cx="410915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*חיבור של הביקוש המקומי והביקוש העולמי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87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התמונה המוניטרית והפיננסית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46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7363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השנתית עלתה אך היא עדין שלילית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7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92554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העלייה באינפלציה בעיקר כתוצאה מהתפתחות מחירי הדלק; באינפלציה הבסיסית הייתה יציבות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0999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1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העליה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באינפלציה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מתרכזת במוצרים הסחירים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6107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56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131746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79378" y="6218254"/>
            <a:ext cx="9296378" cy="26349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he-IL" sz="1400" b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-101600" y="0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לשנה יציבות והן עדיין מתחת ליעד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24407"/>
              </p:ext>
            </p:extLst>
          </p:nvPr>
        </p:nvGraphicFramePr>
        <p:xfrm>
          <a:off x="0" y="1105709"/>
          <a:ext cx="9144001" cy="535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22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עליה בציפיות לטווחים הבינוניים; הציפיות החל מהשנה השלישית מעוגנות ביעד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86677"/>
              </p:ext>
            </p:extLst>
          </p:nvPr>
        </p:nvGraphicFramePr>
        <p:xfrm>
          <a:off x="1" y="1193801"/>
          <a:ext cx="9143999" cy="528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7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 התחזק מול הדולר ונחלש מול האירו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2840"/>
              </p:ext>
            </p:extLst>
          </p:nvPr>
        </p:nvGraphicFramePr>
        <p:xfrm>
          <a:off x="0" y="1193800"/>
          <a:ext cx="9144000" cy="528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41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67710" y="263316"/>
            <a:ext cx="7787207" cy="57343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תשואות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וברמה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נמוכה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58047"/>
              </p:ext>
            </p:extLst>
          </p:nvPr>
        </p:nvGraphicFramePr>
        <p:xfrm>
          <a:off x="1" y="1113946"/>
          <a:ext cx="9143999" cy="536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28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ירידה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במרווחי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התאגידיות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242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02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315583" y="259834"/>
            <a:ext cx="6468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ירידה במרווחי </a:t>
            </a:r>
            <a:r>
              <a:rPr 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התאגידיות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8427" y="6532085"/>
            <a:ext cx="21897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123240"/>
              </p:ext>
            </p:extLst>
          </p:nvPr>
        </p:nvGraphicFramePr>
        <p:xfrm>
          <a:off x="0" y="1231899"/>
          <a:ext cx="9144000" cy="530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233517" y="1665975"/>
            <a:ext cx="1553017" cy="725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שימוש בכלים מוניטריים: אג"ח וריפו- עד 50 מיליארד ש"ח</a:t>
            </a: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990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התמתנות בקצב עליית מחירי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הדירות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6561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80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בביצועי המשכנתאות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ביולי; ירידת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4554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17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911931" y="6479822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-100841" y="151348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הקושי לעסקים בקבלת אשראי פחת אך הוא עדיין גבוה מהרמה לפני המשבר</a:t>
            </a:r>
            <a:endParaRPr lang="en-US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323924"/>
              </p:ext>
            </p:extLst>
          </p:nvPr>
        </p:nvGraphicFramePr>
        <p:xfrm>
          <a:off x="0" y="1143000"/>
          <a:ext cx="9144000" cy="533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120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460131"/>
              </p:ext>
            </p:extLst>
          </p:nvPr>
        </p:nvGraphicFramePr>
        <p:xfrm>
          <a:off x="0" y="1666567"/>
          <a:ext cx="9143999" cy="2118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09504">
                  <a:extLst>
                    <a:ext uri="{9D8B030D-6E8A-4147-A177-3AD203B41FA5}">
                      <a16:colId xmlns:a16="http://schemas.microsoft.com/office/drawing/2014/main" val="1425908016"/>
                    </a:ext>
                  </a:extLst>
                </a:gridCol>
                <a:gridCol w="2151477">
                  <a:extLst>
                    <a:ext uri="{9D8B030D-6E8A-4147-A177-3AD203B41FA5}">
                      <a16:colId xmlns:a16="http://schemas.microsoft.com/office/drawing/2014/main" val="4048439824"/>
                    </a:ext>
                  </a:extLst>
                </a:gridCol>
                <a:gridCol w="2224162">
                  <a:extLst>
                    <a:ext uri="{9D8B030D-6E8A-4147-A177-3AD203B41FA5}">
                      <a16:colId xmlns:a16="http://schemas.microsoft.com/office/drawing/2014/main" val="2378456635"/>
                    </a:ext>
                  </a:extLst>
                </a:gridCol>
                <a:gridCol w="2158856">
                  <a:extLst>
                    <a:ext uri="{9D8B030D-6E8A-4147-A177-3AD203B41FA5}">
                      <a16:colId xmlns:a16="http://schemas.microsoft.com/office/drawing/2014/main" val="2285668663"/>
                    </a:ext>
                  </a:extLst>
                </a:gridCol>
              </a:tblGrid>
              <a:tr h="59205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i="0" baseline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01.03.2020 – 14.08.2020</a:t>
                      </a:r>
                    </a:p>
                    <a:p>
                      <a:pPr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מספר הלוואות</a:t>
                      </a:r>
                      <a:r>
                        <a:rPr lang="he-IL" sz="14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בהן נדחו </a:t>
                      </a:r>
                      <a:r>
                        <a:rPr lang="he-IL" sz="1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תשלומים</a:t>
                      </a:r>
                      <a:endParaRPr lang="he-IL" sz="1400" baseline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סכום הדחייה</a:t>
                      </a:r>
                      <a:endParaRPr lang="he-IL" sz="1400" baseline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400" i="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(מיליוני ש"ח)</a:t>
                      </a:r>
                      <a:endParaRPr lang="he-IL" sz="1400" i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i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שיעור מתיק האשראי</a:t>
                      </a:r>
                      <a:endParaRPr lang="he-IL" sz="1400" i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63474173"/>
                  </a:ext>
                </a:extLst>
              </a:tr>
              <a:tr h="235550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סך כל ההלוואות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690,016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8,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769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15.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%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4440566"/>
                  </a:ext>
                </a:extLst>
              </a:tr>
              <a:tr h="235550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עסקים</a:t>
                      </a:r>
                      <a:r>
                        <a:rPr lang="he-IL" sz="14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מסחריים וגדולים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6,366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1,695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6.6%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2923694"/>
                  </a:ext>
                </a:extLst>
              </a:tr>
              <a:tr h="235550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עסקים קטנים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148,877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2,928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20.7%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0971201"/>
                  </a:ext>
                </a:extLst>
              </a:tr>
              <a:tr h="235550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משכנתאות</a:t>
                      </a: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168,266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2,713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25.0%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6591452"/>
                  </a:ext>
                </a:extLst>
              </a:tr>
              <a:tr h="235550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אשראי צרכני אחר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366,507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1,433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10.2%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780099"/>
                  </a:ext>
                </a:extLst>
              </a:tr>
            </a:tbl>
          </a:graphicData>
        </a:graphic>
      </p:graphicFrame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810812"/>
              </p:ext>
            </p:extLst>
          </p:nvPr>
        </p:nvGraphicFramePr>
        <p:xfrm>
          <a:off x="0" y="3784927"/>
          <a:ext cx="9143999" cy="266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57292" y="6488660"/>
            <a:ext cx="2590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he-IL" sz="1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4050" y="1253619"/>
            <a:ext cx="16701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23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דחיית תשלומי ההלוואות ממשיכה להיות אפיק משמעותי באספקת אשראי למשק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8991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951686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תחזיות בתי ההשקעות נותרו נמוכות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42129"/>
              </p:ext>
            </p:extLst>
          </p:nvPr>
        </p:nvGraphicFramePr>
        <p:xfrm>
          <a:off x="1" y="1128979"/>
          <a:ext cx="9078686" cy="523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95697" y="5191432"/>
            <a:ext cx="12270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מתפתחות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41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ההתכווצות החדה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בסחר העולמי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7940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91510" y="263316"/>
            <a:ext cx="7787207" cy="144130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התכווצות משמעותית בתוצר ברבעון השני</a:t>
            </a:r>
          </a:p>
        </p:txBody>
      </p:sp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18667"/>
              </p:ext>
            </p:extLst>
          </p:nvPr>
        </p:nvGraphicFramePr>
        <p:xfrm>
          <a:off x="127000" y="1202900"/>
          <a:ext cx="9017000" cy="528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שיפור במדדי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מנהלי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הרכש -  יצאו מהטווח שמצביע על התכווצות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94554"/>
              </p:ext>
            </p:extLst>
          </p:nvPr>
        </p:nvGraphicFramePr>
        <p:xfrm>
          <a:off x="127000" y="1269999"/>
          <a:ext cx="8890000" cy="521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בעולם עדיין נמוכה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6108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-91510" y="6118252"/>
            <a:ext cx="4912186" cy="247623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sz="1400" baseline="0">
                <a:latin typeface="David" panose="020E0502060401010101" pitchFamily="34" charset="-79"/>
                <a:cs typeface="David" panose="020E0502060401010101" pitchFamily="34" charset="-79"/>
              </a:rPr>
              <a:t> ארה"ב - </a:t>
            </a:r>
            <a:r>
              <a:rPr lang="en-US" sz="1400" baseline="0">
                <a:latin typeface="David" panose="020E0502060401010101" pitchFamily="34" charset="-79"/>
                <a:cs typeface="David" panose="020E0502060401010101" pitchFamily="34" charset="-79"/>
              </a:rPr>
              <a:t>Core PCE</a:t>
            </a:r>
            <a:endParaRPr lang="he-IL" sz="1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ההתאוששות במחירי הסחורות, מחיר הנפט ממשיך להיות נמוך ביחס ל-2019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76480"/>
              </p:ext>
            </p:extLst>
          </p:nvPr>
        </p:nvGraphicFramePr>
        <p:xfrm>
          <a:off x="0" y="1155033"/>
          <a:ext cx="9144000" cy="524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7067801" y="1794348"/>
            <a:ext cx="1381932" cy="391569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החלטת הריבית האחרונה</a:t>
            </a:r>
            <a:endParaRPr lang="he-IL" sz="1400" b="1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ההרחבה המוניטרית נמשכת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3404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14300"/>
            <a:ext cx="7787207" cy="881962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המניות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התאוששו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אך התנודתיות והסיכון נותרו גבוהים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686838"/>
              </p:ext>
            </p:extLst>
          </p:nvPr>
        </p:nvGraphicFramePr>
        <p:xfrm>
          <a:off x="1" y="1174045"/>
          <a:ext cx="9143999" cy="530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סקר המגמות מצביע על התאוששות הפעילות בחודש יוני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964073"/>
              </p:ext>
            </p:extLst>
          </p:nvPr>
        </p:nvGraphicFramePr>
        <p:xfrm>
          <a:off x="0" y="1140178"/>
          <a:ext cx="9144000" cy="522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01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4362"/>
              </p:ext>
            </p:extLst>
          </p:nvPr>
        </p:nvGraphicFramePr>
        <p:xfrm>
          <a:off x="1" y="1143000"/>
          <a:ext cx="9023684" cy="547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07137" y="6550223"/>
            <a:ext cx="23954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 </a:t>
            </a:r>
          </a:p>
        </p:txBody>
      </p:sp>
      <p:sp>
        <p:nvSpPr>
          <p:cNvPr id="6" name="מלבן 5"/>
          <p:cNvSpPr/>
          <p:nvPr/>
        </p:nvSpPr>
        <p:spPr>
          <a:xfrm>
            <a:off x="691492" y="89994"/>
            <a:ext cx="6797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3200" b="1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סך הרכישות בכרטיסי אשראי מעט מעל הרמה החזויה על פי נתוני השנים האחרונות</a:t>
            </a:r>
            <a:endParaRPr lang="he-IL" sz="3200" b="1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26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93800" y="6550223"/>
            <a:ext cx="217268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גוגל ועיבודי בנק ישראל</a:t>
            </a:r>
            <a:endParaRPr lang="he-IL" sz="1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599409"/>
              </p:ext>
            </p:extLst>
          </p:nvPr>
        </p:nvGraphicFramePr>
        <p:xfrm>
          <a:off x="-1" y="1233714"/>
          <a:ext cx="9144001" cy="532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-91510" y="216568"/>
            <a:ext cx="7787207" cy="779694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הניידות למקומות העבודה עדיין נמוכה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134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חולשה בנתונים השוטפים של יצוא הסחורות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71135"/>
              </p:ext>
            </p:extLst>
          </p:nvPr>
        </p:nvGraphicFramePr>
        <p:xfrm>
          <a:off x="0" y="1166780"/>
          <a:ext cx="9144000" cy="5316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988" y="262121"/>
            <a:ext cx="7551788" cy="729456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ירידת היצוא משקפת ירידה חדה ביצוא שירותי תיירות וביצוא סחורות, במקביל להמשך העלייה של יצוא השירותים העסקיים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631425"/>
              </p:ext>
            </p:extLst>
          </p:nvPr>
        </p:nvGraphicFramePr>
        <p:xfrm>
          <a:off x="0" y="1167063"/>
          <a:ext cx="9144000" cy="561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25333" y="6492867"/>
            <a:ext cx="480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sz="14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נתוני חשבונאות לאומית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68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2151" y="280631"/>
            <a:ext cx="597969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התאוששות מסוימת ביבוא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dirty="0"/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034723"/>
              </p:ext>
            </p:extLst>
          </p:nvPr>
        </p:nvGraphicFramePr>
        <p:xfrm>
          <a:off x="0" y="1142404"/>
          <a:ext cx="9144000" cy="530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676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53A9F31-F237-4771-B180-8B2F4AB6D863}"/>
</file>

<file path=customXml/itemProps2.xml><?xml version="1.0" encoding="utf-8"?>
<ds:datastoreItem xmlns:ds="http://schemas.openxmlformats.org/officeDocument/2006/customXml" ds:itemID="{4EFE6134-7785-413B-8CF0-588D9BFB67D2}"/>
</file>

<file path=customXml/itemProps3.xml><?xml version="1.0" encoding="utf-8"?>
<ds:datastoreItem xmlns:ds="http://schemas.openxmlformats.org/officeDocument/2006/customXml" ds:itemID="{82144A72-9CAB-4B8A-945D-7418BF9A059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26704</TotalTime>
  <Words>1369</Words>
  <Application>Microsoft Office PowerPoint</Application>
  <PresentationFormat>‫הצגה על המסך (4:3)</PresentationFormat>
  <Paragraphs>291</Paragraphs>
  <Slides>34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34</vt:i4>
      </vt:variant>
    </vt:vector>
  </HeadingPairs>
  <TitlesOfParts>
    <vt:vector size="44" baseType="lpstr">
      <vt:lpstr>Arial</vt:lpstr>
      <vt:lpstr>Calibri</vt:lpstr>
      <vt:lpstr>David</vt:lpstr>
      <vt:lpstr>Segoe UI</vt:lpstr>
      <vt:lpstr>Segoe UI Light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24.08.2020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ירידת היצוא משקפת ירידה חדה ביצוא שירותי תיירות וביצוא סחורות, במקביל להמשך העלייה של יצוא השירותים העסקיים</vt:lpstr>
      <vt:lpstr>מצגת של PowerPoint‏</vt:lpstr>
      <vt:lpstr>נתוני סקרי הבזק של הלמ"ס מצביעים על החמרה מסוימת בפדיון מתחילת יוני</vt:lpstr>
      <vt:lpstr>מצגת של PowerPoint‏</vt:lpstr>
      <vt:lpstr>במרבית הענפים, הגורם העיקרי לפגיעה בפעילות הוא הירידה בביקושים</vt:lpstr>
      <vt:lpstr>התמונה המוניטרית והפיננסית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boiuser</cp:lastModifiedBy>
  <cp:revision>2606</cp:revision>
  <cp:lastPrinted>2015-12-27T10:07:57Z</cp:lastPrinted>
  <dcterms:created xsi:type="dcterms:W3CDTF">2015-06-21T09:58:57Z</dcterms:created>
  <dcterms:modified xsi:type="dcterms:W3CDTF">2020-08-24T12:16:53Z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